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146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9F6DE-0A1E-48EA-905D-A4549748BB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11540-2C0A-4E95-A2E3-9053EB76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2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1540-2C0A-4E95-A2E3-9053EB76E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1540-2C0A-4E95-A2E3-9053EB76E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616098-9E0B-45E4-A093-60710846A53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64024-4EC8-4E99-9D19-F05A55EB74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3ED846-215C-4BAB-ACC5-3A67C2279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Katelyn </a:t>
            </a:r>
            <a:r>
              <a:rPr lang="en-US" dirty="0" err="1"/>
              <a:t>Calma</a:t>
            </a:r>
            <a:endParaRPr lang="en-US" dirty="0"/>
          </a:p>
          <a:p>
            <a:r>
              <a:rPr lang="en-US" dirty="0"/>
              <a:t>Jim Castillo</a:t>
            </a:r>
          </a:p>
          <a:p>
            <a:r>
              <a:rPr lang="en-US" dirty="0"/>
              <a:t>Eugene </a:t>
            </a:r>
            <a:r>
              <a:rPr lang="en-US" dirty="0" err="1"/>
              <a:t>Delfin</a:t>
            </a:r>
            <a:endParaRPr lang="en-US" dirty="0"/>
          </a:p>
          <a:p>
            <a:r>
              <a:rPr lang="en-US" dirty="0"/>
              <a:t>Shania Reyes</a:t>
            </a:r>
          </a:p>
          <a:p>
            <a:r>
              <a:rPr lang="en-US" dirty="0"/>
              <a:t>Kaila </a:t>
            </a:r>
            <a:r>
              <a:rPr lang="en-US" dirty="0" err="1"/>
              <a:t>Roguel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AD1B6-893A-4FEA-BB96-BC1335142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Forecasting Module for Revenue Management Using Artificial Intelligence Techniques for SM Hotels and Conventions</a:t>
            </a:r>
          </a:p>
        </p:txBody>
      </p:sp>
    </p:spTree>
    <p:extLst>
      <p:ext uri="{BB962C8B-B14F-4D97-AF65-F5344CB8AC3E}">
        <p14:creationId xmlns:p14="http://schemas.microsoft.com/office/powerpoint/2010/main" val="40405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F78-2846-411D-B3A6-35C8BB13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01FE-02F1-45A5-8AAA-683D266F8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Manually forecast data</a:t>
            </a:r>
          </a:p>
          <a:p>
            <a:r>
              <a:rPr lang="en-US" dirty="0"/>
              <a:t>Forecast by guesswork</a:t>
            </a:r>
          </a:p>
          <a:p>
            <a:r>
              <a:rPr lang="en-US" dirty="0"/>
              <a:t>Forecasting module using AI techniques</a:t>
            </a:r>
          </a:p>
        </p:txBody>
      </p:sp>
    </p:spTree>
    <p:extLst>
      <p:ext uri="{BB962C8B-B14F-4D97-AF65-F5344CB8AC3E}">
        <p14:creationId xmlns:p14="http://schemas.microsoft.com/office/powerpoint/2010/main" val="318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3E5F-11C8-4CC9-A01F-5DA64690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102E-A4AD-4268-864F-C5E34A81C7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Forecast revenue management tool</a:t>
            </a:r>
          </a:p>
          <a:p>
            <a:r>
              <a:rPr lang="en-US" dirty="0"/>
              <a:t>Three performance indicators</a:t>
            </a:r>
          </a:p>
          <a:p>
            <a:r>
              <a:rPr lang="en-US" dirty="0"/>
              <a:t>Artificial intelligence techniques</a:t>
            </a:r>
          </a:p>
          <a:p>
            <a:r>
              <a:rPr lang="en-US" dirty="0"/>
              <a:t>A more accurate forecast</a:t>
            </a:r>
          </a:p>
        </p:txBody>
      </p:sp>
    </p:spTree>
    <p:extLst>
      <p:ext uri="{BB962C8B-B14F-4D97-AF65-F5344CB8AC3E}">
        <p14:creationId xmlns:p14="http://schemas.microsoft.com/office/powerpoint/2010/main" val="14610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7752-739A-434F-9340-AF13D715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CB7D-BFA1-41DE-BD66-877DCCB61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Objective</a:t>
            </a:r>
          </a:p>
          <a:p>
            <a:r>
              <a:rPr lang="en-US" dirty="0"/>
              <a:t>create a Forecasting Module for Revenue Management  using artificial intelligence </a:t>
            </a:r>
          </a:p>
          <a:p>
            <a:pPr marL="0" indent="0">
              <a:buNone/>
            </a:pPr>
            <a:r>
              <a:rPr lang="en-US" dirty="0"/>
              <a:t>Specific Objective</a:t>
            </a:r>
          </a:p>
          <a:p>
            <a:r>
              <a:rPr lang="en-US" dirty="0"/>
              <a:t>Automate analysis and generation of reports</a:t>
            </a:r>
          </a:p>
          <a:p>
            <a:r>
              <a:rPr lang="en-US" dirty="0"/>
              <a:t>Export an excel file</a:t>
            </a:r>
          </a:p>
          <a:p>
            <a:r>
              <a:rPr lang="en-US" dirty="0"/>
              <a:t>Project forecast within ±5%</a:t>
            </a:r>
          </a:p>
          <a:p>
            <a:r>
              <a:rPr lang="en-US" dirty="0"/>
              <a:t>To be able to forecast more accurately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FBAE-E197-4894-BE5A-D8BB5E39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1A02-E372-4FED-9183-32887F8315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Generate forecasts for Room Segmentation Report and Flash Report</a:t>
            </a:r>
          </a:p>
          <a:p>
            <a:r>
              <a:rPr lang="en-US" dirty="0"/>
              <a:t>Revenue management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Automate room segmentation and flash reports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Compute and forecast</a:t>
            </a:r>
          </a:p>
          <a:p>
            <a:r>
              <a:rPr lang="en-US" dirty="0"/>
              <a:t>Room revenue generating department</a:t>
            </a:r>
          </a:p>
          <a:p>
            <a:r>
              <a:rPr lang="en-US" dirty="0"/>
              <a:t>Data will be imported into the system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691D-3ADD-45A2-A915-E4B783BB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8" y="0"/>
            <a:ext cx="5196840" cy="853440"/>
          </a:xfrm>
        </p:spPr>
        <p:txBody>
          <a:bodyPr/>
          <a:lstStyle/>
          <a:p>
            <a:r>
              <a:rPr lang="en-US" dirty="0"/>
              <a:t>Gap-Impact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87CDB-69B9-4B69-8E2B-EA6E8D1372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78" y="1039555"/>
            <a:ext cx="9608229" cy="539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23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426-E101-4C37-AD87-38482585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24840"/>
            <a:ext cx="437388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39" y="209222"/>
            <a:ext cx="5384015" cy="64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7DDA-31F4-4742-8A51-877BBD14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Prototype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1ECC-4F0D-4F32-939D-EE44299C1D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web-based system</a:t>
            </a:r>
          </a:p>
          <a:p>
            <a:r>
              <a:rPr lang="en-US" dirty="0"/>
              <a:t>CRUD of tables in the database</a:t>
            </a:r>
          </a:p>
          <a:p>
            <a:r>
              <a:rPr lang="en-US" dirty="0"/>
              <a:t>Can import and export excel files</a:t>
            </a:r>
          </a:p>
          <a:p>
            <a:r>
              <a:rPr lang="en-US" dirty="0"/>
              <a:t>Contains a dashboard</a:t>
            </a:r>
          </a:p>
          <a:p>
            <a:r>
              <a:rPr lang="en-US" dirty="0"/>
              <a:t>Requires user to login</a:t>
            </a:r>
          </a:p>
        </p:txBody>
      </p:sp>
    </p:spTree>
    <p:extLst>
      <p:ext uri="{BB962C8B-B14F-4D97-AF65-F5344CB8AC3E}">
        <p14:creationId xmlns:p14="http://schemas.microsoft.com/office/powerpoint/2010/main" val="434978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</TotalTime>
  <Words>159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Franklin Gothic Book</vt:lpstr>
      <vt:lpstr>Perpetua</vt:lpstr>
      <vt:lpstr>Wingdings 2</vt:lpstr>
      <vt:lpstr>Equity</vt:lpstr>
      <vt:lpstr>Forecasting Module for Revenue Management Using Artificial Intelligence Techniques for SM Hotels and Conventions</vt:lpstr>
      <vt:lpstr>Project Context</vt:lpstr>
      <vt:lpstr>Purpose and Description</vt:lpstr>
      <vt:lpstr>Objectives</vt:lpstr>
      <vt:lpstr>Scope and Limitation</vt:lpstr>
      <vt:lpstr>Gap-Impact Analysis</vt:lpstr>
      <vt:lpstr>Use Case Diagram</vt:lpstr>
      <vt:lpstr>Description of Prototype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Katelyn Anne   Calma</dc:creator>
  <cp:lastModifiedBy>Katelyn Anne   Calma</cp:lastModifiedBy>
  <cp:revision>12</cp:revision>
  <dcterms:created xsi:type="dcterms:W3CDTF">2017-08-18T13:29:00Z</dcterms:created>
  <dcterms:modified xsi:type="dcterms:W3CDTF">2017-09-02T10:42:44Z</dcterms:modified>
</cp:coreProperties>
</file>