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61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9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698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1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04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6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1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5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6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6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69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55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48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3415-E14D-479B-BA4A-A627ED361E7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20B73D-BB91-4837-B1FD-3857F9EC3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43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CE9EA-8EF3-5004-586A-DE4FCE476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FF5BF8-2704-611D-4F59-EFA07AB24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2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72E55-5903-6586-8198-95893F9C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登入阿里雲平台搜尋</a:t>
            </a:r>
            <a:r>
              <a:rPr lang="en-US" altLang="zh-TW" dirty="0" err="1"/>
              <a:t>RocketMQ</a:t>
            </a:r>
            <a:r>
              <a:rPr lang="zh-TW" altLang="en-US" dirty="0"/>
              <a:t>進入實例列表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443B89-E7B1-1A8B-A0E7-2ABAB8CF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D4DA0B-1FFC-152C-8E37-DDFBB9D9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8" y="1930400"/>
            <a:ext cx="11076264" cy="46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76680-388F-7F51-A624-022C186D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選擇消息軌跡依照技術提供的資訊搜尋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0B086-7587-F497-2A5C-07FD07FF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0319F8-DE09-D94E-9961-01A39E22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7" y="2160589"/>
            <a:ext cx="11355982" cy="43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4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8ED21-C33D-B71A-9E3F-A9802C31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找出</a:t>
            </a:r>
            <a:r>
              <a:rPr lang="en-US" altLang="zh-TW" dirty="0"/>
              <a:t>Message ID</a:t>
            </a:r>
            <a:r>
              <a:rPr lang="zh-TW" altLang="en-US" dirty="0"/>
              <a:t>後詢問技術要查看哪一個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4687B-93D8-AC9E-826F-35D6E84F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6D48D4-1D42-D135-79AC-ED8B1400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1" y="2102798"/>
            <a:ext cx="9641747" cy="44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9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03059-4C88-36F6-5034-637A3FB4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用</a:t>
            </a:r>
            <a:r>
              <a:rPr lang="en-US" altLang="zh-TW" dirty="0"/>
              <a:t>Message ID</a:t>
            </a:r>
            <a:r>
              <a:rPr lang="zh-TW" altLang="en-US" dirty="0"/>
              <a:t>到消息查詢搜尋結果點擊詳情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1F59E-09CD-F38B-5D11-087188303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A892F5-6517-6261-F9E6-ABE0F450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4" y="2277318"/>
            <a:ext cx="11009152" cy="42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2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F83ED-B138-1959-A921-1F48D9F1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/>
              <a:t>截圖提供給技術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FC5BF0-79BA-D0EA-4AED-02146987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3F95DD-1A28-028A-F44B-E29F81470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2064674"/>
            <a:ext cx="10698760" cy="46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3378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55</Words>
  <Application>Microsoft Office PowerPoint</Application>
  <PresentationFormat>寬螢幕</PresentationFormat>
  <Paragraphs>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多面向</vt:lpstr>
      <vt:lpstr>PowerPoint 簡報</vt:lpstr>
      <vt:lpstr>1.登入阿里雲平台搜尋RocketMQ進入實例列表</vt:lpstr>
      <vt:lpstr>2.選擇消息軌跡依照技術提供的資訊搜尋</vt:lpstr>
      <vt:lpstr>3.找出Message ID後詢問技術要查看哪一個</vt:lpstr>
      <vt:lpstr>4.用Message ID到消息查詢搜尋結果點擊詳情</vt:lpstr>
      <vt:lpstr>5.截圖提供給技術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luke k</dc:creator>
  <cp:lastModifiedBy>luke k</cp:lastModifiedBy>
  <cp:revision>1</cp:revision>
  <dcterms:created xsi:type="dcterms:W3CDTF">2023-10-17T02:35:09Z</dcterms:created>
  <dcterms:modified xsi:type="dcterms:W3CDTF">2023-10-17T02:52:53Z</dcterms:modified>
</cp:coreProperties>
</file>