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8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50F-8595-554A-9BB3-FBA935347031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4294-89C6-C742-B116-A2FFC8F5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50F-8595-554A-9BB3-FBA935347031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4294-89C6-C742-B116-A2FFC8F5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3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50F-8595-554A-9BB3-FBA935347031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4294-89C6-C742-B116-A2FFC8F5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50F-8595-554A-9BB3-FBA935347031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4294-89C6-C742-B116-A2FFC8F5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7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50F-8595-554A-9BB3-FBA935347031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4294-89C6-C742-B116-A2FFC8F5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50F-8595-554A-9BB3-FBA935347031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4294-89C6-C742-B116-A2FFC8F5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7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50F-8595-554A-9BB3-FBA935347031}" type="datetimeFigureOut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4294-89C6-C742-B116-A2FFC8F5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0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50F-8595-554A-9BB3-FBA935347031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4294-89C6-C742-B116-A2FFC8F5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50F-8595-554A-9BB3-FBA935347031}" type="datetimeFigureOut">
              <a:rPr lang="en-US" smtClean="0"/>
              <a:t>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4294-89C6-C742-B116-A2FFC8F5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4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50F-8595-554A-9BB3-FBA935347031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4294-89C6-C742-B116-A2FFC8F5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50F-8595-554A-9BB3-FBA935347031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4294-89C6-C742-B116-A2FFC8F5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7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150F-8595-554A-9BB3-FBA935347031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04294-89C6-C742-B116-A2FFC8F5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5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Tips Lightning Talk</a:t>
            </a:r>
            <a:br>
              <a:rPr lang="en-US" dirty="0" smtClean="0"/>
            </a:br>
            <a:r>
              <a:rPr lang="en-US" sz="3600" dirty="0" smtClean="0"/>
              <a:t>Replacing spreadsheet with Python notebook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2829" r="2829"/>
          <a:stretch>
            <a:fillRect/>
          </a:stretch>
        </p:blipFill>
        <p:spPr>
          <a:xfrm>
            <a:off x="47136" y="1600200"/>
            <a:ext cx="9096864" cy="5002925"/>
          </a:xfrm>
        </p:spPr>
      </p:pic>
    </p:spTree>
    <p:extLst>
      <p:ext uri="{BB962C8B-B14F-4D97-AF65-F5344CB8AC3E}">
        <p14:creationId xmlns:p14="http://schemas.microsoft.com/office/powerpoint/2010/main" val="4027702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Tips Lightning Talk</a:t>
            </a:r>
            <a:br>
              <a:rPr lang="en-US" dirty="0" smtClean="0"/>
            </a:br>
            <a:r>
              <a:rPr lang="en-US" sz="3600" dirty="0" smtClean="0"/>
              <a:t>Replacing spreadsheet with Python notebook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3057" r="3057"/>
          <a:stretch>
            <a:fillRect/>
          </a:stretch>
        </p:blipFill>
        <p:spPr>
          <a:xfrm>
            <a:off x="7448" y="1600200"/>
            <a:ext cx="9136552" cy="5024752"/>
          </a:xfrm>
        </p:spPr>
      </p:pic>
    </p:spTree>
    <p:extLst>
      <p:ext uri="{BB962C8B-B14F-4D97-AF65-F5344CB8AC3E}">
        <p14:creationId xmlns:p14="http://schemas.microsoft.com/office/powerpoint/2010/main" val="2662463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Tips Lightning Talk</a:t>
            </a:r>
            <a:br>
              <a:rPr lang="en-US" dirty="0" smtClean="0"/>
            </a:br>
            <a:r>
              <a:rPr lang="en-US" sz="3600" dirty="0" smtClean="0"/>
              <a:t>Replacing spreadsheet with Python notebook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Excel analysis and plotting grows out of control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Spectral </a:t>
            </a:r>
            <a:r>
              <a:rPr lang="en-US" dirty="0" smtClean="0"/>
              <a:t>seismometer </a:t>
            </a:r>
            <a:r>
              <a:rPr lang="en-US" dirty="0" smtClean="0"/>
              <a:t>data from DC </a:t>
            </a:r>
            <a:r>
              <a:rPr lang="en-US" dirty="0" smtClean="0"/>
              <a:t>started in text files</a:t>
            </a:r>
            <a:endParaRPr lang="en-US" dirty="0" smtClean="0"/>
          </a:p>
          <a:p>
            <a:r>
              <a:rPr lang="en-US" dirty="0" smtClean="0"/>
              <a:t>A better way is Python:</a:t>
            </a:r>
            <a:endParaRPr lang="en-US" dirty="0" smtClean="0"/>
          </a:p>
          <a:p>
            <a:pPr lvl="1"/>
            <a:r>
              <a:rPr lang="en-US" dirty="0" smtClean="0"/>
              <a:t>Python </a:t>
            </a:r>
            <a:r>
              <a:rPr lang="en-US" dirty="0" err="1" smtClean="0"/>
              <a:t>pandas.read_csv</a:t>
            </a:r>
            <a:r>
              <a:rPr lang="en-US" dirty="0"/>
              <a:t> </a:t>
            </a:r>
          </a:p>
          <a:p>
            <a:pPr lvl="1"/>
            <a:r>
              <a:rPr lang="en-US" dirty="0" err="1" smtClean="0"/>
              <a:t>matplotlib.pyplot.plot</a:t>
            </a:r>
            <a:endParaRPr lang="en-US" dirty="0" smtClean="0"/>
          </a:p>
          <a:p>
            <a:endParaRPr lang="en-US" dirty="0"/>
          </a:p>
          <a:p>
            <a:pPr marL="400050" lvl="1" indent="0">
              <a:buNone/>
            </a:pPr>
            <a:r>
              <a:rPr lang="en-US" dirty="0"/>
              <a:t>cd /Users/</a:t>
            </a:r>
            <a:r>
              <a:rPr lang="en-US" dirty="0" err="1"/>
              <a:t>karl</a:t>
            </a:r>
            <a:r>
              <a:rPr lang="en-US" dirty="0"/>
              <a:t>/</a:t>
            </a:r>
            <a:r>
              <a:rPr lang="en-US" dirty="0" err="1"/>
              <a:t>ipython_notebook</a:t>
            </a:r>
            <a:r>
              <a:rPr lang="en-US" dirty="0"/>
              <a:t>/</a:t>
            </a:r>
            <a:r>
              <a:rPr lang="en-US" dirty="0" err="1"/>
              <a:t>lisaplot</a:t>
            </a:r>
            <a:endParaRPr lang="en-US" dirty="0"/>
          </a:p>
          <a:p>
            <a:pPr marL="400050" lvl="1" indent="0">
              <a:buNone/>
            </a:pPr>
            <a:r>
              <a:rPr lang="en-US" dirty="0" err="1"/>
              <a:t>jupiter</a:t>
            </a:r>
            <a:r>
              <a:rPr lang="en-US" dirty="0"/>
              <a:t> notebook</a:t>
            </a:r>
          </a:p>
          <a:p>
            <a:pPr marL="400050" lvl="1" indent="0">
              <a:buNone/>
            </a:pPr>
            <a:r>
              <a:rPr lang="en-US" dirty="0"/>
              <a:t>Open plot_dc5_ssr_svsr.ipynb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5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Tips Lightning Talk</a:t>
            </a:r>
            <a:br>
              <a:rPr lang="en-US" dirty="0" smtClean="0"/>
            </a:br>
            <a:r>
              <a:rPr lang="en-US" sz="3600" dirty="0" smtClean="0"/>
              <a:t>Replacing </a:t>
            </a:r>
            <a:r>
              <a:rPr lang="en-US" sz="3600" dirty="0" smtClean="0"/>
              <a:t>spreadsheets </a:t>
            </a:r>
            <a:r>
              <a:rPr lang="en-US" sz="3600" dirty="0" smtClean="0"/>
              <a:t>with Python </a:t>
            </a:r>
            <a:r>
              <a:rPr lang="en-US" sz="3600" dirty="0" smtClean="0"/>
              <a:t>notebooks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2829" r="2829"/>
          <a:stretch>
            <a:fillRect/>
          </a:stretch>
        </p:blipFill>
        <p:spPr>
          <a:xfrm>
            <a:off x="47136" y="1600200"/>
            <a:ext cx="9096864" cy="5002925"/>
          </a:xfrm>
        </p:spPr>
      </p:pic>
    </p:spTree>
    <p:extLst>
      <p:ext uri="{BB962C8B-B14F-4D97-AF65-F5344CB8AC3E}">
        <p14:creationId xmlns:p14="http://schemas.microsoft.com/office/powerpoint/2010/main" val="927636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56</Words>
  <Application>Microsoft Macintosh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Python Tips Lightning Talk Replacing spreadsheet with Python notebook</vt:lpstr>
      <vt:lpstr>Python Tips Lightning Talk Replacing spreadsheet with Python notebook</vt:lpstr>
      <vt:lpstr>Python Tips Lightning Talk Replacing spreadsheet with Python notebook</vt:lpstr>
      <vt:lpstr>Python Tips Lightning Talk Replacing spreadsheets with Python notebooks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Schleicher</dc:creator>
  <cp:lastModifiedBy>Karl Schleicher</cp:lastModifiedBy>
  <cp:revision>4</cp:revision>
  <dcterms:created xsi:type="dcterms:W3CDTF">2018-02-19T23:31:03Z</dcterms:created>
  <dcterms:modified xsi:type="dcterms:W3CDTF">2018-02-20T12:35:41Z</dcterms:modified>
</cp:coreProperties>
</file>