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50"/>
  </p:normalViewPr>
  <p:slideViewPr>
    <p:cSldViewPr snapToGrid="0">
      <p:cViewPr varScale="1">
        <p:scale>
          <a:sx n="120" d="100"/>
          <a:sy n="120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3115-27D2-5E57-7E55-76F86EFBA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06AD8-D4DD-48BB-C79E-A53882A08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6CF68-4F33-EAD6-2B29-A630CBB1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598-4FBA-994C-AC6C-10CDE7A35F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28AA-905A-9722-4AF4-CF985DA9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50DC-BA77-D6FB-922D-9BF22DDB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B4A-2329-EE44-80B3-3B986D56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7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7AC59-5B22-4B49-10CD-487F7CD3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A707B-E75F-7370-0E2A-0F45869E8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0B73-620A-ECE2-166D-2ADBF422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598-4FBA-994C-AC6C-10CDE7A35F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15F2-91D6-DD40-A9B0-AB60E7E44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B3DEF-4616-93C2-8430-7BEAAC67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B4A-2329-EE44-80B3-3B986D56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4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6F9F8E-9C7A-37B0-2100-68B9CE8CD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65A9F-62A2-EB47-30C5-4A1B12942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66CA-0D78-C20B-A7CF-45F0BA0C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598-4FBA-994C-AC6C-10CDE7A35F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E0B1F-A45F-718C-472C-B6CC193D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4227-17F0-A86B-8862-A067BF74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B4A-2329-EE44-80B3-3B986D56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1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A17A-7D41-3273-10C3-6125C6EC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D1DA-B8CD-280C-D6C9-12BE609BB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B5AE5-885C-8B00-13C6-90FC350E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598-4FBA-994C-AC6C-10CDE7A35F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1316F-EA12-5ABC-FA65-15258DB5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4B5FB-AFF6-7127-058D-D860A5F2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B4A-2329-EE44-80B3-3B986D56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1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C42A-CDE1-3B3A-D0DD-9E29ABF1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8E5AB-9FBC-98DB-5F3C-E34E202C4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6F3BA-983A-1FB2-1153-ADFEF395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598-4FBA-994C-AC6C-10CDE7A35F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FC062-7490-0E7F-AC66-79E54E31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FE5D3-2141-FFCD-E310-80033D4C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B4A-2329-EE44-80B3-3B986D56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1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60A2-09E9-C116-5A15-68CA22EB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7B314-B2F3-7F46-6290-34ED58116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E7249-9054-0B6F-1B12-61D7BB8B6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030ED-F7D6-6932-CB53-CAB2C007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598-4FBA-994C-AC6C-10CDE7A35F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5262C-86BB-77D8-221C-20617B65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F69E3-58DA-933E-8631-7226E2A3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B4A-2329-EE44-80B3-3B986D56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0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3880-F3B6-AFC7-F874-7C8A639D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C35F3-9030-EF4C-D5CE-111B66787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9E5D5-4F68-5A4F-0170-10041325C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199C5-5FB0-E9E0-776D-1F893FD99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4B010-449C-EB2C-728E-F706EB69B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EE035-03B2-D69B-002E-6381A5D0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598-4FBA-994C-AC6C-10CDE7A35F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58BE2-8AD3-7509-ACCE-605FD840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1DEE7-4AA5-17E9-789E-2B944A95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B4A-2329-EE44-80B3-3B986D56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0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80A3B-9129-143C-D3EA-829CA42F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3CA6F-D0B8-31EC-F2DF-43668857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598-4FBA-994C-AC6C-10CDE7A35F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8B6DE-267C-81D8-FCF6-043D9AAD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3A354-6716-69DA-9D40-A918733D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B4A-2329-EE44-80B3-3B986D56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0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52C4D-D98F-711A-85C0-60DBA964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598-4FBA-994C-AC6C-10CDE7A35F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934F2-5F39-CE34-BF7E-48C9957CB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6E1AC-136C-5766-4156-96CE4DB0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B4A-2329-EE44-80B3-3B986D56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2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4D30-A0A4-AA39-B800-A8CD233C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421A-DCA4-FE05-7E84-953E020A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B53FF-A2A1-3E86-E4D8-331F922A4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CC6EF-813C-B55B-717B-8CE9A4EC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598-4FBA-994C-AC6C-10CDE7A35F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1E54C-5B74-7413-EEF1-D55E74C5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710EE-D286-896C-15B1-F305B6C5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B4A-2329-EE44-80B3-3B986D56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6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F3AC-EBA3-8404-95D1-C372A7FCB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BE7C0-D44F-5159-AC9B-05FC5517A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5F82C-3EC7-D4F0-A8CF-DD7F50212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1DB5A-66A6-BC32-DD0B-FB04D26E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2598-4FBA-994C-AC6C-10CDE7A35F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F880A-FC91-1B3C-F832-6BAA65CA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F25B9-BD51-DB99-BFCB-CFED9652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C2B4A-2329-EE44-80B3-3B986D56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8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6F820-E1E3-06C8-07D9-8C72163B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EF4F6-3C2A-8E07-9920-66FFF47FD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53373-E112-F2F0-2F38-791ED232C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82598-4FBA-994C-AC6C-10CDE7A35F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F77A0-E5F2-3696-B4FE-D7B547D07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43423-B49D-7FD1-C101-7CDE83E11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9C2B4A-2329-EE44-80B3-3B986D563B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396A6-1094-3D8A-3F35-D20802E04BB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5430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– Oracle Internal</a:t>
            </a:r>
          </a:p>
        </p:txBody>
      </p:sp>
    </p:spTree>
    <p:extLst>
      <p:ext uri="{BB962C8B-B14F-4D97-AF65-F5344CB8AC3E}">
        <p14:creationId xmlns:p14="http://schemas.microsoft.com/office/powerpoint/2010/main" val="412868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B9FAC7E-5A7D-9280-C6CD-A5C38F8A179F}"/>
              </a:ext>
            </a:extLst>
          </p:cNvPr>
          <p:cNvSpPr/>
          <p:nvPr/>
        </p:nvSpPr>
        <p:spPr>
          <a:xfrm>
            <a:off x="4444784" y="308347"/>
            <a:ext cx="2921086" cy="62410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8713B-FCBD-F346-2638-420E921B6DAF}"/>
              </a:ext>
            </a:extLst>
          </p:cNvPr>
          <p:cNvSpPr/>
          <p:nvPr/>
        </p:nvSpPr>
        <p:spPr>
          <a:xfrm>
            <a:off x="7980448" y="602967"/>
            <a:ext cx="2500421" cy="1283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Radio microphone with solid fill">
            <a:extLst>
              <a:ext uri="{FF2B5EF4-FFF2-40B4-BE49-F238E27FC236}">
                <a16:creationId xmlns:a16="http://schemas.microsoft.com/office/drawing/2014/main" id="{0F8FCA7B-04A2-72E3-0D6D-B2103A13A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3433" y="463251"/>
            <a:ext cx="627215" cy="627215"/>
          </a:xfrm>
          <a:prstGeom prst="rect">
            <a:avLst/>
          </a:prstGeom>
        </p:spPr>
      </p:pic>
      <p:pic>
        <p:nvPicPr>
          <p:cNvPr id="12" name="Graphic 11" descr="Volume with solid fill">
            <a:extLst>
              <a:ext uri="{FF2B5EF4-FFF2-40B4-BE49-F238E27FC236}">
                <a16:creationId xmlns:a16="http://schemas.microsoft.com/office/drawing/2014/main" id="{2EC74C97-1193-BCDD-7D14-361115642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15210" y="5718133"/>
            <a:ext cx="627215" cy="6272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ED9198C-8FD9-7774-F333-B106DFC7717B}"/>
              </a:ext>
            </a:extLst>
          </p:cNvPr>
          <p:cNvSpPr/>
          <p:nvPr/>
        </p:nvSpPr>
        <p:spPr>
          <a:xfrm>
            <a:off x="8005780" y="2817348"/>
            <a:ext cx="2475089" cy="1283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78FA0A-7B40-CDBE-C457-D45AC97FCB0A}"/>
              </a:ext>
            </a:extLst>
          </p:cNvPr>
          <p:cNvSpPr txBox="1"/>
          <p:nvPr/>
        </p:nvSpPr>
        <p:spPr>
          <a:xfrm>
            <a:off x="8444551" y="1112604"/>
            <a:ext cx="1550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Oracle STT plug-in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C526D5-7908-A407-E190-A79472DF91F5}"/>
              </a:ext>
            </a:extLst>
          </p:cNvPr>
          <p:cNvCxnSpPr>
            <a:cxnSpLocks/>
          </p:cNvCxnSpPr>
          <p:nvPr/>
        </p:nvCxnSpPr>
        <p:spPr>
          <a:xfrm>
            <a:off x="6349486" y="836942"/>
            <a:ext cx="163096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7FEDC4-56A3-9526-E194-87AB81EB072E}"/>
              </a:ext>
            </a:extLst>
          </p:cNvPr>
          <p:cNvCxnSpPr>
            <a:cxnSpLocks/>
          </p:cNvCxnSpPr>
          <p:nvPr/>
        </p:nvCxnSpPr>
        <p:spPr>
          <a:xfrm flipH="1">
            <a:off x="6349486" y="1614174"/>
            <a:ext cx="1630962" cy="55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821E36C-4698-517B-FFFB-E19C6EA06100}"/>
              </a:ext>
            </a:extLst>
          </p:cNvPr>
          <p:cNvSpPr txBox="1"/>
          <p:nvPr/>
        </p:nvSpPr>
        <p:spPr>
          <a:xfrm>
            <a:off x="8491018" y="3338746"/>
            <a:ext cx="1503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Oracle LLM plug-in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E8C584A-8D46-A500-03C4-9200F65F7ABD}"/>
              </a:ext>
            </a:extLst>
          </p:cNvPr>
          <p:cNvSpPr/>
          <p:nvPr/>
        </p:nvSpPr>
        <p:spPr>
          <a:xfrm>
            <a:off x="8014672" y="5017900"/>
            <a:ext cx="2530230" cy="12832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12189E-D829-28B4-C6A4-5713E2348E56}"/>
              </a:ext>
            </a:extLst>
          </p:cNvPr>
          <p:cNvSpPr txBox="1"/>
          <p:nvPr/>
        </p:nvSpPr>
        <p:spPr>
          <a:xfrm>
            <a:off x="8543796" y="5539304"/>
            <a:ext cx="148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Oracle TTS plug-in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336454-FDBA-AA79-E4FD-D038FE95C374}"/>
              </a:ext>
            </a:extLst>
          </p:cNvPr>
          <p:cNvSpPr txBox="1"/>
          <p:nvPr/>
        </p:nvSpPr>
        <p:spPr>
          <a:xfrm>
            <a:off x="6260194" y="1917462"/>
            <a:ext cx="147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LLM input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77F838-1BD8-FDCA-511E-9021A97CAC7A}"/>
              </a:ext>
            </a:extLst>
          </p:cNvPr>
          <p:cNvSpPr txBox="1"/>
          <p:nvPr/>
        </p:nvSpPr>
        <p:spPr>
          <a:xfrm>
            <a:off x="5933867" y="4111318"/>
            <a:ext cx="1779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LLM</a:t>
            </a:r>
          </a:p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B0E351-1AEF-B00D-972C-1EE41D585AE7}"/>
              </a:ext>
            </a:extLst>
          </p:cNvPr>
          <p:cNvSpPr txBox="1"/>
          <p:nvPr/>
        </p:nvSpPr>
        <p:spPr>
          <a:xfrm>
            <a:off x="6465647" y="381898"/>
            <a:ext cx="101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Audio</a:t>
            </a:r>
          </a:p>
          <a:p>
            <a:pPr algn="ctr"/>
            <a:r>
              <a:rPr lang="en-US" sz="1200" dirty="0"/>
              <a:t>data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7CC2B8D-B232-E090-5045-883E2399B8C1}"/>
              </a:ext>
            </a:extLst>
          </p:cNvPr>
          <p:cNvSpPr txBox="1"/>
          <p:nvPr/>
        </p:nvSpPr>
        <p:spPr>
          <a:xfrm>
            <a:off x="6710488" y="1363414"/>
            <a:ext cx="493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Text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A0DE5BB-7CF3-D8C6-BD55-90CED5B4BD38}"/>
              </a:ext>
            </a:extLst>
          </p:cNvPr>
          <p:cNvCxnSpPr>
            <a:cxnSpLocks/>
          </p:cNvCxnSpPr>
          <p:nvPr/>
        </p:nvCxnSpPr>
        <p:spPr>
          <a:xfrm>
            <a:off x="6349486" y="1927494"/>
            <a:ext cx="1669768" cy="10492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7F695AB-AD65-74D9-5409-F1732CDB44F5}"/>
              </a:ext>
            </a:extLst>
          </p:cNvPr>
          <p:cNvCxnSpPr>
            <a:cxnSpLocks/>
          </p:cNvCxnSpPr>
          <p:nvPr/>
        </p:nvCxnSpPr>
        <p:spPr>
          <a:xfrm flipH="1">
            <a:off x="6333421" y="3973347"/>
            <a:ext cx="1687054" cy="99741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EB548DD-FD1D-110D-C468-83ACB78A73F5}"/>
              </a:ext>
            </a:extLst>
          </p:cNvPr>
          <p:cNvCxnSpPr>
            <a:cxnSpLocks/>
          </p:cNvCxnSpPr>
          <p:nvPr/>
        </p:nvCxnSpPr>
        <p:spPr>
          <a:xfrm flipV="1">
            <a:off x="3776850" y="808585"/>
            <a:ext cx="1038635" cy="498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D61AA2D-C11C-8A3F-3D9A-48E560187A4E}"/>
              </a:ext>
            </a:extLst>
          </p:cNvPr>
          <p:cNvCxnSpPr>
            <a:cxnSpLocks/>
          </p:cNvCxnSpPr>
          <p:nvPr/>
        </p:nvCxnSpPr>
        <p:spPr>
          <a:xfrm flipH="1" flipV="1">
            <a:off x="6349486" y="6038624"/>
            <a:ext cx="1669768" cy="688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F4AC8C1-3034-3823-AC75-3C2D648A5928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3842425" y="6031741"/>
            <a:ext cx="987070" cy="1376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C5D09A26-3978-898C-CB80-052A9D236CBC}"/>
              </a:ext>
            </a:extLst>
          </p:cNvPr>
          <p:cNvSpPr txBox="1"/>
          <p:nvPr/>
        </p:nvSpPr>
        <p:spPr>
          <a:xfrm>
            <a:off x="3640927" y="353536"/>
            <a:ext cx="101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Audio</a:t>
            </a:r>
          </a:p>
          <a:p>
            <a:pPr algn="ctr"/>
            <a:r>
              <a:rPr lang="en-US" sz="1200" dirty="0"/>
              <a:t>data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0733544-922B-00E4-9B94-A056166CF258}"/>
              </a:ext>
            </a:extLst>
          </p:cNvPr>
          <p:cNvSpPr txBox="1"/>
          <p:nvPr/>
        </p:nvSpPr>
        <p:spPr>
          <a:xfrm>
            <a:off x="6465647" y="5591867"/>
            <a:ext cx="101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Audio</a:t>
            </a:r>
          </a:p>
          <a:p>
            <a:pPr algn="ctr"/>
            <a:r>
              <a:rPr lang="en-US" sz="1200" dirty="0"/>
              <a:t>data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D6EEC6B-D353-279B-17CE-EDED1E33AD0F}"/>
              </a:ext>
            </a:extLst>
          </p:cNvPr>
          <p:cNvSpPr/>
          <p:nvPr/>
        </p:nvSpPr>
        <p:spPr>
          <a:xfrm>
            <a:off x="4817704" y="1406498"/>
            <a:ext cx="1515717" cy="652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1CF75C-C61C-99DB-F551-27CB1A8D9978}"/>
              </a:ext>
            </a:extLst>
          </p:cNvPr>
          <p:cNvSpPr txBox="1"/>
          <p:nvPr/>
        </p:nvSpPr>
        <p:spPr>
          <a:xfrm>
            <a:off x="4880353" y="1514861"/>
            <a:ext cx="139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Add text to LLM input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8E39F42-4595-A7C3-F094-4E1A221C3EC4}"/>
              </a:ext>
            </a:extLst>
          </p:cNvPr>
          <p:cNvSpPr/>
          <p:nvPr/>
        </p:nvSpPr>
        <p:spPr>
          <a:xfrm>
            <a:off x="4821242" y="4801840"/>
            <a:ext cx="1515717" cy="652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B072308-E293-B620-A89A-E3851808B13A}"/>
              </a:ext>
            </a:extLst>
          </p:cNvPr>
          <p:cNvSpPr txBox="1"/>
          <p:nvPr/>
        </p:nvSpPr>
        <p:spPr>
          <a:xfrm>
            <a:off x="4883891" y="4910203"/>
            <a:ext cx="139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Break LLM output into sentences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616C7E6-C619-83E0-8192-86A1AE2C2DD5}"/>
              </a:ext>
            </a:extLst>
          </p:cNvPr>
          <p:cNvCxnSpPr>
            <a:cxnSpLocks/>
          </p:cNvCxnSpPr>
          <p:nvPr/>
        </p:nvCxnSpPr>
        <p:spPr>
          <a:xfrm>
            <a:off x="6333421" y="5320253"/>
            <a:ext cx="1687054" cy="1776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1F3E9E0-A44B-9754-46B4-1291974F1FCF}"/>
              </a:ext>
            </a:extLst>
          </p:cNvPr>
          <p:cNvSpPr txBox="1"/>
          <p:nvPr/>
        </p:nvSpPr>
        <p:spPr>
          <a:xfrm>
            <a:off x="6735296" y="5056475"/>
            <a:ext cx="493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Text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C360C46-3A29-73CF-7907-1138A0717A44}"/>
              </a:ext>
            </a:extLst>
          </p:cNvPr>
          <p:cNvSpPr txBox="1"/>
          <p:nvPr/>
        </p:nvSpPr>
        <p:spPr>
          <a:xfrm>
            <a:off x="3704719" y="5584782"/>
            <a:ext cx="101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Audio</a:t>
            </a:r>
          </a:p>
          <a:p>
            <a:pPr algn="ctr"/>
            <a:r>
              <a:rPr lang="en-US" sz="1200" dirty="0"/>
              <a:t>data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5A89267-A41E-36C9-F1C3-584696571F37}"/>
              </a:ext>
            </a:extLst>
          </p:cNvPr>
          <p:cNvSpPr/>
          <p:nvPr/>
        </p:nvSpPr>
        <p:spPr>
          <a:xfrm>
            <a:off x="1526297" y="3041273"/>
            <a:ext cx="1603842" cy="7764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12C5BF2-E244-3617-2BCE-F5E2B3372558}"/>
              </a:ext>
            </a:extLst>
          </p:cNvPr>
          <p:cNvSpPr txBox="1"/>
          <p:nvPr/>
        </p:nvSpPr>
        <p:spPr>
          <a:xfrm>
            <a:off x="1633864" y="3286962"/>
            <a:ext cx="1394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MCP server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748C427-5312-BDED-3AB1-B45B5EF6C671}"/>
              </a:ext>
            </a:extLst>
          </p:cNvPr>
          <p:cNvCxnSpPr>
            <a:cxnSpLocks/>
          </p:cNvCxnSpPr>
          <p:nvPr/>
        </p:nvCxnSpPr>
        <p:spPr>
          <a:xfrm flipH="1">
            <a:off x="6317415" y="3179251"/>
            <a:ext cx="168784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20628D2-DD89-65F8-2161-B3C94D11574F}"/>
              </a:ext>
            </a:extLst>
          </p:cNvPr>
          <p:cNvSpPr/>
          <p:nvPr/>
        </p:nvSpPr>
        <p:spPr>
          <a:xfrm>
            <a:off x="4817704" y="3098851"/>
            <a:ext cx="1515717" cy="652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C4D2258-D2D8-71DD-73B6-EE445285048A}"/>
              </a:ext>
            </a:extLst>
          </p:cNvPr>
          <p:cNvSpPr txBox="1"/>
          <p:nvPr/>
        </p:nvSpPr>
        <p:spPr>
          <a:xfrm>
            <a:off x="4880353" y="3196581"/>
            <a:ext cx="139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MCP server interface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9FE481F-02DE-D73F-F736-664E6FC7DE74}"/>
              </a:ext>
            </a:extLst>
          </p:cNvPr>
          <p:cNvSpPr txBox="1"/>
          <p:nvPr/>
        </p:nvSpPr>
        <p:spPr>
          <a:xfrm>
            <a:off x="6178682" y="2718455"/>
            <a:ext cx="147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MCP tool</a:t>
            </a:r>
          </a:p>
          <a:p>
            <a:pPr algn="ctr"/>
            <a:r>
              <a:rPr lang="en-US" sz="1200" dirty="0"/>
              <a:t>call params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84ED69D-DE12-8183-AC39-270ADE95578E}"/>
              </a:ext>
            </a:extLst>
          </p:cNvPr>
          <p:cNvCxnSpPr>
            <a:cxnSpLocks/>
          </p:cNvCxnSpPr>
          <p:nvPr/>
        </p:nvCxnSpPr>
        <p:spPr>
          <a:xfrm flipV="1">
            <a:off x="6326328" y="3658020"/>
            <a:ext cx="1688344" cy="709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BC65E31-911B-D4F4-8452-B3F6C5D58745}"/>
              </a:ext>
            </a:extLst>
          </p:cNvPr>
          <p:cNvSpPr txBox="1"/>
          <p:nvPr/>
        </p:nvSpPr>
        <p:spPr>
          <a:xfrm>
            <a:off x="6182220" y="3221734"/>
            <a:ext cx="147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MCP tool</a:t>
            </a:r>
          </a:p>
          <a:p>
            <a:pPr algn="ctr"/>
            <a:r>
              <a:rPr lang="en-US" sz="1200" dirty="0"/>
              <a:t>call result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EB9257E-1D2C-7496-1015-AA1A2E657B15}"/>
              </a:ext>
            </a:extLst>
          </p:cNvPr>
          <p:cNvCxnSpPr>
            <a:cxnSpLocks/>
          </p:cNvCxnSpPr>
          <p:nvPr/>
        </p:nvCxnSpPr>
        <p:spPr>
          <a:xfrm flipH="1">
            <a:off x="3131181" y="3172156"/>
            <a:ext cx="168784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514EFF7-FCB8-0621-88E5-54A4ED58D663}"/>
              </a:ext>
            </a:extLst>
          </p:cNvPr>
          <p:cNvSpPr txBox="1"/>
          <p:nvPr/>
        </p:nvSpPr>
        <p:spPr>
          <a:xfrm>
            <a:off x="3077509" y="2732626"/>
            <a:ext cx="147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MCP tool</a:t>
            </a:r>
          </a:p>
          <a:p>
            <a:pPr algn="ctr"/>
            <a:r>
              <a:rPr lang="en-US" sz="1200" dirty="0"/>
              <a:t>call params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A620102-5ACE-5322-1B31-5BBFD4FA9734}"/>
              </a:ext>
            </a:extLst>
          </p:cNvPr>
          <p:cNvCxnSpPr>
            <a:cxnSpLocks/>
          </p:cNvCxnSpPr>
          <p:nvPr/>
        </p:nvCxnSpPr>
        <p:spPr>
          <a:xfrm>
            <a:off x="3140094" y="3658020"/>
            <a:ext cx="1685385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B039BB04-3EBB-8810-5B33-AF539DA7FB7E}"/>
              </a:ext>
            </a:extLst>
          </p:cNvPr>
          <p:cNvSpPr txBox="1"/>
          <p:nvPr/>
        </p:nvSpPr>
        <p:spPr>
          <a:xfrm>
            <a:off x="3081045" y="3214639"/>
            <a:ext cx="147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MCP tool</a:t>
            </a:r>
          </a:p>
          <a:p>
            <a:pPr algn="ctr"/>
            <a:r>
              <a:rPr lang="en-US" sz="1200" dirty="0"/>
              <a:t>call result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2459882-83A4-E482-2D69-55E0FF7076F7}"/>
              </a:ext>
            </a:extLst>
          </p:cNvPr>
          <p:cNvSpPr/>
          <p:nvPr/>
        </p:nvSpPr>
        <p:spPr>
          <a:xfrm>
            <a:off x="4821248" y="474372"/>
            <a:ext cx="1515717" cy="652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E9AF3EC-2805-915A-1C10-48FB1BA917DE}"/>
              </a:ext>
            </a:extLst>
          </p:cNvPr>
          <p:cNvSpPr txBox="1"/>
          <p:nvPr/>
        </p:nvSpPr>
        <p:spPr>
          <a:xfrm>
            <a:off x="4883897" y="582735"/>
            <a:ext cx="139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Audio data</a:t>
            </a:r>
          </a:p>
          <a:p>
            <a:pPr algn="ctr"/>
            <a:r>
              <a:rPr lang="en-US" sz="1200" dirty="0"/>
              <a:t>input processing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C0A85AF-3620-A612-7F52-531A40702C3E}"/>
              </a:ext>
            </a:extLst>
          </p:cNvPr>
          <p:cNvSpPr/>
          <p:nvPr/>
        </p:nvSpPr>
        <p:spPr>
          <a:xfrm>
            <a:off x="4824791" y="5730420"/>
            <a:ext cx="1515717" cy="652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E345844-4894-8132-E467-31DFAE6AEB05}"/>
              </a:ext>
            </a:extLst>
          </p:cNvPr>
          <p:cNvSpPr txBox="1"/>
          <p:nvPr/>
        </p:nvSpPr>
        <p:spPr>
          <a:xfrm>
            <a:off x="4887440" y="5838783"/>
            <a:ext cx="1394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Audio data</a:t>
            </a:r>
          </a:p>
          <a:p>
            <a:pPr algn="ctr"/>
            <a:r>
              <a:rPr lang="en-US" sz="1200" dirty="0"/>
              <a:t>output processing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A96CEA3-8585-BC7A-1812-D591D3652A76}"/>
              </a:ext>
            </a:extLst>
          </p:cNvPr>
          <p:cNvSpPr txBox="1"/>
          <p:nvPr/>
        </p:nvSpPr>
        <p:spPr>
          <a:xfrm>
            <a:off x="5149315" y="2392591"/>
            <a:ext cx="14430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LiveKit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119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A37B83-1217-0B90-E37C-6FD86F428634}"/>
              </a:ext>
            </a:extLst>
          </p:cNvPr>
          <p:cNvSpPr/>
          <p:nvPr/>
        </p:nvSpPr>
        <p:spPr>
          <a:xfrm>
            <a:off x="3631541" y="688302"/>
            <a:ext cx="2302318" cy="1342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9523DE-DCD3-C3B1-C6D3-62361A1947B7}"/>
              </a:ext>
            </a:extLst>
          </p:cNvPr>
          <p:cNvSpPr/>
          <p:nvPr/>
        </p:nvSpPr>
        <p:spPr>
          <a:xfrm>
            <a:off x="8046709" y="5248674"/>
            <a:ext cx="1995376" cy="747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7C0A37-AC22-D7E6-A16C-855A9347C8D7}"/>
              </a:ext>
            </a:extLst>
          </p:cNvPr>
          <p:cNvSpPr txBox="1"/>
          <p:nvPr/>
        </p:nvSpPr>
        <p:spPr>
          <a:xfrm>
            <a:off x="4010765" y="1218926"/>
            <a:ext cx="1560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Oracle STT plug-in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91BA3F-DE0D-D25D-4941-C6FF80F70F56}"/>
              </a:ext>
            </a:extLst>
          </p:cNvPr>
          <p:cNvCxnSpPr>
            <a:cxnSpLocks/>
          </p:cNvCxnSpPr>
          <p:nvPr/>
        </p:nvCxnSpPr>
        <p:spPr>
          <a:xfrm>
            <a:off x="2115825" y="1012589"/>
            <a:ext cx="151571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D77A6F-54F3-6475-9FED-A3E3794B6001}"/>
              </a:ext>
            </a:extLst>
          </p:cNvPr>
          <p:cNvCxnSpPr>
            <a:cxnSpLocks/>
          </p:cNvCxnSpPr>
          <p:nvPr/>
        </p:nvCxnSpPr>
        <p:spPr>
          <a:xfrm>
            <a:off x="5919842" y="5399777"/>
            <a:ext cx="212686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CACB7D-FC83-725F-CF47-4AECFAF125F1}"/>
              </a:ext>
            </a:extLst>
          </p:cNvPr>
          <p:cNvCxnSpPr>
            <a:cxnSpLocks/>
          </p:cNvCxnSpPr>
          <p:nvPr/>
        </p:nvCxnSpPr>
        <p:spPr>
          <a:xfrm flipH="1">
            <a:off x="5933859" y="5846114"/>
            <a:ext cx="211285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C7D8DB-EB78-510D-A722-9FB655C357A0}"/>
              </a:ext>
            </a:extLst>
          </p:cNvPr>
          <p:cNvSpPr txBox="1"/>
          <p:nvPr/>
        </p:nvSpPr>
        <p:spPr>
          <a:xfrm>
            <a:off x="8287710" y="5483597"/>
            <a:ext cx="1526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Oracle RTS 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F878E-65EC-8108-FD6E-037FA7AE6B01}"/>
              </a:ext>
            </a:extLst>
          </p:cNvPr>
          <p:cNvSpPr txBox="1"/>
          <p:nvPr/>
        </p:nvSpPr>
        <p:spPr>
          <a:xfrm>
            <a:off x="6481077" y="4954498"/>
            <a:ext cx="101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Audio</a:t>
            </a:r>
          </a:p>
          <a:p>
            <a:pPr algn="ctr"/>
            <a:r>
              <a:rPr lang="en-US" sz="1200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12A695-7D57-E949-8FCB-FE88F505FD3E}"/>
              </a:ext>
            </a:extLst>
          </p:cNvPr>
          <p:cNvSpPr txBox="1"/>
          <p:nvPr/>
        </p:nvSpPr>
        <p:spPr>
          <a:xfrm>
            <a:off x="6736250" y="5581827"/>
            <a:ext cx="493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B51643-93C7-4E71-D7B8-D7C1DE9C9E95}"/>
              </a:ext>
            </a:extLst>
          </p:cNvPr>
          <p:cNvCxnSpPr>
            <a:cxnSpLocks/>
          </p:cNvCxnSpPr>
          <p:nvPr/>
        </p:nvCxnSpPr>
        <p:spPr>
          <a:xfrm flipH="1">
            <a:off x="2108739" y="1716796"/>
            <a:ext cx="151571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3CCFAA5-C2CB-F15C-01FB-32E10B3EC36E}"/>
              </a:ext>
            </a:extLst>
          </p:cNvPr>
          <p:cNvSpPr/>
          <p:nvPr/>
        </p:nvSpPr>
        <p:spPr>
          <a:xfrm>
            <a:off x="3624455" y="2818361"/>
            <a:ext cx="2309404" cy="1342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0D7AB3-9C44-9FCC-F87A-0760CEE665BA}"/>
              </a:ext>
            </a:extLst>
          </p:cNvPr>
          <p:cNvSpPr txBox="1"/>
          <p:nvPr/>
        </p:nvSpPr>
        <p:spPr>
          <a:xfrm>
            <a:off x="3954068" y="3362731"/>
            <a:ext cx="1623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Oracle STT Wrapper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36D1AE-7421-7304-7872-EF4546408072}"/>
              </a:ext>
            </a:extLst>
          </p:cNvPr>
          <p:cNvSpPr/>
          <p:nvPr/>
        </p:nvSpPr>
        <p:spPr>
          <a:xfrm>
            <a:off x="3624455" y="4948419"/>
            <a:ext cx="2309404" cy="1342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15221E-C80A-690F-A821-FC926617ADF0}"/>
              </a:ext>
            </a:extLst>
          </p:cNvPr>
          <p:cNvSpPr txBox="1"/>
          <p:nvPr/>
        </p:nvSpPr>
        <p:spPr>
          <a:xfrm>
            <a:off x="3783945" y="5500284"/>
            <a:ext cx="193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RealTimeSpeechClient</a:t>
            </a:r>
            <a:endParaRPr lang="en-US" sz="1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35B9E5-0D7F-84BE-9D28-477EB81B74DC}"/>
              </a:ext>
            </a:extLst>
          </p:cNvPr>
          <p:cNvCxnSpPr>
            <a:cxnSpLocks/>
          </p:cNvCxnSpPr>
          <p:nvPr/>
        </p:nvCxnSpPr>
        <p:spPr>
          <a:xfrm>
            <a:off x="4671186" y="2052416"/>
            <a:ext cx="0" cy="76594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8E25A4-C69B-C234-1A57-460C5599EE9B}"/>
              </a:ext>
            </a:extLst>
          </p:cNvPr>
          <p:cNvCxnSpPr>
            <a:cxnSpLocks/>
          </p:cNvCxnSpPr>
          <p:nvPr/>
        </p:nvCxnSpPr>
        <p:spPr>
          <a:xfrm flipV="1">
            <a:off x="4929905" y="2041783"/>
            <a:ext cx="0" cy="77657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2FA87C-9BA8-3E82-2D74-2A71B5A06401}"/>
              </a:ext>
            </a:extLst>
          </p:cNvPr>
          <p:cNvSpPr txBox="1"/>
          <p:nvPr/>
        </p:nvSpPr>
        <p:spPr>
          <a:xfrm>
            <a:off x="2408152" y="572190"/>
            <a:ext cx="1013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Audio</a:t>
            </a:r>
          </a:p>
          <a:p>
            <a:pPr algn="ctr"/>
            <a:r>
              <a:rPr lang="en-US" sz="1200" dirty="0"/>
              <a:t>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223B1D-F9DE-E577-0CBD-4C71CC18E1A5}"/>
              </a:ext>
            </a:extLst>
          </p:cNvPr>
          <p:cNvSpPr txBox="1"/>
          <p:nvPr/>
        </p:nvSpPr>
        <p:spPr>
          <a:xfrm>
            <a:off x="2640917" y="1456770"/>
            <a:ext cx="493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931BFE-706F-9FD4-1904-FD1C53788E47}"/>
              </a:ext>
            </a:extLst>
          </p:cNvPr>
          <p:cNvCxnSpPr>
            <a:cxnSpLocks/>
          </p:cNvCxnSpPr>
          <p:nvPr/>
        </p:nvCxnSpPr>
        <p:spPr>
          <a:xfrm>
            <a:off x="4674729" y="4171837"/>
            <a:ext cx="0" cy="76594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9A3392-2A57-B985-87B2-CAC831E0007F}"/>
              </a:ext>
            </a:extLst>
          </p:cNvPr>
          <p:cNvCxnSpPr>
            <a:cxnSpLocks/>
          </p:cNvCxnSpPr>
          <p:nvPr/>
        </p:nvCxnSpPr>
        <p:spPr>
          <a:xfrm flipV="1">
            <a:off x="4933448" y="4161204"/>
            <a:ext cx="0" cy="77657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5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6160AC-B103-FFCC-85FC-9B1041C3FA05}"/>
              </a:ext>
            </a:extLst>
          </p:cNvPr>
          <p:cNvSpPr txBox="1"/>
          <p:nvPr/>
        </p:nvSpPr>
        <p:spPr>
          <a:xfrm>
            <a:off x="10327852" y="6401051"/>
            <a:ext cx="173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Oracle GenAI service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F38292-6E23-4322-FDCB-54EC5092F61F}"/>
              </a:ext>
            </a:extLst>
          </p:cNvPr>
          <p:cNvSpPr/>
          <p:nvPr/>
        </p:nvSpPr>
        <p:spPr>
          <a:xfrm>
            <a:off x="3631541" y="688302"/>
            <a:ext cx="2302318" cy="1342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FA0F25-6A02-5900-EC97-D287E74A6BC5}"/>
              </a:ext>
            </a:extLst>
          </p:cNvPr>
          <p:cNvSpPr/>
          <p:nvPr/>
        </p:nvSpPr>
        <p:spPr>
          <a:xfrm>
            <a:off x="8046709" y="5248674"/>
            <a:ext cx="1995376" cy="747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CAFA8B-AEEA-D07B-C67C-4EDEAF96CF39}"/>
              </a:ext>
            </a:extLst>
          </p:cNvPr>
          <p:cNvSpPr txBox="1"/>
          <p:nvPr/>
        </p:nvSpPr>
        <p:spPr>
          <a:xfrm>
            <a:off x="3936336" y="772354"/>
            <a:ext cx="168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Oracle LLM plug-in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CC5794-6ED7-6AE0-B9CD-61A495676199}"/>
              </a:ext>
            </a:extLst>
          </p:cNvPr>
          <p:cNvCxnSpPr>
            <a:cxnSpLocks/>
          </p:cNvCxnSpPr>
          <p:nvPr/>
        </p:nvCxnSpPr>
        <p:spPr>
          <a:xfrm>
            <a:off x="2115825" y="789296"/>
            <a:ext cx="151571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0A39EE-2910-6ACA-FADE-9BF3EBF98415}"/>
              </a:ext>
            </a:extLst>
          </p:cNvPr>
          <p:cNvCxnSpPr>
            <a:cxnSpLocks/>
          </p:cNvCxnSpPr>
          <p:nvPr/>
        </p:nvCxnSpPr>
        <p:spPr>
          <a:xfrm>
            <a:off x="5919842" y="5399777"/>
            <a:ext cx="212686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BCB096-1605-D5D0-64A6-1697315ADB59}"/>
              </a:ext>
            </a:extLst>
          </p:cNvPr>
          <p:cNvCxnSpPr>
            <a:cxnSpLocks/>
          </p:cNvCxnSpPr>
          <p:nvPr/>
        </p:nvCxnSpPr>
        <p:spPr>
          <a:xfrm flipH="1">
            <a:off x="5933859" y="5846114"/>
            <a:ext cx="211285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18E65B7-CD30-B749-25D9-A188AA1DEB5E}"/>
              </a:ext>
            </a:extLst>
          </p:cNvPr>
          <p:cNvSpPr txBox="1"/>
          <p:nvPr/>
        </p:nvSpPr>
        <p:spPr>
          <a:xfrm>
            <a:off x="8053784" y="5302838"/>
            <a:ext cx="1995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Oracle GenAI LLM service</a:t>
            </a:r>
          </a:p>
          <a:p>
            <a:pPr algn="ctr"/>
            <a:r>
              <a:rPr lang="en-US" sz="1200" dirty="0"/>
              <a:t>(or)</a:t>
            </a:r>
          </a:p>
          <a:p>
            <a:pPr algn="ctr"/>
            <a:r>
              <a:rPr lang="en-US" sz="1200" dirty="0"/>
              <a:t>Oracle GenAI agent service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A53085-A75D-89F2-8752-81E07043876C}"/>
              </a:ext>
            </a:extLst>
          </p:cNvPr>
          <p:cNvSpPr txBox="1"/>
          <p:nvPr/>
        </p:nvSpPr>
        <p:spPr>
          <a:xfrm>
            <a:off x="6459811" y="5135259"/>
            <a:ext cx="1013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LLM input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23B6C5-B2DF-AA4A-4E6F-C5E61C2488B9}"/>
              </a:ext>
            </a:extLst>
          </p:cNvPr>
          <p:cNvSpPr txBox="1"/>
          <p:nvPr/>
        </p:nvSpPr>
        <p:spPr>
          <a:xfrm>
            <a:off x="6502334" y="5592460"/>
            <a:ext cx="1004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LLM output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E94B35-0617-7FD3-4CC0-F92571CC5BAF}"/>
              </a:ext>
            </a:extLst>
          </p:cNvPr>
          <p:cNvCxnSpPr>
            <a:cxnSpLocks/>
          </p:cNvCxnSpPr>
          <p:nvPr/>
        </p:nvCxnSpPr>
        <p:spPr>
          <a:xfrm flipH="1">
            <a:off x="2108739" y="1950722"/>
            <a:ext cx="151571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40DF5E3-A8BF-5D07-5493-020A92F806D7}"/>
              </a:ext>
            </a:extLst>
          </p:cNvPr>
          <p:cNvSpPr/>
          <p:nvPr/>
        </p:nvSpPr>
        <p:spPr>
          <a:xfrm>
            <a:off x="3624455" y="2818361"/>
            <a:ext cx="2309404" cy="1342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245AC-EC40-FFCF-3C1A-6011263CD964}"/>
              </a:ext>
            </a:extLst>
          </p:cNvPr>
          <p:cNvSpPr txBox="1"/>
          <p:nvPr/>
        </p:nvSpPr>
        <p:spPr>
          <a:xfrm>
            <a:off x="3954068" y="3362731"/>
            <a:ext cx="1623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Oracle LLM Wrapper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47DDE-BAC5-76F3-7483-7354B36FD4DB}"/>
              </a:ext>
            </a:extLst>
          </p:cNvPr>
          <p:cNvSpPr/>
          <p:nvPr/>
        </p:nvSpPr>
        <p:spPr>
          <a:xfrm>
            <a:off x="3624455" y="4948419"/>
            <a:ext cx="2309404" cy="1342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2041DA4-3172-47F4-063C-1B6E2B2DBDEC}"/>
              </a:ext>
            </a:extLst>
          </p:cNvPr>
          <p:cNvCxnSpPr>
            <a:cxnSpLocks/>
          </p:cNvCxnSpPr>
          <p:nvPr/>
        </p:nvCxnSpPr>
        <p:spPr>
          <a:xfrm>
            <a:off x="4671186" y="2052416"/>
            <a:ext cx="0" cy="76594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336532-1794-7F28-08AE-D5FCBDD7A1BA}"/>
              </a:ext>
            </a:extLst>
          </p:cNvPr>
          <p:cNvCxnSpPr>
            <a:cxnSpLocks/>
          </p:cNvCxnSpPr>
          <p:nvPr/>
        </p:nvCxnSpPr>
        <p:spPr>
          <a:xfrm flipV="1">
            <a:off x="4929905" y="2041783"/>
            <a:ext cx="0" cy="77657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B251CB5-CEC7-2F56-3AE4-7C107FFA5948}"/>
              </a:ext>
            </a:extLst>
          </p:cNvPr>
          <p:cNvSpPr txBox="1"/>
          <p:nvPr/>
        </p:nvSpPr>
        <p:spPr>
          <a:xfrm>
            <a:off x="2365620" y="529654"/>
            <a:ext cx="1013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LLM input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9C27DE-2F46-4A9C-D9C5-50B50CACCC70}"/>
              </a:ext>
            </a:extLst>
          </p:cNvPr>
          <p:cNvSpPr txBox="1"/>
          <p:nvPr/>
        </p:nvSpPr>
        <p:spPr>
          <a:xfrm>
            <a:off x="2424229" y="1690696"/>
            <a:ext cx="986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LLM output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8D4ED4-95B9-3B07-7F37-D3E2D7C817FC}"/>
              </a:ext>
            </a:extLst>
          </p:cNvPr>
          <p:cNvCxnSpPr>
            <a:cxnSpLocks/>
          </p:cNvCxnSpPr>
          <p:nvPr/>
        </p:nvCxnSpPr>
        <p:spPr>
          <a:xfrm>
            <a:off x="4674729" y="4171837"/>
            <a:ext cx="0" cy="76594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1D172D-C6ED-BBE5-9568-210AB2CAE7D3}"/>
              </a:ext>
            </a:extLst>
          </p:cNvPr>
          <p:cNvCxnSpPr>
            <a:cxnSpLocks/>
          </p:cNvCxnSpPr>
          <p:nvPr/>
        </p:nvCxnSpPr>
        <p:spPr>
          <a:xfrm flipV="1">
            <a:off x="4933448" y="4161204"/>
            <a:ext cx="0" cy="77657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91765E-08E5-48EE-519B-4C8B520E3F79}"/>
              </a:ext>
            </a:extLst>
          </p:cNvPr>
          <p:cNvSpPr txBox="1"/>
          <p:nvPr/>
        </p:nvSpPr>
        <p:spPr>
          <a:xfrm>
            <a:off x="3529930" y="5308429"/>
            <a:ext cx="247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GenerativeAiInferenceClient</a:t>
            </a:r>
            <a:endParaRPr lang="en-US" sz="1200" dirty="0"/>
          </a:p>
          <a:p>
            <a:pPr algn="ctr"/>
            <a:r>
              <a:rPr lang="en-US" sz="1200" dirty="0"/>
              <a:t>(or)</a:t>
            </a:r>
          </a:p>
          <a:p>
            <a:pPr algn="ctr"/>
            <a:r>
              <a:rPr lang="en-US" sz="1200" dirty="0" err="1"/>
              <a:t>GenerativeAiAgentRuntimeClient</a:t>
            </a:r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FA8600-43AD-336D-9800-F294E765D8CF}"/>
              </a:ext>
            </a:extLst>
          </p:cNvPr>
          <p:cNvSpPr/>
          <p:nvPr/>
        </p:nvSpPr>
        <p:spPr>
          <a:xfrm>
            <a:off x="4034439" y="1154854"/>
            <a:ext cx="1515717" cy="6522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B59E2E-BA34-E8A3-1610-F87BEA49F53A}"/>
              </a:ext>
            </a:extLst>
          </p:cNvPr>
          <p:cNvSpPr txBox="1"/>
          <p:nvPr/>
        </p:nvSpPr>
        <p:spPr>
          <a:xfrm>
            <a:off x="4097088" y="1178153"/>
            <a:ext cx="139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Local tool call and MCP tool</a:t>
            </a:r>
          </a:p>
          <a:p>
            <a:pPr algn="ctr"/>
            <a:r>
              <a:rPr lang="en-US" sz="1200" dirty="0"/>
              <a:t>call processing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DF9BD6-3A07-FA7E-4287-4EC5947C07A0}"/>
              </a:ext>
            </a:extLst>
          </p:cNvPr>
          <p:cNvCxnSpPr>
            <a:cxnSpLocks/>
          </p:cNvCxnSpPr>
          <p:nvPr/>
        </p:nvCxnSpPr>
        <p:spPr>
          <a:xfrm flipH="1">
            <a:off x="1926158" y="1222855"/>
            <a:ext cx="168784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7194BAB-7BAB-5121-961D-2B9BDFE2D00C}"/>
              </a:ext>
            </a:extLst>
          </p:cNvPr>
          <p:cNvSpPr txBox="1"/>
          <p:nvPr/>
        </p:nvSpPr>
        <p:spPr>
          <a:xfrm>
            <a:off x="1974243" y="964078"/>
            <a:ext cx="168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MCP tool call params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803C9F-AF7A-FF0C-647B-D5A00D43B79D}"/>
              </a:ext>
            </a:extLst>
          </p:cNvPr>
          <p:cNvCxnSpPr>
            <a:cxnSpLocks/>
          </p:cNvCxnSpPr>
          <p:nvPr/>
        </p:nvCxnSpPr>
        <p:spPr>
          <a:xfrm flipV="1">
            <a:off x="1935071" y="1552762"/>
            <a:ext cx="1688344" cy="709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5BF1B51-C452-E48B-A70C-DECC61C15F92}"/>
              </a:ext>
            </a:extLst>
          </p:cNvPr>
          <p:cNvSpPr txBox="1"/>
          <p:nvPr/>
        </p:nvSpPr>
        <p:spPr>
          <a:xfrm>
            <a:off x="2099312" y="1297234"/>
            <a:ext cx="1471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MCP tool call result</a:t>
            </a:r>
          </a:p>
        </p:txBody>
      </p:sp>
    </p:spTree>
    <p:extLst>
      <p:ext uri="{BB962C8B-B14F-4D97-AF65-F5344CB8AC3E}">
        <p14:creationId xmlns:p14="http://schemas.microsoft.com/office/powerpoint/2010/main" val="232461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EF710FF-4E80-63DC-C58D-1BE46C73F4A4}"/>
              </a:ext>
            </a:extLst>
          </p:cNvPr>
          <p:cNvSpPr/>
          <p:nvPr/>
        </p:nvSpPr>
        <p:spPr>
          <a:xfrm>
            <a:off x="3631541" y="688302"/>
            <a:ext cx="2302318" cy="1342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53E622-C024-0768-02AD-843CF175BCCD}"/>
              </a:ext>
            </a:extLst>
          </p:cNvPr>
          <p:cNvSpPr/>
          <p:nvPr/>
        </p:nvSpPr>
        <p:spPr>
          <a:xfrm>
            <a:off x="8046709" y="5248674"/>
            <a:ext cx="1995376" cy="7476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34EBC-2DC7-0D7D-FAD0-169911DBBA8C}"/>
              </a:ext>
            </a:extLst>
          </p:cNvPr>
          <p:cNvSpPr txBox="1"/>
          <p:nvPr/>
        </p:nvSpPr>
        <p:spPr>
          <a:xfrm>
            <a:off x="3968235" y="1208293"/>
            <a:ext cx="1643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Oracle TTS plug-in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E1E12A-0895-AA16-DE70-76535725449E}"/>
              </a:ext>
            </a:extLst>
          </p:cNvPr>
          <p:cNvCxnSpPr>
            <a:cxnSpLocks/>
          </p:cNvCxnSpPr>
          <p:nvPr/>
        </p:nvCxnSpPr>
        <p:spPr>
          <a:xfrm>
            <a:off x="2115825" y="1012589"/>
            <a:ext cx="151571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89BAC8-73D0-D7C8-95F6-21DB9FE11C3B}"/>
              </a:ext>
            </a:extLst>
          </p:cNvPr>
          <p:cNvCxnSpPr>
            <a:cxnSpLocks/>
          </p:cNvCxnSpPr>
          <p:nvPr/>
        </p:nvCxnSpPr>
        <p:spPr>
          <a:xfrm>
            <a:off x="5919842" y="5399777"/>
            <a:ext cx="212686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B3A0BD-3B8B-625D-74EE-DE8BFD7EA337}"/>
              </a:ext>
            </a:extLst>
          </p:cNvPr>
          <p:cNvCxnSpPr>
            <a:cxnSpLocks/>
          </p:cNvCxnSpPr>
          <p:nvPr/>
        </p:nvCxnSpPr>
        <p:spPr>
          <a:xfrm flipH="1">
            <a:off x="5933859" y="5846114"/>
            <a:ext cx="211285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A83AF6-31E8-22E9-9CAD-1A83D3F3699B}"/>
              </a:ext>
            </a:extLst>
          </p:cNvPr>
          <p:cNvSpPr txBox="1"/>
          <p:nvPr/>
        </p:nvSpPr>
        <p:spPr>
          <a:xfrm>
            <a:off x="8287710" y="5483597"/>
            <a:ext cx="15261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Oracle TTS service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D7A034-1F66-AA5D-35B4-B3D078811961}"/>
              </a:ext>
            </a:extLst>
          </p:cNvPr>
          <p:cNvSpPr txBox="1"/>
          <p:nvPr/>
        </p:nvSpPr>
        <p:spPr>
          <a:xfrm>
            <a:off x="6523609" y="5145888"/>
            <a:ext cx="1013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6BC4ED-DB03-B31A-93F1-6191381B859E}"/>
              </a:ext>
            </a:extLst>
          </p:cNvPr>
          <p:cNvSpPr txBox="1"/>
          <p:nvPr/>
        </p:nvSpPr>
        <p:spPr>
          <a:xfrm>
            <a:off x="6736250" y="5411703"/>
            <a:ext cx="60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Audio</a:t>
            </a:r>
          </a:p>
          <a:p>
            <a:pPr algn="ctr"/>
            <a:r>
              <a:rPr lang="en-US" sz="1200" dirty="0"/>
              <a:t>data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D12581-6CF9-C6C6-8C46-66073474FC13}"/>
              </a:ext>
            </a:extLst>
          </p:cNvPr>
          <p:cNvCxnSpPr>
            <a:cxnSpLocks/>
          </p:cNvCxnSpPr>
          <p:nvPr/>
        </p:nvCxnSpPr>
        <p:spPr>
          <a:xfrm flipH="1">
            <a:off x="2108739" y="1716796"/>
            <a:ext cx="151571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FB44435-99F3-EE2F-ABC4-0B378B14D050}"/>
              </a:ext>
            </a:extLst>
          </p:cNvPr>
          <p:cNvSpPr/>
          <p:nvPr/>
        </p:nvSpPr>
        <p:spPr>
          <a:xfrm>
            <a:off x="3624455" y="2818361"/>
            <a:ext cx="2309404" cy="1342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03E611-3F75-752C-ABFC-848926E9D889}"/>
              </a:ext>
            </a:extLst>
          </p:cNvPr>
          <p:cNvSpPr txBox="1"/>
          <p:nvPr/>
        </p:nvSpPr>
        <p:spPr>
          <a:xfrm>
            <a:off x="3954068" y="3362731"/>
            <a:ext cx="1623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Oracle TTS Wrapper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829BDD-B8EB-ED05-2D6A-0CCF8CEE7E83}"/>
              </a:ext>
            </a:extLst>
          </p:cNvPr>
          <p:cNvSpPr/>
          <p:nvPr/>
        </p:nvSpPr>
        <p:spPr>
          <a:xfrm>
            <a:off x="3624455" y="4948419"/>
            <a:ext cx="2309404" cy="13420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E5EFD3-7C9A-B9E4-F767-6A3084AEF46C}"/>
              </a:ext>
            </a:extLst>
          </p:cNvPr>
          <p:cNvSpPr txBox="1"/>
          <p:nvPr/>
        </p:nvSpPr>
        <p:spPr>
          <a:xfrm>
            <a:off x="3783945" y="5500284"/>
            <a:ext cx="193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AIServiceSpeechClient</a:t>
            </a:r>
            <a:endParaRPr lang="en-US"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26C059-AE23-9C80-ACB9-85F2270B1664}"/>
              </a:ext>
            </a:extLst>
          </p:cNvPr>
          <p:cNvCxnSpPr>
            <a:cxnSpLocks/>
          </p:cNvCxnSpPr>
          <p:nvPr/>
        </p:nvCxnSpPr>
        <p:spPr>
          <a:xfrm>
            <a:off x="4671186" y="2052416"/>
            <a:ext cx="0" cy="76594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968221-D572-7AF3-24C9-09405847B899}"/>
              </a:ext>
            </a:extLst>
          </p:cNvPr>
          <p:cNvCxnSpPr>
            <a:cxnSpLocks/>
          </p:cNvCxnSpPr>
          <p:nvPr/>
        </p:nvCxnSpPr>
        <p:spPr>
          <a:xfrm flipV="1">
            <a:off x="4929905" y="2041783"/>
            <a:ext cx="0" cy="77657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66FEE3-A951-765A-5501-68D2057A666D}"/>
              </a:ext>
            </a:extLst>
          </p:cNvPr>
          <p:cNvSpPr txBox="1"/>
          <p:nvPr/>
        </p:nvSpPr>
        <p:spPr>
          <a:xfrm>
            <a:off x="2429418" y="752947"/>
            <a:ext cx="1013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Text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E7C7AC-3D2E-398E-5046-64E40CD3A4D4}"/>
              </a:ext>
            </a:extLst>
          </p:cNvPr>
          <p:cNvSpPr txBox="1"/>
          <p:nvPr/>
        </p:nvSpPr>
        <p:spPr>
          <a:xfrm>
            <a:off x="2619651" y="1276011"/>
            <a:ext cx="652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Audio</a:t>
            </a:r>
          </a:p>
          <a:p>
            <a:pPr algn="ctr"/>
            <a:r>
              <a:rPr lang="en-US" sz="1200" dirty="0"/>
              <a:t>data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8AAD47-7EC7-2C6E-C225-263868034B74}"/>
              </a:ext>
            </a:extLst>
          </p:cNvPr>
          <p:cNvCxnSpPr>
            <a:cxnSpLocks/>
          </p:cNvCxnSpPr>
          <p:nvPr/>
        </p:nvCxnSpPr>
        <p:spPr>
          <a:xfrm>
            <a:off x="4674729" y="4171837"/>
            <a:ext cx="0" cy="76594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AEED2B-E3A3-5613-7DDF-71318624EF0C}"/>
              </a:ext>
            </a:extLst>
          </p:cNvPr>
          <p:cNvCxnSpPr>
            <a:cxnSpLocks/>
          </p:cNvCxnSpPr>
          <p:nvPr/>
        </p:nvCxnSpPr>
        <p:spPr>
          <a:xfrm flipV="1">
            <a:off x="4933448" y="4161204"/>
            <a:ext cx="0" cy="77657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59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144</Words>
  <Application>Microsoft Macintosh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Keith Schnable</dc:creator>
  <cp:lastModifiedBy>Keith Schnable</cp:lastModifiedBy>
  <cp:revision>7</cp:revision>
  <dcterms:created xsi:type="dcterms:W3CDTF">2025-08-14T16:49:37Z</dcterms:created>
  <dcterms:modified xsi:type="dcterms:W3CDTF">2025-08-15T01:34:37Z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de43ec-192a-49eb-8e54-baeb8c71bbbe_Enabled">
    <vt:lpwstr>true</vt:lpwstr>
  </property>
  <property fmtid="{D5CDD505-2E9C-101B-9397-08002B2CF9AE}" pid="3" name="MSIP_Label_a4de43ec-192a-49eb-8e54-baeb8c71bbbe_SetDate">
    <vt:lpwstr>2025-08-15T00:32:25Z</vt:lpwstr>
  </property>
  <property fmtid="{D5CDD505-2E9C-101B-9397-08002B2CF9AE}" pid="4" name="MSIP_Label_a4de43ec-192a-49eb-8e54-baeb8c71bbbe_Method">
    <vt:lpwstr>Standard</vt:lpwstr>
  </property>
  <property fmtid="{D5CDD505-2E9C-101B-9397-08002B2CF9AE}" pid="5" name="MSIP_Label_a4de43ec-192a-49eb-8e54-baeb8c71bbbe_Name">
    <vt:lpwstr>Confidential – Oracle Internal</vt:lpwstr>
  </property>
  <property fmtid="{D5CDD505-2E9C-101B-9397-08002B2CF9AE}" pid="6" name="MSIP_Label_a4de43ec-192a-49eb-8e54-baeb8c71bbbe_SiteId">
    <vt:lpwstr>4e2c6054-71cb-48f1-bd6c-3a9705aca71b</vt:lpwstr>
  </property>
  <property fmtid="{D5CDD505-2E9C-101B-9397-08002B2CF9AE}" pid="7" name="MSIP_Label_a4de43ec-192a-49eb-8e54-baeb8c71bbbe_ActionId">
    <vt:lpwstr>420b027c-5a06-4e20-8338-b2e26d285dca</vt:lpwstr>
  </property>
  <property fmtid="{D5CDD505-2E9C-101B-9397-08002B2CF9AE}" pid="8" name="MSIP_Label_a4de43ec-192a-49eb-8e54-baeb8c71bbbe_ContentBits">
    <vt:lpwstr>2</vt:lpwstr>
  </property>
  <property fmtid="{D5CDD505-2E9C-101B-9397-08002B2CF9AE}" pid="9" name="MSIP_Label_a4de43ec-192a-49eb-8e54-baeb8c71bbbe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Confidential – Oracle Internal</vt:lpwstr>
  </property>
</Properties>
</file>