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F1DE-EB51-2FC7-55A5-96A1268CB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72822D-1739-85B2-9965-9B648911A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668BB7-4895-42C0-90DD-6A6CC6FA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C998-2265-4DDB-8BF3-ED99F98997DE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650870-3761-F95E-AD59-E268D82E5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A1D669-4821-3356-FC29-86F25F04B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C6F0-E199-4E68-85D4-293A6AAB6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28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E4394-7407-D9C2-F023-7BD002BDA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7155B7-84D0-56C2-AC83-9C1998CBE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66C23-8309-B1E9-1C50-82458C0C1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C998-2265-4DDB-8BF3-ED99F98997DE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D98D22-6CB1-8EBF-719A-DD8D5A6F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972229-DE8E-A470-0FB3-9F5E37CC9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C6F0-E199-4E68-85D4-293A6AAB6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282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A0A83F-01FE-FC4E-9DF1-E3896D23FA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2FE175-8BC2-DC7B-FA69-FE0788630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5E24B-E8D6-9230-C227-6243851E0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C998-2265-4DDB-8BF3-ED99F98997DE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76D996-4B08-68F3-373E-5E29EA79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4B104D-1DBA-18CA-E35F-C9033F27D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C6F0-E199-4E68-85D4-293A6AAB6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218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74E0B-310D-8788-9805-ADE92CD7A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43A1C9-530B-264A-C683-466CBEFA7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836E05-324D-C150-9769-9ED213FFE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C998-2265-4DDB-8BF3-ED99F98997DE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904C69-FE03-86BE-F863-40A37EA84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C5EA9B-CC51-D75D-4DE2-AF143CA39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C6F0-E199-4E68-85D4-293A6AAB6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49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EBE9D-AC03-4E74-CD53-C5389CA97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CE9B51-309B-648E-4807-268E5D250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03DDA7-6961-A18B-7A53-8C1044D41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C998-2265-4DDB-8BF3-ED99F98997DE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64AB36-57D3-A06E-8F30-DB6B6F016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A50AB6-3BF0-EF6F-B79C-36B4D3E6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C6F0-E199-4E68-85D4-293A6AAB6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689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C4A3B-481D-B426-3A27-0D934AC1D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EF4653-1539-19AA-1F02-C85DD591D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C08132-8426-026F-592E-8C9DF2D3C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24124D-3F9D-D716-E595-D4136336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C998-2265-4DDB-8BF3-ED99F98997DE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A3CDCF-D17D-F7EE-03FC-5561ACF7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B87714-236A-474B-6DD4-AC1086E6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C6F0-E199-4E68-85D4-293A6AAB6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771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F19A2-2800-C645-3878-6B9161708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56AAC3-C9B6-D8F9-B8E2-99ABCB229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0AED9B-3CD5-5924-9E6E-0DAFC8ABB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4B1873-F21D-9ACE-929D-435365180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6D4496-7236-D220-D921-EFAB77484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569354-C469-690C-ACA0-0311D9AD3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C998-2265-4DDB-8BF3-ED99F98997DE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49F1CB-3A96-8B70-1A01-0D431848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35A12F-F564-C10C-9E81-D7EA49304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C6F0-E199-4E68-85D4-293A6AAB6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63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7141B-3AF6-83FD-A8F8-6F6BBA2E6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AB14A5-C6C8-D689-9BC1-0831053BD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C998-2265-4DDB-8BF3-ED99F98997DE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74B4F8-AA3F-8ACA-2ED5-4050248A8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18B079-1DA9-A7A9-1D4F-C2314654F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C6F0-E199-4E68-85D4-293A6AAB6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55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EDCD04-D49F-9681-FF8F-E7E2C52A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C998-2265-4DDB-8BF3-ED99F98997DE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17883D-E4F2-15CD-52A0-099AF822B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8046E1-43BE-F433-E9A7-8F4F4B2C5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C6F0-E199-4E68-85D4-293A6AAB6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84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88D66-FCFA-8B7D-143D-856F45F46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E14CA2-E5BF-AAE2-0C4E-E4D59BAEF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44F086-DC78-8269-CCF5-4353E40DA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FC04DF-A14C-25C4-8630-1C472808F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C998-2265-4DDB-8BF3-ED99F98997DE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5921A8-F396-8391-FD3A-5DA17D111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C3D734-EC49-D1EE-4A3E-0AB264BD7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C6F0-E199-4E68-85D4-293A6AAB6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49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4768A-49CD-B984-A29A-DDB2A8F9E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8979B8-6D41-EE27-3034-B3C8FF073B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F1C229-7E3D-1509-AD41-7EC223769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3C0925-F2C2-AD06-AA80-DCA37A46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C998-2265-4DDB-8BF3-ED99F98997DE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5C3728-C520-0057-648D-235420C84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302BF7-386C-C775-FA1D-2C49BEC5C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C6F0-E199-4E68-85D4-293A6AAB6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79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3DB318-E602-9CC4-FEE4-DBE9F2890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98B960-313C-19AF-DD7F-E44C34E2B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C1F400-8851-38ED-E555-F449AC87B6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CC998-2265-4DDB-8BF3-ED99F98997DE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C85328-C7E0-71D7-325C-56E25444E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7C6F20-560D-7129-BF5B-AB46793E8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BC6F0-E199-4E68-85D4-293A6AAB6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957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EEEB65-7350-B486-CA0B-7DC3FDC2E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Open Source Meeting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1841AD-2873-9472-1179-D79E0D43A7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r>
              <a:rPr lang="en-US" altLang="ko-KR" dirty="0"/>
              <a:t>Twenty-one</a:t>
            </a:r>
          </a:p>
          <a:p>
            <a:endParaRPr lang="en-US" altLang="ko-KR" dirty="0"/>
          </a:p>
          <a:p>
            <a:r>
              <a:rPr lang="en-US" altLang="ko-KR" dirty="0"/>
              <a:t>2023-11-15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84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2B78B-BA07-98A5-0BE3-135DECB5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A74C6D-3AD8-F42B-AAAD-C278A1321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Gantt </a:t>
            </a:r>
            <a:r>
              <a:rPr lang="ko-KR" altLang="en-US" dirty="0"/>
              <a:t>차트</a:t>
            </a:r>
            <a:endParaRPr lang="en-US" altLang="ko-KR" dirty="0"/>
          </a:p>
          <a:p>
            <a:r>
              <a:rPr lang="en-US" altLang="ko-KR" dirty="0"/>
              <a:t>Work completed</a:t>
            </a:r>
          </a:p>
          <a:p>
            <a:r>
              <a:rPr lang="en-US" altLang="ko-KR" dirty="0"/>
              <a:t>Work to be done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4691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9BBEB-02B8-16EE-B1F9-1BF882475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Gantt </a:t>
            </a:r>
            <a:r>
              <a:rPr lang="ko-KR" altLang="en-US" dirty="0"/>
              <a:t>차트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708073B-F03E-F98E-68B1-FCCBAEAD4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2" y="1823813"/>
            <a:ext cx="12003175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6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4801C-FA5B-AD02-A617-20E972871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 Completed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12DCC2-AA41-0583-A7DC-F0CD1D6D0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CoAP version / library</a:t>
            </a:r>
          </a:p>
          <a:p>
            <a:pPr lvl="1"/>
            <a:r>
              <a:rPr lang="en-US" altLang="ko-KR" dirty="0"/>
              <a:t>CoAP 1.0 / </a:t>
            </a:r>
            <a:r>
              <a:rPr lang="en-US" altLang="ko-KR" dirty="0" err="1"/>
              <a:t>libcoap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8228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29FF1-7C30-5A18-0DFC-510318904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 completed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29094D-F9FA-A83B-5F13-DAE53A169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Select single board computer</a:t>
            </a:r>
          </a:p>
          <a:p>
            <a:pPr lvl="1"/>
            <a:r>
              <a:rPr lang="en-US" altLang="ko-KR" dirty="0"/>
              <a:t>Arduino Nano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8331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64A2A-3D21-4B65-7F36-EBC69E708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 to be done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3361C-5544-1330-BC13-4BC3C8F30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HTTP/MQTT code analysis</a:t>
            </a:r>
          </a:p>
          <a:p>
            <a:pPr lvl="1"/>
            <a:r>
              <a:rPr lang="en-US" altLang="ko-KR" dirty="0"/>
              <a:t>how …??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7377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1802</TotalTime>
  <Words>45</Words>
  <Application>Microsoft Office PowerPoint</Application>
  <PresentationFormat>와이드스크린</PresentationFormat>
  <Paragraphs>19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Open Source Meeting </vt:lpstr>
      <vt:lpstr>목차</vt:lpstr>
      <vt:lpstr>Gantt 차트</vt:lpstr>
      <vt:lpstr>Work Completed</vt:lpstr>
      <vt:lpstr>Work completed</vt:lpstr>
      <vt:lpstr>Work to be done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Meeting </dc:title>
  <dc:creator>조경수</dc:creator>
  <cp:lastModifiedBy>조경수</cp:lastModifiedBy>
  <cp:revision>1</cp:revision>
  <dcterms:created xsi:type="dcterms:W3CDTF">2023-11-14T21:51:32Z</dcterms:created>
  <dcterms:modified xsi:type="dcterms:W3CDTF">2023-11-16T03:53:57Z</dcterms:modified>
</cp:coreProperties>
</file>