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DC74-840F-8353-39AA-77E93E315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AB7A50-0828-9C79-9FBE-855D2F179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454F7-3884-B9D1-E39C-F8BF66D2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2E5CA-6A74-6554-2B49-CAED89DA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F5450-3286-F2EC-6D6D-CBFA53FD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5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A35B4-8B48-869A-2A80-2687E644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42A0E3-F35B-8B17-965F-AC848BA33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EDD4C-8952-A37E-6356-E656DE69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FADCE-A90F-6C30-96F9-EB8E66F8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01339-C058-386C-439F-402DCD8F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8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391C95-155A-0AFB-BFDD-8E8034E58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72B2B2-ADCB-B9FD-C06D-BBC818F5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19720-F495-C508-3AEF-E583BD0B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49EFD-4435-8D60-9C6E-6A8FEFF9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42165-5A8A-709D-52AC-1B6FE0D6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0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3D99C-04D0-D963-3CB6-2ADE06F3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9E2FD-D273-1921-CF9E-F91C89BA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02DFC-4293-4892-74FF-A53CED3A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BCCE6-4B9C-DD59-06D7-A2ED7DF1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74801-A81C-5F77-BD22-52A2010D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29417-E079-D117-8282-D9C7E372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41C59-1927-F0F9-74AD-0CDBD5DF9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CDB6E-C7CC-9100-CE0A-0863D6AC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702EB-38D1-01F2-706A-6055B46C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DE419-EBC4-1D17-4CDD-EAD889BF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6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243A8-0A88-864F-7DAF-8ECF09E5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DE0D3-3D9D-FF76-A3DF-90FDE3035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035FD6-2F9C-5226-5665-F5037EF55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D7595-E6FF-3A1C-5F15-FDE6EB63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3A392-E00D-C8DF-C278-21103C72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C9A49-5DBD-57D8-357C-DA445B74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FD9B0-BA9F-9552-2969-CF8EE220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6C096-E4E9-6972-BC6A-68A51836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9BE047-DBCD-FDC5-99E7-AA4E09750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4EB304-311C-E494-837A-A17FE3F79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151108-9D4F-36A9-7713-8AF7E7AC2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CFDCB-1D4A-F6D7-B877-840F616A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95C4EB-DDA7-6B0C-3380-9B3A3902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3765DD-06A7-32B6-4CA3-7E655BBB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3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97558-7B6E-0F51-4416-34D7D889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F57216-09E7-4702-E8B9-953BF1E2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68173F-E2FA-CE05-F764-02DB7381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8CF723-09DC-1331-8B56-DB728806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7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B19F28-2A72-84D0-9DC5-F25AD368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A667E3-5255-D819-7DE4-12BE1FAD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04D23B-C622-A1C1-0515-79C6DDCA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9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94474-2442-4A5C-603D-E44A977D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08E253-0EDF-E3C7-5840-F84C4B23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66C53E-A39D-9696-421A-FBA80217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7DF73-20B5-7527-BD09-F78CEBD4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97494-E829-4256-1AD8-BF8BBA2B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D80802-EABE-D219-50D6-A9D71B47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3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CAC17-EE2D-B5AA-0C88-835544AE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44D330-8E9B-E053-9483-B8F145EE6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5452AE-6203-F32A-F277-F89BC00B8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009BB-5BEE-B746-17DF-0563E5D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E70473-16B0-5D5B-C851-11F89C6F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517B0-964B-9549-F951-31468623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7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94824B-84BA-D5EC-BAB4-1B4F6181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8DF9E-3D7F-E76F-7E25-BB28E4612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E9F9E-3DE9-5A67-49B2-C1454FA50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0AC3-91F1-4489-A429-E8D57C675E0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26B73-0F95-1E91-61B0-E133B45BA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6824D-35C8-B389-A21D-C1AAA963C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6525-1E16-4C99-BABD-4CB7EEEC6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2B1F-FFEF-91AC-DE95-8219728C9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 source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596506-D8FE-E681-77F6-E9B5F9802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2023/11/29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00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FDC1F-5D6B-E901-814A-16CE4643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41330-9DFF-9F18-3714-2C4980C5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CoAP </a:t>
            </a:r>
            <a:r>
              <a:rPr lang="ko-KR" altLang="en-US" dirty="0"/>
              <a:t>작동 확인</a:t>
            </a:r>
            <a:endParaRPr lang="en-US" altLang="ko-KR" dirty="0"/>
          </a:p>
          <a:p>
            <a:r>
              <a:rPr lang="en-US" altLang="ko-KR" dirty="0"/>
              <a:t>HTTP </a:t>
            </a:r>
            <a:r>
              <a:rPr lang="ko-KR" altLang="en-US" dirty="0"/>
              <a:t>서버 클라이언트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) </a:t>
            </a:r>
            <a:r>
              <a:rPr lang="ko-KR" altLang="en-US" dirty="0"/>
              <a:t>동작 확인</a:t>
            </a:r>
            <a:endParaRPr lang="en-US" altLang="ko-KR" dirty="0"/>
          </a:p>
          <a:p>
            <a:r>
              <a:rPr lang="ko-KR" altLang="en-US" dirty="0" err="1"/>
              <a:t>간트</a:t>
            </a:r>
            <a:r>
              <a:rPr lang="ko-KR" altLang="en-US" dirty="0"/>
              <a:t> 차트 및 향후 계획</a:t>
            </a:r>
          </a:p>
        </p:txBody>
      </p:sp>
    </p:spTree>
    <p:extLst>
      <p:ext uri="{BB962C8B-B14F-4D97-AF65-F5344CB8AC3E}">
        <p14:creationId xmlns:p14="http://schemas.microsoft.com/office/powerpoint/2010/main" val="261346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996AF-A79A-3AD7-406E-859BBFFD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CoAP </a:t>
            </a:r>
            <a:r>
              <a:rPr lang="ko-KR" altLang="en-US" dirty="0"/>
              <a:t>작동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412BCF-81F5-DC54-B3E7-0BF02556B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794"/>
            <a:ext cx="12192000" cy="36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6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E86AC-20DD-4AEE-3E7D-3DE76CAA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CoAP </a:t>
            </a:r>
            <a:r>
              <a:rPr lang="ko-KR" altLang="en-US" dirty="0"/>
              <a:t>작동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E5C871-C01B-4004-DB7E-92888D1F7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690687"/>
            <a:ext cx="12223832" cy="4521853"/>
          </a:xfrm>
        </p:spPr>
      </p:pic>
    </p:spTree>
    <p:extLst>
      <p:ext uri="{BB962C8B-B14F-4D97-AF65-F5344CB8AC3E}">
        <p14:creationId xmlns:p14="http://schemas.microsoft.com/office/powerpoint/2010/main" val="312913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818D6-E213-1241-77A9-9ECE8687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CoAP </a:t>
            </a:r>
            <a:r>
              <a:rPr lang="ko-KR" altLang="en-US" dirty="0"/>
              <a:t>작동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741FB5-BEAF-44D7-0F17-BBC77D7D7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5649"/>
            <a:ext cx="7591020" cy="4351338"/>
          </a:xfrm>
        </p:spPr>
      </p:pic>
    </p:spTree>
    <p:extLst>
      <p:ext uri="{BB962C8B-B14F-4D97-AF65-F5344CB8AC3E}">
        <p14:creationId xmlns:p14="http://schemas.microsoft.com/office/powerpoint/2010/main" val="260122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A6601-1305-570C-ABFC-6DA58820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HTTP </a:t>
            </a:r>
            <a:r>
              <a:rPr lang="ko-KR" altLang="en-US" sz="4000" dirty="0"/>
              <a:t>서버 클라이언트</a:t>
            </a:r>
            <a:r>
              <a:rPr lang="en-US" altLang="ko-KR" sz="4000" dirty="0"/>
              <a:t>(</a:t>
            </a:r>
            <a:r>
              <a:rPr lang="ko-KR" altLang="en-US" sz="4000" dirty="0"/>
              <a:t>브라우저</a:t>
            </a:r>
            <a:r>
              <a:rPr lang="en-US" altLang="ko-KR" sz="4000" dirty="0"/>
              <a:t>) </a:t>
            </a:r>
            <a:r>
              <a:rPr lang="ko-KR" altLang="en-US" sz="4000" dirty="0"/>
              <a:t>동작 확인</a:t>
            </a:r>
            <a:endParaRPr lang="en-US" altLang="ko-KR" sz="4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62D98D-2F33-773E-2142-1755F8B77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7"/>
            <a:ext cx="12192000" cy="4952077"/>
          </a:xfrm>
        </p:spPr>
      </p:pic>
    </p:spTree>
    <p:extLst>
      <p:ext uri="{BB962C8B-B14F-4D97-AF65-F5344CB8AC3E}">
        <p14:creationId xmlns:p14="http://schemas.microsoft.com/office/powerpoint/2010/main" val="221244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758BF-5819-6938-D981-CCF79627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</a:t>
            </a:r>
            <a:r>
              <a:rPr lang="ko-KR" altLang="en-US" dirty="0"/>
              <a:t> 차트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E8B1F3-CC90-A9E5-131E-335046E6C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7375"/>
            <a:ext cx="10515600" cy="3027838"/>
          </a:xfrm>
        </p:spPr>
      </p:pic>
    </p:spTree>
    <p:extLst>
      <p:ext uri="{BB962C8B-B14F-4D97-AF65-F5344CB8AC3E}">
        <p14:creationId xmlns:p14="http://schemas.microsoft.com/office/powerpoint/2010/main" val="229904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E27E8-3DAF-D081-6192-E90A6773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FE506-5450-DAA7-8CFF-4DF4ADEC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1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40</Words>
  <Application>Microsoft Office PowerPoint</Application>
  <PresentationFormat>와이드스크린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Open source</vt:lpstr>
      <vt:lpstr>목차</vt:lpstr>
      <vt:lpstr>CoAP 작동 확인</vt:lpstr>
      <vt:lpstr>CoAP 작동 확인</vt:lpstr>
      <vt:lpstr>CoAP 작동 확인</vt:lpstr>
      <vt:lpstr>HTTP 서버 클라이언트(브라우저) 동작 확인</vt:lpstr>
      <vt:lpstr>간트 차트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</dc:title>
  <dc:creator>조경수</dc:creator>
  <cp:lastModifiedBy>조경수</cp:lastModifiedBy>
  <cp:revision>1</cp:revision>
  <dcterms:created xsi:type="dcterms:W3CDTF">2023-11-28T11:25:07Z</dcterms:created>
  <dcterms:modified xsi:type="dcterms:W3CDTF">2023-11-29T03:06:36Z</dcterms:modified>
</cp:coreProperties>
</file>