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7" r:id="rId10"/>
    <p:sldId id="266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EED74D-5E6F-4EB7-ADAF-49C6A773DC5B}" v="124" dt="2023-12-05T13:02:01.5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조경수" userId="164aba50-e290-49d9-ad2d-bf7c16e97ce4" providerId="ADAL" clId="{C6EED74D-5E6F-4EB7-ADAF-49C6A773DC5B}"/>
    <pc:docChg chg="custSel addSld delSld modSld">
      <pc:chgData name="조경수" userId="164aba50-e290-49d9-ad2d-bf7c16e97ce4" providerId="ADAL" clId="{C6EED74D-5E6F-4EB7-ADAF-49C6A773DC5B}" dt="2023-12-05T13:02:01.502" v="1163"/>
      <pc:docMkLst>
        <pc:docMk/>
      </pc:docMkLst>
      <pc:sldChg chg="modSp mod">
        <pc:chgData name="조경수" userId="164aba50-e290-49d9-ad2d-bf7c16e97ce4" providerId="ADAL" clId="{C6EED74D-5E6F-4EB7-ADAF-49C6A773DC5B}" dt="2023-12-05T12:59:24.901" v="1139" actId="20577"/>
        <pc:sldMkLst>
          <pc:docMk/>
          <pc:sldMk cId="2306949356" sldId="256"/>
        </pc:sldMkLst>
        <pc:spChg chg="mod">
          <ac:chgData name="조경수" userId="164aba50-e290-49d9-ad2d-bf7c16e97ce4" providerId="ADAL" clId="{C6EED74D-5E6F-4EB7-ADAF-49C6A773DC5B}" dt="2023-12-05T12:59:24.901" v="1139" actId="20577"/>
          <ac:spMkLst>
            <pc:docMk/>
            <pc:sldMk cId="2306949356" sldId="256"/>
            <ac:spMk id="2" creationId="{2A995BE8-D53A-6FB2-5961-D0B4511394E0}"/>
          </ac:spMkLst>
        </pc:spChg>
        <pc:spChg chg="mod">
          <ac:chgData name="조경수" userId="164aba50-e290-49d9-ad2d-bf7c16e97ce4" providerId="ADAL" clId="{C6EED74D-5E6F-4EB7-ADAF-49C6A773DC5B}" dt="2023-12-05T12:59:13.840" v="1129" actId="5793"/>
          <ac:spMkLst>
            <pc:docMk/>
            <pc:sldMk cId="2306949356" sldId="256"/>
            <ac:spMk id="3" creationId="{DADF27BC-B619-4899-6E72-1371CE43F05A}"/>
          </ac:spMkLst>
        </pc:spChg>
      </pc:sldChg>
      <pc:sldChg chg="modSp new del mod">
        <pc:chgData name="조경수" userId="164aba50-e290-49d9-ad2d-bf7c16e97ce4" providerId="ADAL" clId="{C6EED74D-5E6F-4EB7-ADAF-49C6A773DC5B}" dt="2023-12-05T10:59:50.224" v="148" actId="2696"/>
        <pc:sldMkLst>
          <pc:docMk/>
          <pc:sldMk cId="860730905" sldId="257"/>
        </pc:sldMkLst>
        <pc:spChg chg="mod">
          <ac:chgData name="조경수" userId="164aba50-e290-49d9-ad2d-bf7c16e97ce4" providerId="ADAL" clId="{C6EED74D-5E6F-4EB7-ADAF-49C6A773DC5B}" dt="2023-12-05T10:59:13.526" v="66"/>
          <ac:spMkLst>
            <pc:docMk/>
            <pc:sldMk cId="860730905" sldId="257"/>
            <ac:spMk id="2" creationId="{4FB9781E-F106-C163-A8F8-4EC32DCE7056}"/>
          </ac:spMkLst>
        </pc:spChg>
        <pc:spChg chg="mod">
          <ac:chgData name="조경수" userId="164aba50-e290-49d9-ad2d-bf7c16e97ce4" providerId="ADAL" clId="{C6EED74D-5E6F-4EB7-ADAF-49C6A773DC5B}" dt="2023-12-05T10:59:40.454" v="146" actId="5793"/>
          <ac:spMkLst>
            <pc:docMk/>
            <pc:sldMk cId="860730905" sldId="257"/>
            <ac:spMk id="3" creationId="{BD667FC8-78CC-2005-A7BA-29A4AD5EBC10}"/>
          </ac:spMkLst>
        </pc:spChg>
      </pc:sldChg>
      <pc:sldChg chg="modSp new mod">
        <pc:chgData name="조경수" userId="164aba50-e290-49d9-ad2d-bf7c16e97ce4" providerId="ADAL" clId="{C6EED74D-5E6F-4EB7-ADAF-49C6A773DC5B}" dt="2023-12-05T11:00:08.119" v="196"/>
        <pc:sldMkLst>
          <pc:docMk/>
          <pc:sldMk cId="1975799815" sldId="258"/>
        </pc:sldMkLst>
        <pc:spChg chg="mod">
          <ac:chgData name="조경수" userId="164aba50-e290-49d9-ad2d-bf7c16e97ce4" providerId="ADAL" clId="{C6EED74D-5E6F-4EB7-ADAF-49C6A773DC5B}" dt="2023-12-05T10:59:52.991" v="154"/>
          <ac:spMkLst>
            <pc:docMk/>
            <pc:sldMk cId="1975799815" sldId="258"/>
            <ac:spMk id="2" creationId="{A0FB5E75-B426-3442-C540-94102A4291F9}"/>
          </ac:spMkLst>
        </pc:spChg>
        <pc:spChg chg="mod">
          <ac:chgData name="조경수" userId="164aba50-e290-49d9-ad2d-bf7c16e97ce4" providerId="ADAL" clId="{C6EED74D-5E6F-4EB7-ADAF-49C6A773DC5B}" dt="2023-12-05T11:00:08.119" v="196"/>
          <ac:spMkLst>
            <pc:docMk/>
            <pc:sldMk cId="1975799815" sldId="258"/>
            <ac:spMk id="3" creationId="{69B8B4CD-CF65-464B-BE8A-B24F8AAF0478}"/>
          </ac:spMkLst>
        </pc:spChg>
      </pc:sldChg>
      <pc:sldChg chg="modSp new mod">
        <pc:chgData name="조경수" userId="164aba50-e290-49d9-ad2d-bf7c16e97ce4" providerId="ADAL" clId="{C6EED74D-5E6F-4EB7-ADAF-49C6A773DC5B}" dt="2023-12-05T11:32:07.891" v="433" actId="20577"/>
        <pc:sldMkLst>
          <pc:docMk/>
          <pc:sldMk cId="413613349" sldId="259"/>
        </pc:sldMkLst>
        <pc:spChg chg="mod">
          <ac:chgData name="조경수" userId="164aba50-e290-49d9-ad2d-bf7c16e97ce4" providerId="ADAL" clId="{C6EED74D-5E6F-4EB7-ADAF-49C6A773DC5B}" dt="2023-12-05T11:00:16.482" v="230" actId="20577"/>
          <ac:spMkLst>
            <pc:docMk/>
            <pc:sldMk cId="413613349" sldId="259"/>
            <ac:spMk id="2" creationId="{D1CC9443-761F-6B7E-E0E1-1C96BC5246D1}"/>
          </ac:spMkLst>
        </pc:spChg>
        <pc:spChg chg="mod">
          <ac:chgData name="조경수" userId="164aba50-e290-49d9-ad2d-bf7c16e97ce4" providerId="ADAL" clId="{C6EED74D-5E6F-4EB7-ADAF-49C6A773DC5B}" dt="2023-12-05T11:32:07.891" v="433" actId="20577"/>
          <ac:spMkLst>
            <pc:docMk/>
            <pc:sldMk cId="413613349" sldId="259"/>
            <ac:spMk id="3" creationId="{5AB57872-1A58-ACCC-D7B2-0386C3DD5F94}"/>
          </ac:spMkLst>
        </pc:spChg>
      </pc:sldChg>
      <pc:sldChg chg="addSp delSp modSp new mod">
        <pc:chgData name="조경수" userId="164aba50-e290-49d9-ad2d-bf7c16e97ce4" providerId="ADAL" clId="{C6EED74D-5E6F-4EB7-ADAF-49C6A773DC5B}" dt="2023-12-05T11:10:46.312" v="393" actId="1076"/>
        <pc:sldMkLst>
          <pc:docMk/>
          <pc:sldMk cId="4021761690" sldId="260"/>
        </pc:sldMkLst>
        <pc:spChg chg="mod">
          <ac:chgData name="조경수" userId="164aba50-e290-49d9-ad2d-bf7c16e97ce4" providerId="ADAL" clId="{C6EED74D-5E6F-4EB7-ADAF-49C6A773DC5B}" dt="2023-12-05T11:10:09.794" v="391" actId="20577"/>
          <ac:spMkLst>
            <pc:docMk/>
            <pc:sldMk cId="4021761690" sldId="260"/>
            <ac:spMk id="2" creationId="{FCE15EEF-14DB-FDE9-B12E-296CA04BB90D}"/>
          </ac:spMkLst>
        </pc:spChg>
        <pc:spChg chg="del">
          <ac:chgData name="조경수" userId="164aba50-e290-49d9-ad2d-bf7c16e97ce4" providerId="ADAL" clId="{C6EED74D-5E6F-4EB7-ADAF-49C6A773DC5B}" dt="2023-12-05T11:01:29.871" v="381" actId="22"/>
          <ac:spMkLst>
            <pc:docMk/>
            <pc:sldMk cId="4021761690" sldId="260"/>
            <ac:spMk id="3" creationId="{B5DD830E-2C6A-D912-4D31-11FADAC7A43F}"/>
          </ac:spMkLst>
        </pc:spChg>
        <pc:picChg chg="add mod ord">
          <ac:chgData name="조경수" userId="164aba50-e290-49d9-ad2d-bf7c16e97ce4" providerId="ADAL" clId="{C6EED74D-5E6F-4EB7-ADAF-49C6A773DC5B}" dt="2023-12-05T11:10:46.312" v="393" actId="1076"/>
          <ac:picMkLst>
            <pc:docMk/>
            <pc:sldMk cId="4021761690" sldId="260"/>
            <ac:picMk id="5" creationId="{093C93BA-076D-BD85-A033-4EAA353F8899}"/>
          </ac:picMkLst>
        </pc:picChg>
      </pc:sldChg>
      <pc:sldChg chg="addSp delSp modSp new mod">
        <pc:chgData name="조경수" userId="164aba50-e290-49d9-ad2d-bf7c16e97ce4" providerId="ADAL" clId="{C6EED74D-5E6F-4EB7-ADAF-49C6A773DC5B}" dt="2023-12-05T11:15:28.047" v="397" actId="1076"/>
        <pc:sldMkLst>
          <pc:docMk/>
          <pc:sldMk cId="2594373882" sldId="261"/>
        </pc:sldMkLst>
        <pc:spChg chg="mod">
          <ac:chgData name="조경수" userId="164aba50-e290-49d9-ad2d-bf7c16e97ce4" providerId="ADAL" clId="{C6EED74D-5E6F-4EB7-ADAF-49C6A773DC5B}" dt="2023-12-05T11:10:53.714" v="395"/>
          <ac:spMkLst>
            <pc:docMk/>
            <pc:sldMk cId="2594373882" sldId="261"/>
            <ac:spMk id="2" creationId="{2081FD6D-09EC-BEBC-7875-0ED70D326CA6}"/>
          </ac:spMkLst>
        </pc:spChg>
        <pc:spChg chg="del">
          <ac:chgData name="조경수" userId="164aba50-e290-49d9-ad2d-bf7c16e97ce4" providerId="ADAL" clId="{C6EED74D-5E6F-4EB7-ADAF-49C6A773DC5B}" dt="2023-12-05T11:15:24.327" v="396" actId="22"/>
          <ac:spMkLst>
            <pc:docMk/>
            <pc:sldMk cId="2594373882" sldId="261"/>
            <ac:spMk id="3" creationId="{A2948CFF-D849-B57C-DB63-860456ACBD6F}"/>
          </ac:spMkLst>
        </pc:spChg>
        <pc:picChg chg="add mod ord">
          <ac:chgData name="조경수" userId="164aba50-e290-49d9-ad2d-bf7c16e97ce4" providerId="ADAL" clId="{C6EED74D-5E6F-4EB7-ADAF-49C6A773DC5B}" dt="2023-12-05T11:15:28.047" v="397" actId="1076"/>
          <ac:picMkLst>
            <pc:docMk/>
            <pc:sldMk cId="2594373882" sldId="261"/>
            <ac:picMk id="5" creationId="{6BA14BBA-3E6D-4D62-C222-D3D2B687B869}"/>
          </ac:picMkLst>
        </pc:picChg>
      </pc:sldChg>
      <pc:sldChg chg="addSp delSp modSp new del mod">
        <pc:chgData name="조경수" userId="164aba50-e290-49d9-ad2d-bf7c16e97ce4" providerId="ADAL" clId="{C6EED74D-5E6F-4EB7-ADAF-49C6A773DC5B}" dt="2023-12-05T11:32:19.589" v="434" actId="2696"/>
        <pc:sldMkLst>
          <pc:docMk/>
          <pc:sldMk cId="3469547500" sldId="262"/>
        </pc:sldMkLst>
        <pc:spChg chg="mod">
          <ac:chgData name="조경수" userId="164aba50-e290-49d9-ad2d-bf7c16e97ce4" providerId="ADAL" clId="{C6EED74D-5E6F-4EB7-ADAF-49C6A773DC5B}" dt="2023-12-05T11:16:05.583" v="428"/>
          <ac:spMkLst>
            <pc:docMk/>
            <pc:sldMk cId="3469547500" sldId="262"/>
            <ac:spMk id="2" creationId="{F9B1B81D-958F-A7BA-C3C2-6F2189B7AD44}"/>
          </ac:spMkLst>
        </pc:spChg>
        <pc:spChg chg="del">
          <ac:chgData name="조경수" userId="164aba50-e290-49d9-ad2d-bf7c16e97ce4" providerId="ADAL" clId="{C6EED74D-5E6F-4EB7-ADAF-49C6A773DC5B}" dt="2023-12-05T11:17:55.186" v="429" actId="22"/>
          <ac:spMkLst>
            <pc:docMk/>
            <pc:sldMk cId="3469547500" sldId="262"/>
            <ac:spMk id="3" creationId="{7B536CEE-4B51-B6E2-B613-8C205B03C415}"/>
          </ac:spMkLst>
        </pc:spChg>
        <pc:picChg chg="add mod ord">
          <ac:chgData name="조경수" userId="164aba50-e290-49d9-ad2d-bf7c16e97ce4" providerId="ADAL" clId="{C6EED74D-5E6F-4EB7-ADAF-49C6A773DC5B}" dt="2023-12-05T11:17:55.186" v="429" actId="22"/>
          <ac:picMkLst>
            <pc:docMk/>
            <pc:sldMk cId="3469547500" sldId="262"/>
            <ac:picMk id="5" creationId="{E36642A9-7A1E-B7E2-0BBE-F7E6624CBAAB}"/>
          </ac:picMkLst>
        </pc:picChg>
      </pc:sldChg>
      <pc:sldChg chg="addSp delSp modSp new mod">
        <pc:chgData name="조경수" userId="164aba50-e290-49d9-ad2d-bf7c16e97ce4" providerId="ADAL" clId="{C6EED74D-5E6F-4EB7-ADAF-49C6A773DC5B}" dt="2023-12-05T11:32:26.274" v="435" actId="20577"/>
        <pc:sldMkLst>
          <pc:docMk/>
          <pc:sldMk cId="4102095934" sldId="263"/>
        </pc:sldMkLst>
        <pc:spChg chg="mod">
          <ac:chgData name="조경수" userId="164aba50-e290-49d9-ad2d-bf7c16e97ce4" providerId="ADAL" clId="{C6EED74D-5E6F-4EB7-ADAF-49C6A773DC5B}" dt="2023-12-05T11:32:26.274" v="435" actId="20577"/>
          <ac:spMkLst>
            <pc:docMk/>
            <pc:sldMk cId="4102095934" sldId="263"/>
            <ac:spMk id="2" creationId="{D7726425-CE56-FA51-F2AD-6075C660E767}"/>
          </ac:spMkLst>
        </pc:spChg>
        <pc:spChg chg="del">
          <ac:chgData name="조경수" userId="164aba50-e290-49d9-ad2d-bf7c16e97ce4" providerId="ADAL" clId="{C6EED74D-5E6F-4EB7-ADAF-49C6A773DC5B}" dt="2023-12-05T11:23:23.404" v="431" actId="22"/>
          <ac:spMkLst>
            <pc:docMk/>
            <pc:sldMk cId="4102095934" sldId="263"/>
            <ac:spMk id="3" creationId="{1F0AE96C-B34C-EA38-A539-8689B0F13EAC}"/>
          </ac:spMkLst>
        </pc:spChg>
        <pc:picChg chg="add mod ord">
          <ac:chgData name="조경수" userId="164aba50-e290-49d9-ad2d-bf7c16e97ce4" providerId="ADAL" clId="{C6EED74D-5E6F-4EB7-ADAF-49C6A773DC5B}" dt="2023-12-05T11:23:23.404" v="431" actId="22"/>
          <ac:picMkLst>
            <pc:docMk/>
            <pc:sldMk cId="4102095934" sldId="263"/>
            <ac:picMk id="5" creationId="{FBC5B51E-15DE-6533-B9F6-910D8AEF9708}"/>
          </ac:picMkLst>
        </pc:picChg>
      </pc:sldChg>
      <pc:sldChg chg="modSp new mod">
        <pc:chgData name="조경수" userId="164aba50-e290-49d9-ad2d-bf7c16e97ce4" providerId="ADAL" clId="{C6EED74D-5E6F-4EB7-ADAF-49C6A773DC5B}" dt="2023-12-05T12:25:18.834" v="811"/>
        <pc:sldMkLst>
          <pc:docMk/>
          <pc:sldMk cId="3843548681" sldId="264"/>
        </pc:sldMkLst>
        <pc:spChg chg="mod">
          <ac:chgData name="조경수" userId="164aba50-e290-49d9-ad2d-bf7c16e97ce4" providerId="ADAL" clId="{C6EED74D-5E6F-4EB7-ADAF-49C6A773DC5B}" dt="2023-12-05T11:59:25.261" v="463"/>
          <ac:spMkLst>
            <pc:docMk/>
            <pc:sldMk cId="3843548681" sldId="264"/>
            <ac:spMk id="2" creationId="{F823BC12-8A45-453F-ED40-346D1562F2A9}"/>
          </ac:spMkLst>
        </pc:spChg>
        <pc:spChg chg="mod">
          <ac:chgData name="조경수" userId="164aba50-e290-49d9-ad2d-bf7c16e97ce4" providerId="ADAL" clId="{C6EED74D-5E6F-4EB7-ADAF-49C6A773DC5B}" dt="2023-12-05T12:25:18.834" v="811"/>
          <ac:spMkLst>
            <pc:docMk/>
            <pc:sldMk cId="3843548681" sldId="264"/>
            <ac:spMk id="3" creationId="{187EB97A-9045-60C3-423D-100FECE1CB38}"/>
          </ac:spMkLst>
        </pc:spChg>
      </pc:sldChg>
      <pc:sldChg chg="addSp delSp modSp new mod">
        <pc:chgData name="조경수" userId="164aba50-e290-49d9-ad2d-bf7c16e97ce4" providerId="ADAL" clId="{C6EED74D-5E6F-4EB7-ADAF-49C6A773DC5B}" dt="2023-12-05T12:35:47.568" v="847" actId="1076"/>
        <pc:sldMkLst>
          <pc:docMk/>
          <pc:sldMk cId="2404739551" sldId="265"/>
        </pc:sldMkLst>
        <pc:spChg chg="mod">
          <ac:chgData name="조경수" userId="164aba50-e290-49d9-ad2d-bf7c16e97ce4" providerId="ADAL" clId="{C6EED74D-5E6F-4EB7-ADAF-49C6A773DC5B}" dt="2023-12-05T12:14:48.827" v="643" actId="20577"/>
          <ac:spMkLst>
            <pc:docMk/>
            <pc:sldMk cId="2404739551" sldId="265"/>
            <ac:spMk id="2" creationId="{AA01912D-795C-A7D4-CDA6-6CFBED9FCEAF}"/>
          </ac:spMkLst>
        </pc:spChg>
        <pc:spChg chg="mod">
          <ac:chgData name="조경수" userId="164aba50-e290-49d9-ad2d-bf7c16e97ce4" providerId="ADAL" clId="{C6EED74D-5E6F-4EB7-ADAF-49C6A773DC5B}" dt="2023-12-05T12:20:20.915" v="660" actId="20577"/>
          <ac:spMkLst>
            <pc:docMk/>
            <pc:sldMk cId="2404739551" sldId="265"/>
            <ac:spMk id="3" creationId="{699620B2-193A-D90B-61E8-CE1F4BF5A30B}"/>
          </ac:spMkLst>
        </pc:spChg>
        <pc:spChg chg="add mod">
          <ac:chgData name="조경수" userId="164aba50-e290-49d9-ad2d-bf7c16e97ce4" providerId="ADAL" clId="{C6EED74D-5E6F-4EB7-ADAF-49C6A773DC5B}" dt="2023-12-05T12:35:42.153" v="846" actId="1076"/>
          <ac:spMkLst>
            <pc:docMk/>
            <pc:sldMk cId="2404739551" sldId="265"/>
            <ac:spMk id="8" creationId="{5B5D9F58-83BD-C33F-7AB1-56CDC4849325}"/>
          </ac:spMkLst>
        </pc:spChg>
        <pc:picChg chg="add del mod">
          <ac:chgData name="조경수" userId="164aba50-e290-49d9-ad2d-bf7c16e97ce4" providerId="ADAL" clId="{C6EED74D-5E6F-4EB7-ADAF-49C6A773DC5B}" dt="2023-12-05T12:34:10.985" v="839" actId="478"/>
          <ac:picMkLst>
            <pc:docMk/>
            <pc:sldMk cId="2404739551" sldId="265"/>
            <ac:picMk id="5" creationId="{0D98C099-8682-B9BE-593A-889A575E0F1C}"/>
          </ac:picMkLst>
        </pc:picChg>
        <pc:picChg chg="add del mod">
          <ac:chgData name="조경수" userId="164aba50-e290-49d9-ad2d-bf7c16e97ce4" providerId="ADAL" clId="{C6EED74D-5E6F-4EB7-ADAF-49C6A773DC5B}" dt="2023-12-05T12:34:22.962" v="843" actId="21"/>
          <ac:picMkLst>
            <pc:docMk/>
            <pc:sldMk cId="2404739551" sldId="265"/>
            <ac:picMk id="7" creationId="{BEBA67A7-3AFB-831C-4937-B54BC159B028}"/>
          </ac:picMkLst>
        </pc:picChg>
        <pc:picChg chg="add mod">
          <ac:chgData name="조경수" userId="164aba50-e290-49d9-ad2d-bf7c16e97ce4" providerId="ADAL" clId="{C6EED74D-5E6F-4EB7-ADAF-49C6A773DC5B}" dt="2023-12-05T12:34:20.032" v="842" actId="14100"/>
          <ac:picMkLst>
            <pc:docMk/>
            <pc:sldMk cId="2404739551" sldId="265"/>
            <ac:picMk id="10" creationId="{4F43CE7C-1DEB-4667-E004-E00AB7366A0F}"/>
          </ac:picMkLst>
        </pc:picChg>
        <pc:picChg chg="add mod">
          <ac:chgData name="조경수" userId="164aba50-e290-49d9-ad2d-bf7c16e97ce4" providerId="ADAL" clId="{C6EED74D-5E6F-4EB7-ADAF-49C6A773DC5B}" dt="2023-12-05T12:35:47.568" v="847" actId="1076"/>
          <ac:picMkLst>
            <pc:docMk/>
            <pc:sldMk cId="2404739551" sldId="265"/>
            <ac:picMk id="12" creationId="{180A4D11-58A3-589E-D312-B2CC43D791FF}"/>
          </ac:picMkLst>
        </pc:picChg>
      </pc:sldChg>
      <pc:sldChg chg="addSp delSp modSp new mod">
        <pc:chgData name="조경수" userId="164aba50-e290-49d9-ad2d-bf7c16e97ce4" providerId="ADAL" clId="{C6EED74D-5E6F-4EB7-ADAF-49C6A773DC5B}" dt="2023-12-05T13:02:01.502" v="1163"/>
        <pc:sldMkLst>
          <pc:docMk/>
          <pc:sldMk cId="3932495041" sldId="266"/>
        </pc:sldMkLst>
        <pc:spChg chg="mod">
          <ac:chgData name="조경수" userId="164aba50-e290-49d9-ad2d-bf7c16e97ce4" providerId="ADAL" clId="{C6EED74D-5E6F-4EB7-ADAF-49C6A773DC5B}" dt="2023-12-05T12:25:25.600" v="819" actId="20577"/>
          <ac:spMkLst>
            <pc:docMk/>
            <pc:sldMk cId="3932495041" sldId="266"/>
            <ac:spMk id="2" creationId="{FB97B78A-0CAF-1223-C0C1-24DC36023425}"/>
          </ac:spMkLst>
        </pc:spChg>
        <pc:spChg chg="del">
          <ac:chgData name="조경수" userId="164aba50-e290-49d9-ad2d-bf7c16e97ce4" providerId="ADAL" clId="{C6EED74D-5E6F-4EB7-ADAF-49C6A773DC5B}" dt="2023-12-05T12:28:25.652" v="820" actId="22"/>
          <ac:spMkLst>
            <pc:docMk/>
            <pc:sldMk cId="3932495041" sldId="266"/>
            <ac:spMk id="3" creationId="{FE4EAA0C-44E3-6E98-505D-C8C2041EF6E9}"/>
          </ac:spMkLst>
        </pc:spChg>
        <pc:spChg chg="add del mod">
          <ac:chgData name="조경수" userId="164aba50-e290-49d9-ad2d-bf7c16e97ce4" providerId="ADAL" clId="{C6EED74D-5E6F-4EB7-ADAF-49C6A773DC5B}" dt="2023-12-05T12:29:41.393" v="826" actId="21"/>
          <ac:spMkLst>
            <pc:docMk/>
            <pc:sldMk cId="3932495041" sldId="266"/>
            <ac:spMk id="7" creationId="{7E277B70-996F-7EEE-0B59-1987C7BF9300}"/>
          </ac:spMkLst>
        </pc:spChg>
        <pc:spChg chg="add mod">
          <ac:chgData name="조경수" userId="164aba50-e290-49d9-ad2d-bf7c16e97ce4" providerId="ADAL" clId="{C6EED74D-5E6F-4EB7-ADAF-49C6A773DC5B}" dt="2023-12-05T13:02:01.502" v="1163"/>
          <ac:spMkLst>
            <pc:docMk/>
            <pc:sldMk cId="3932495041" sldId="266"/>
            <ac:spMk id="10" creationId="{F0C85EB7-4177-93BA-CA89-3451744F27A3}"/>
          </ac:spMkLst>
        </pc:spChg>
        <pc:picChg chg="add del mod ord">
          <ac:chgData name="조경수" userId="164aba50-e290-49d9-ad2d-bf7c16e97ce4" providerId="ADAL" clId="{C6EED74D-5E6F-4EB7-ADAF-49C6A773DC5B}" dt="2023-12-05T12:28:34.713" v="822" actId="478"/>
          <ac:picMkLst>
            <pc:docMk/>
            <pc:sldMk cId="3932495041" sldId="266"/>
            <ac:picMk id="5" creationId="{E7663187-B42E-7A1B-418B-112367F7221B}"/>
          </ac:picMkLst>
        </pc:picChg>
        <pc:picChg chg="add mod">
          <ac:chgData name="조경수" userId="164aba50-e290-49d9-ad2d-bf7c16e97ce4" providerId="ADAL" clId="{C6EED74D-5E6F-4EB7-ADAF-49C6A773DC5B}" dt="2023-12-05T12:33:11.699" v="828" actId="1076"/>
          <ac:picMkLst>
            <pc:docMk/>
            <pc:sldMk cId="3932495041" sldId="266"/>
            <ac:picMk id="9" creationId="{ECF05CC3-F119-E55A-AC54-BC9549FBBC93}"/>
          </ac:picMkLst>
        </pc:picChg>
      </pc:sldChg>
      <pc:sldChg chg="addSp modSp new mod">
        <pc:chgData name="조경수" userId="164aba50-e290-49d9-ad2d-bf7c16e97ce4" providerId="ADAL" clId="{C6EED74D-5E6F-4EB7-ADAF-49C6A773DC5B}" dt="2023-12-05T12:48:16.160" v="914"/>
        <pc:sldMkLst>
          <pc:docMk/>
          <pc:sldMk cId="803714514" sldId="267"/>
        </pc:sldMkLst>
        <pc:spChg chg="mod">
          <ac:chgData name="조경수" userId="164aba50-e290-49d9-ad2d-bf7c16e97ce4" providerId="ADAL" clId="{C6EED74D-5E6F-4EB7-ADAF-49C6A773DC5B}" dt="2023-12-05T12:35:57.086" v="849"/>
          <ac:spMkLst>
            <pc:docMk/>
            <pc:sldMk cId="803714514" sldId="267"/>
            <ac:spMk id="2" creationId="{ABB85CD0-192E-78A2-B96C-45EC813126E1}"/>
          </ac:spMkLst>
        </pc:spChg>
        <pc:spChg chg="mod">
          <ac:chgData name="조경수" userId="164aba50-e290-49d9-ad2d-bf7c16e97ce4" providerId="ADAL" clId="{C6EED74D-5E6F-4EB7-ADAF-49C6A773DC5B}" dt="2023-12-05T12:46:11.450" v="854" actId="6549"/>
          <ac:spMkLst>
            <pc:docMk/>
            <pc:sldMk cId="803714514" sldId="267"/>
            <ac:spMk id="3" creationId="{90A236CA-87F2-5E25-E562-1712D1A6C90D}"/>
          </ac:spMkLst>
        </pc:spChg>
        <pc:spChg chg="add mod">
          <ac:chgData name="조경수" userId="164aba50-e290-49d9-ad2d-bf7c16e97ce4" providerId="ADAL" clId="{C6EED74D-5E6F-4EB7-ADAF-49C6A773DC5B}" dt="2023-12-05T12:48:16.160" v="914"/>
          <ac:spMkLst>
            <pc:docMk/>
            <pc:sldMk cId="803714514" sldId="267"/>
            <ac:spMk id="6" creationId="{D21E9B7F-271A-4AB4-CA65-29DABB8AE5D7}"/>
          </ac:spMkLst>
        </pc:spChg>
        <pc:picChg chg="add mod">
          <ac:chgData name="조경수" userId="164aba50-e290-49d9-ad2d-bf7c16e97ce4" providerId="ADAL" clId="{C6EED74D-5E6F-4EB7-ADAF-49C6A773DC5B}" dt="2023-12-05T12:47:25.801" v="856" actId="1076"/>
          <ac:picMkLst>
            <pc:docMk/>
            <pc:sldMk cId="803714514" sldId="267"/>
            <ac:picMk id="5" creationId="{2C2FBC68-4FF5-4D0F-5E55-0BBE2C4C5E9F}"/>
          </ac:picMkLst>
        </pc:picChg>
      </pc:sldChg>
      <pc:sldChg chg="new">
        <pc:chgData name="조경수" userId="164aba50-e290-49d9-ad2d-bf7c16e97ce4" providerId="ADAL" clId="{C6EED74D-5E6F-4EB7-ADAF-49C6A773DC5B}" dt="2023-12-05T12:49:42.310" v="1081" actId="680"/>
        <pc:sldMkLst>
          <pc:docMk/>
          <pc:sldMk cId="3951208445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15599-0DDE-E92D-77B5-003D2734A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4B6B20-53F5-DC78-30F6-4895E4FEF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335116-625B-8193-956D-F68D36C37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92E8-8C96-4EEE-90A6-E4462D840C2A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C39E15-9F37-8949-A179-D9357D855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4ADC9A-6CA2-19C6-F836-8E1CFD36E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395A-A407-4558-9DC7-2188C179F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266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79AF9-8E53-6991-A01D-AD983F9E5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7BAA9C-E188-04D2-E28A-0CFF9E1DE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980FAF-51C6-690B-0C48-2E42B6251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92E8-8C96-4EEE-90A6-E4462D840C2A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5CD7A4-ACF2-6A34-7097-099194D60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80D564-333B-2058-3142-C68315BB7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395A-A407-4558-9DC7-2188C179F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971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5531503-EFDB-D4BC-91E9-FD5B3AC554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88E6C3-E457-AED5-F366-87EFCFC7A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EB1CA6-C73A-43CC-A064-F4ADB0E55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92E8-8C96-4EEE-90A6-E4462D840C2A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6E02B-7C01-D814-AE35-409111B16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F2132C-083B-9D4D-05B9-0DB069283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395A-A407-4558-9DC7-2188C179F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646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CDFB8-84AF-82D3-7714-7F3FFB38D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A0A2A0-C468-998B-6448-4C8688EB4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2D2854-5401-562C-E342-BFA955E82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92E8-8C96-4EEE-90A6-E4462D840C2A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87CAAE-DE84-77E3-D53D-D91501823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85363D-953B-0796-7C1D-984DB4905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395A-A407-4558-9DC7-2188C179F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52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D0DC7-CF85-9FC3-9FAD-21D12812E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C9A9E5-3EF2-CDEF-D2C8-38CA9DDDB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EC9A02-7D33-E921-7A9E-D7AF4EA6F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92E8-8C96-4EEE-90A6-E4462D840C2A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DB2A49-530B-EDD8-23B7-BA8DC0FE9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E4BFEF-19C0-0D4A-D02C-2A63A623B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395A-A407-4558-9DC7-2188C179F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301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D4356-7A12-AD1D-2DF4-7B5674C82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2BB932-D947-23B7-DC1A-ACEFBAA065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482837-E735-DD75-354E-A7DD810F1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5F28D1-A942-CF25-616B-1E136B402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92E8-8C96-4EEE-90A6-E4462D840C2A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FA0908-121A-D4BD-E2E1-02BEE66DA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A8D969-1B49-16EA-03C6-43D93CD0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395A-A407-4558-9DC7-2188C179F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38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D174D-D9F6-CB2D-7CCC-36EFED074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153347-22CE-DB9B-0024-9DCFB464F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A7F4F1-5634-AFC6-1767-3E50473AC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A63BB0F-54DB-6467-FEE4-ADEAEF51E5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37714A-6D74-6B71-D18C-BE576AD687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9C21F6-DF71-D07B-0D32-35130E51F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92E8-8C96-4EEE-90A6-E4462D840C2A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0EC7774-7A75-89FB-3BBB-AFAAF8446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CDC6046-341A-9D44-AFC4-35BC5CE57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395A-A407-4558-9DC7-2188C179F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465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290D8-3D24-D3C8-9DE0-5685EEFC2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34A65DC-A0F0-EC46-487E-7398E0340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92E8-8C96-4EEE-90A6-E4462D840C2A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7B9D4A-6080-2E2E-66EB-01449AF8E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10283D-4782-54F8-4766-FF7F906D6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395A-A407-4558-9DC7-2188C179F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992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0BBA03-3589-911A-F9C6-C074B175B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92E8-8C96-4EEE-90A6-E4462D840C2A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ED2BD4-EBEF-7112-5BB2-0F0DEC896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155D08-275C-27B8-E8B2-E9E912D32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395A-A407-4558-9DC7-2188C179F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24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96422-A235-DDB8-4B62-D2E235728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F1303-B805-E107-23DD-7E2815968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F581CE-9F44-FC23-0B60-C54EA0A3D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B9A952-F12A-AF72-0353-A3CA4698F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92E8-8C96-4EEE-90A6-E4462D840C2A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FDF2AE-E4EB-1208-07C4-330C294E8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853169-5037-8B6C-DFBB-EF494B8A6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395A-A407-4558-9DC7-2188C179F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71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7EDAAE-A73C-6D1B-5615-D624B7321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4DE3B0-31B7-F438-0F1D-3889B69FF9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558DA9-0A00-B89D-06AA-CE9BA5BAA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906DBB-A866-BCC9-36C8-0A25BCEBA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92E8-8C96-4EEE-90A6-E4462D840C2A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A5F6C8-37B3-A702-9B6A-6689B80EE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E82D5F-BF9C-25B4-7E93-04DEE592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395A-A407-4558-9DC7-2188C179F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94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382E58-6DFA-DB93-D30B-BF425F166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61A3B3-7CA0-ABB9-4404-2A4C36793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CE7B37-5CC9-E071-8907-14A416649F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392E8-8C96-4EEE-90A6-E4462D840C2A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B8AD05-3C79-EC71-3642-19224513C9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847E50-E1FE-96EC-5F1C-07DF87B41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D395A-A407-4558-9DC7-2188C179F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124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95BE8-D53A-6FB2-5961-D0B4511394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OpenSource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DF27BC-B619-4899-6E72-1371CE43F0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r>
              <a:rPr lang="en-US" altLang="ko-KR" dirty="0"/>
              <a:t>Twenty-one</a:t>
            </a:r>
          </a:p>
          <a:p>
            <a:endParaRPr lang="en-US" altLang="ko-KR" dirty="0"/>
          </a:p>
          <a:p>
            <a:r>
              <a:rPr lang="en-US" altLang="ko-KR" dirty="0"/>
              <a:t>2023/12/05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6949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7B78A-0CAF-1223-C0C1-24DC36023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coap.c</a:t>
            </a:r>
            <a:r>
              <a:rPr lang="en-US" altLang="ko-KR" dirty="0"/>
              <a:t> </a:t>
            </a:r>
            <a:r>
              <a:rPr lang="ko-KR" altLang="en-US" dirty="0"/>
              <a:t>작성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CF05CC3-F119-E55A-AC54-BC9549FBB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3647"/>
            <a:ext cx="10515600" cy="15022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C85EB7-4177-93BA-CA89-3451744F27A3}"/>
              </a:ext>
            </a:extLst>
          </p:cNvPr>
          <p:cNvSpPr txBox="1"/>
          <p:nvPr/>
        </p:nvSpPr>
        <p:spPr>
          <a:xfrm>
            <a:off x="838200" y="4545106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main.c</a:t>
            </a:r>
            <a:r>
              <a:rPr lang="ko-KR" altLang="en-US" dirty="0"/>
              <a:t>와 </a:t>
            </a:r>
            <a:r>
              <a:rPr lang="en-US" altLang="ko-KR" dirty="0" err="1"/>
              <a:t>httpd.c</a:t>
            </a:r>
            <a:r>
              <a:rPr lang="ko-KR" altLang="en-US" dirty="0"/>
              <a:t>를 분석한 내용을 바탕으로 </a:t>
            </a:r>
            <a:r>
              <a:rPr lang="en-US" altLang="ko-KR" dirty="0" err="1"/>
              <a:t>github</a:t>
            </a:r>
            <a:r>
              <a:rPr lang="ko-KR" altLang="en-US" dirty="0"/>
              <a:t>에 </a:t>
            </a:r>
            <a:r>
              <a:rPr lang="en-US" altLang="ko-KR" dirty="0" err="1"/>
              <a:t>coap.c</a:t>
            </a:r>
            <a:r>
              <a:rPr lang="ko-KR" altLang="en-US"/>
              <a:t>를 작성해서 올리는 </a:t>
            </a:r>
            <a:r>
              <a:rPr lang="ko-KR" altLang="en-US" dirty="0"/>
              <a:t>중입니다 </a:t>
            </a:r>
            <a:r>
              <a:rPr lang="en-US" altLang="ko-K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32495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E8D97-C22A-1F71-A778-6B6C61B76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711A0B-9853-33E6-1F9D-2271C3425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1208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B5E75-B426-3442-C540-94102A429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B8B4CD-CF65-464B-BE8A-B24F8AAF0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완료된 것</a:t>
            </a:r>
            <a:endParaRPr lang="en-US" altLang="ko-KR" dirty="0"/>
          </a:p>
          <a:p>
            <a:r>
              <a:rPr lang="ko-KR" altLang="en-US" dirty="0"/>
              <a:t>진행중인 것들</a:t>
            </a:r>
          </a:p>
        </p:txBody>
      </p:sp>
    </p:spTree>
    <p:extLst>
      <p:ext uri="{BB962C8B-B14F-4D97-AF65-F5344CB8AC3E}">
        <p14:creationId xmlns:p14="http://schemas.microsoft.com/office/powerpoint/2010/main" val="1975799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CC9443-761F-6B7E-E0E1-1C96BC52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완료된 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B57872-1A58-ACCC-D7B2-0386C3DD5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CoAP </a:t>
            </a:r>
            <a:r>
              <a:rPr lang="ko-KR" altLang="en-US" dirty="0"/>
              <a:t>선정 및 동작 확인 </a:t>
            </a:r>
            <a:endParaRPr lang="en-US" altLang="ko-KR" dirty="0"/>
          </a:p>
          <a:p>
            <a:r>
              <a:rPr lang="en-US" altLang="ko-KR" dirty="0" err="1"/>
              <a:t>TinyIoT</a:t>
            </a:r>
            <a:r>
              <a:rPr lang="en-US" altLang="ko-KR" dirty="0"/>
              <a:t> </a:t>
            </a:r>
            <a:r>
              <a:rPr lang="ko-KR" altLang="en-US" dirty="0"/>
              <a:t>동작 확인</a:t>
            </a:r>
          </a:p>
        </p:txBody>
      </p:sp>
    </p:spTree>
    <p:extLst>
      <p:ext uri="{BB962C8B-B14F-4D97-AF65-F5344CB8AC3E}">
        <p14:creationId xmlns:p14="http://schemas.microsoft.com/office/powerpoint/2010/main" val="413613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15EEF-14DB-FDE9-B12E-296CA04BB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CoAP </a:t>
            </a:r>
            <a:r>
              <a:rPr lang="ko-KR" altLang="en-US" dirty="0"/>
              <a:t>선정 및 동작 확인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93C93BA-076D-BD85-A033-4EAA353F88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5463"/>
            <a:ext cx="6457950" cy="4166898"/>
          </a:xfrm>
        </p:spPr>
      </p:pic>
    </p:spTree>
    <p:extLst>
      <p:ext uri="{BB962C8B-B14F-4D97-AF65-F5344CB8AC3E}">
        <p14:creationId xmlns:p14="http://schemas.microsoft.com/office/powerpoint/2010/main" val="4021761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81FD6D-09EC-BEBC-7875-0ED70D326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CoAP </a:t>
            </a:r>
            <a:r>
              <a:rPr lang="ko-KR" altLang="en-US" dirty="0"/>
              <a:t>선정 및 동작 확인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BA14BBA-3E6D-4D62-C222-D3D2B687B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5133"/>
            <a:ext cx="10515600" cy="2072510"/>
          </a:xfrm>
        </p:spPr>
      </p:pic>
    </p:spTree>
    <p:extLst>
      <p:ext uri="{BB962C8B-B14F-4D97-AF65-F5344CB8AC3E}">
        <p14:creationId xmlns:p14="http://schemas.microsoft.com/office/powerpoint/2010/main" val="2594373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26425-CE56-FA51-F2AD-6075C660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TinyIoT</a:t>
            </a:r>
            <a:r>
              <a:rPr lang="en-US" altLang="ko-KR" dirty="0"/>
              <a:t> </a:t>
            </a:r>
            <a:r>
              <a:rPr lang="ko-KR" altLang="en-US" dirty="0"/>
              <a:t>동작 확인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BC5B51E-15DE-6533-B9F6-910D8AEF9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4003"/>
            <a:ext cx="10515600" cy="4314582"/>
          </a:xfrm>
        </p:spPr>
      </p:pic>
    </p:spTree>
    <p:extLst>
      <p:ext uri="{BB962C8B-B14F-4D97-AF65-F5344CB8AC3E}">
        <p14:creationId xmlns:p14="http://schemas.microsoft.com/office/powerpoint/2010/main" val="4102095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23BC12-8A45-453F-ED40-346D1562F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진행중인 것들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7EB97A-9045-60C3-423D-100FECE1C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Main.c</a:t>
            </a:r>
            <a:r>
              <a:rPr lang="en-US" altLang="ko-KR" dirty="0"/>
              <a:t> / </a:t>
            </a:r>
            <a:r>
              <a:rPr lang="en-US" altLang="ko-KR" dirty="0" err="1"/>
              <a:t>Httpd.c</a:t>
            </a:r>
            <a:r>
              <a:rPr lang="en-US" altLang="ko-KR" dirty="0"/>
              <a:t> </a:t>
            </a:r>
            <a:r>
              <a:rPr lang="ko-KR" altLang="en-US" dirty="0"/>
              <a:t>코드 분석</a:t>
            </a:r>
            <a:endParaRPr lang="en-US" altLang="ko-KR" dirty="0"/>
          </a:p>
          <a:p>
            <a:r>
              <a:rPr lang="en-US" altLang="ko-KR" dirty="0" err="1"/>
              <a:t>Coap.c</a:t>
            </a:r>
            <a:r>
              <a:rPr lang="en-US" altLang="ko-KR" dirty="0"/>
              <a:t> </a:t>
            </a:r>
            <a:r>
              <a:rPr lang="ko-KR" altLang="en-US" dirty="0"/>
              <a:t>작성</a:t>
            </a:r>
          </a:p>
        </p:txBody>
      </p:sp>
    </p:spTree>
    <p:extLst>
      <p:ext uri="{BB962C8B-B14F-4D97-AF65-F5344CB8AC3E}">
        <p14:creationId xmlns:p14="http://schemas.microsoft.com/office/powerpoint/2010/main" val="3843548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01912D-795C-A7D4-CDA6-6CFBED9FC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main.c</a:t>
            </a:r>
            <a:r>
              <a:rPr lang="en-US" altLang="ko-KR" dirty="0"/>
              <a:t> / </a:t>
            </a:r>
            <a:r>
              <a:rPr lang="en-US" altLang="ko-KR" dirty="0" err="1"/>
              <a:t>httpd.c</a:t>
            </a:r>
            <a:r>
              <a:rPr lang="en-US" altLang="ko-KR" dirty="0"/>
              <a:t> </a:t>
            </a:r>
            <a:r>
              <a:rPr lang="ko-KR" altLang="en-US" dirty="0"/>
              <a:t>코드 분석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620B2-193A-D90B-61E8-CE1F4BF5A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main.c</a:t>
            </a:r>
            <a:r>
              <a:rPr lang="en-US" altLang="ko-KR" dirty="0"/>
              <a:t> / </a:t>
            </a:r>
            <a:r>
              <a:rPr lang="en-US" altLang="ko-KR" dirty="0" err="1"/>
              <a:t>httpd.c</a:t>
            </a:r>
            <a:r>
              <a:rPr lang="ko-KR" altLang="en-US" dirty="0"/>
              <a:t>에서 쓰인 함수들과 코드의 흐름들을 분석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5D9F58-83BD-C33F-7AB1-56CDC4849325}"/>
              </a:ext>
            </a:extLst>
          </p:cNvPr>
          <p:cNvSpPr txBox="1"/>
          <p:nvPr/>
        </p:nvSpPr>
        <p:spPr>
          <a:xfrm>
            <a:off x="838200" y="5942568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Ex) </a:t>
            </a:r>
            <a:r>
              <a:rPr lang="ko-KR" altLang="en-US" dirty="0"/>
              <a:t>다음 코드로 인해 </a:t>
            </a:r>
            <a:r>
              <a:rPr lang="en-US" altLang="ko-KR" dirty="0"/>
              <a:t>server</a:t>
            </a:r>
            <a:r>
              <a:rPr lang="ko-KR" altLang="en-US" dirty="0"/>
              <a:t>를 실행했을 때 다음과 같은 출력 화면이 생성됨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F43CE7C-1DEB-4667-E004-E00AB7366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0833"/>
            <a:ext cx="5804647" cy="230365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80A4D11-58A3-589E-D312-B2CC43D79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60602"/>
            <a:ext cx="78486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739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B85CD0-192E-78A2-B96C-45EC81312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main.c</a:t>
            </a:r>
            <a:r>
              <a:rPr lang="en-US" altLang="ko-KR" dirty="0"/>
              <a:t> / </a:t>
            </a:r>
            <a:r>
              <a:rPr lang="en-US" altLang="ko-KR" dirty="0" err="1"/>
              <a:t>httpd.c</a:t>
            </a:r>
            <a:r>
              <a:rPr lang="en-US" altLang="ko-KR" dirty="0"/>
              <a:t> </a:t>
            </a:r>
            <a:r>
              <a:rPr lang="ko-KR" altLang="en-US" dirty="0"/>
              <a:t>코드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A236CA-87F2-5E25-E562-1712D1A6C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main.c</a:t>
            </a:r>
            <a:r>
              <a:rPr lang="en-US" altLang="ko-KR" dirty="0"/>
              <a:t> / </a:t>
            </a:r>
            <a:r>
              <a:rPr lang="en-US" altLang="ko-KR" dirty="0" err="1"/>
              <a:t>httpd.c</a:t>
            </a:r>
            <a:r>
              <a:rPr lang="ko-KR" altLang="en-US" dirty="0"/>
              <a:t>에서 쓰인 함수들과 코드의 흐름들을 분석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2FBC68-4FF5-4D0F-5E55-0BBE2C4C5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56646"/>
            <a:ext cx="8305800" cy="2743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1E9B7F-271A-4AB4-CA65-29DABB8AE5D7}"/>
              </a:ext>
            </a:extLst>
          </p:cNvPr>
          <p:cNvSpPr txBox="1"/>
          <p:nvPr/>
        </p:nvSpPr>
        <p:spPr>
          <a:xfrm>
            <a:off x="838200" y="5665694"/>
            <a:ext cx="846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페이로드 출력 및 헤더 추출</a:t>
            </a:r>
          </a:p>
        </p:txBody>
      </p:sp>
    </p:spTree>
    <p:extLst>
      <p:ext uri="{BB962C8B-B14F-4D97-AF65-F5344CB8AC3E}">
        <p14:creationId xmlns:p14="http://schemas.microsoft.com/office/powerpoint/2010/main" val="803714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134</Words>
  <Application>Microsoft Office PowerPoint</Application>
  <PresentationFormat>와이드스크린</PresentationFormat>
  <Paragraphs>25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OpenSource </vt:lpstr>
      <vt:lpstr>목차</vt:lpstr>
      <vt:lpstr>완료된 것</vt:lpstr>
      <vt:lpstr>CoAP 선정 및 동작 확인</vt:lpstr>
      <vt:lpstr>CoAP 선정 및 동작 확인</vt:lpstr>
      <vt:lpstr>TinyIoT 동작 확인</vt:lpstr>
      <vt:lpstr>진행중인 것들</vt:lpstr>
      <vt:lpstr>main.c / httpd.c 코드 분석</vt:lpstr>
      <vt:lpstr>main.c / httpd.c 코드 분석</vt:lpstr>
      <vt:lpstr>coap.c 작성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조경수</dc:creator>
  <cp:lastModifiedBy>조경수</cp:lastModifiedBy>
  <cp:revision>1</cp:revision>
  <dcterms:created xsi:type="dcterms:W3CDTF">2023-12-05T05:37:29Z</dcterms:created>
  <dcterms:modified xsi:type="dcterms:W3CDTF">2023-12-05T13:02:01Z</dcterms:modified>
</cp:coreProperties>
</file>