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1" r:id="rId3"/>
    <p:sldId id="286" r:id="rId4"/>
    <p:sldId id="28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D75E0-1602-430F-8D4B-7B2A216BE67D}" v="20" dt="2022-07-14T12:57:33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0F268-92B7-1667-CB65-CAE64C5A7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C14AF1-E12A-8223-CA73-9D3550D80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02505-B036-4E2D-3BBC-26D87FCF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5500E-2EF7-A268-0286-3593F961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59B00-F334-3DBA-7A45-BAAB8F3E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6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B28F2-8D57-429B-6CCE-E464F105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6716E-06E9-D5E9-4173-9053576D4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3CE64-2E2C-0AE5-B890-2CB605A3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93D8B-8CFC-42C6-1A17-CD1E9879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F6AD5-6AA3-0347-AEF2-2200CB1A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8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2D614C-0DF1-98F9-83C2-90C77A9AB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D762A8-8F57-B210-1EE8-2D30C7EDA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AA9A6-0B43-0010-3D00-0E1F59E5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FD66F-1152-D8BF-9790-7B91E9D5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32E95-F3FE-A028-E493-16E0B7F8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0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713A8-F3DE-09B6-4060-2194721F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72BEF-C989-E9AD-9215-6CB2F502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EED7A-8991-B215-4A29-89B6647E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662E1-F2E5-FB2C-B862-92994C2B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301BF-5A59-9F73-DCA4-C32221D2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572D-4A5C-FB4D-F044-C58F274B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A11E9-35A9-BF39-5C68-B872FFACB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3CFB59-578F-0AAB-70EB-34602A3E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751C3-DAC4-96D1-75D9-ECF67BDA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70CB4-7713-8410-A67E-3F5467AF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6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EBB60-12DC-8703-7216-0226673B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2A1E1-F3D1-6787-294C-F713FC238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77738-1D51-6FC2-931B-1FF297AFB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50BE8-5A39-0F05-4D2C-BD703A17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06D761-4758-1A40-526A-6DD363C1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C9A9C-1DC7-DA05-033B-2684F91E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5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BC226-F302-A697-F176-076A74A8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6AFD1-71E4-45B1-71B7-46E4E3DA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800469-6CD6-76E0-FEA4-241600FC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EC3DB7-E9D3-66C5-4375-488367995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3FF8C0-3B1A-D3E2-D00B-1752E1DBA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EB4692-09F0-C2D4-F54C-ACB2CD4A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05CE32-BB59-0363-E240-E86A05D0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EE0813-72D0-FDE3-4E18-EE9D5484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8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23C6E-9462-1D5B-EB6A-29585260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C35BC1-E20B-881A-A23F-95DA85A9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CE17B2-968F-16B4-D35E-FFC4C6C7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99D2B6-99EB-312D-82CE-F98F9F49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BB72B4-FA9F-E9DC-3F81-148F82E4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0E5872-D3CF-E621-98E9-F9D56CFE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F5DFE-77D6-51A1-A4B8-8AB0B84B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4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936B3-D88B-ACA4-BEFE-45CEFC3A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A08AC-6195-3F4A-EF08-C952CFDD7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63FF9F-FCB2-F0AD-C236-4C0FB371E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F5F1A-73AA-AD3C-6CD5-CD711392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9A8E9-2CE4-4D77-6487-3C413DE4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FC7102-8992-5DB9-E566-E11683AF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8AA9-C811-C683-201D-C33DE40B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B73C9B-2E8A-2E6C-4512-424046377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8F6A3-F4F1-40A8-892B-F73D443C4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45090-5CAC-5738-22BD-2E4A16F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5B7A4-21F0-6671-C086-1F05E09D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535C4-8B04-394E-AC96-4515A3A8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2B1409-E368-C50B-22FB-003A4EA7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0FE73-F344-F208-E46B-7BFCA2BD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C17DB-934C-6698-35D0-E9FB77554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C261-4179-467F-A06D-45FA612CBA44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4A5C7-8DDB-6761-295E-3A51A568D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6D26D-DF63-C63B-D0F5-EFE814D74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5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83332" y="3071110"/>
            <a:ext cx="4129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Berkeley DB for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TinyIot</a:t>
            </a:r>
            <a:endParaRPr lang="en-US" altLang="ko-KR" sz="3600" spc="-300" dirty="0">
              <a:solidFill>
                <a:schemeClr val="bg1"/>
              </a:solidFill>
            </a:endParaRPr>
          </a:p>
          <a:p>
            <a:endParaRPr lang="ko-KR" altLang="en-US" sz="3600" spc="-3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3333B3-56AE-00C4-C230-EF3207BE5896}"/>
              </a:ext>
            </a:extLst>
          </p:cNvPr>
          <p:cNvSpPr/>
          <p:nvPr/>
        </p:nvSpPr>
        <p:spPr>
          <a:xfrm>
            <a:off x="7977504" y="5427714"/>
            <a:ext cx="4084680" cy="129667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23EB5-11AC-13C0-22F7-111B8DECE79C}"/>
              </a:ext>
            </a:extLst>
          </p:cNvPr>
          <p:cNvSpPr txBox="1"/>
          <p:nvPr/>
        </p:nvSpPr>
        <p:spPr>
          <a:xfrm>
            <a:off x="9296208" y="5527385"/>
            <a:ext cx="27069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Sejong Univ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Name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Park Minji</a:t>
            </a:r>
          </a:p>
          <a:p>
            <a:r>
              <a:rPr lang="en-US" altLang="ko-KR" sz="1400" dirty="0"/>
              <a:t>E-mail : iorw0224@gmail.com</a:t>
            </a:r>
          </a:p>
        </p:txBody>
      </p:sp>
      <p:grpSp>
        <p:nvGrpSpPr>
          <p:cNvPr id="20" name="그래픽 11" descr="남자">
            <a:extLst>
              <a:ext uri="{FF2B5EF4-FFF2-40B4-BE49-F238E27FC236}">
                <a16:creationId xmlns:a16="http://schemas.microsoft.com/office/drawing/2014/main" id="{7E2D119C-EE56-6499-88F5-3BF5E9A4206A}"/>
              </a:ext>
            </a:extLst>
          </p:cNvPr>
          <p:cNvGrpSpPr/>
          <p:nvPr/>
        </p:nvGrpSpPr>
        <p:grpSpPr>
          <a:xfrm>
            <a:off x="8143463" y="5578340"/>
            <a:ext cx="887850" cy="1064871"/>
            <a:chOff x="777361" y="2440477"/>
            <a:chExt cx="419100" cy="857249"/>
          </a:xfrm>
          <a:solidFill>
            <a:schemeClr val="accent1">
              <a:lumMod val="50000"/>
            </a:schemeClr>
          </a:solidFill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4E62495-F3C5-C332-BE81-BCB20808B9A5}"/>
                </a:ext>
              </a:extLst>
            </p:cNvPr>
            <p:cNvSpPr/>
            <p:nvPr/>
          </p:nvSpPr>
          <p:spPr>
            <a:xfrm>
              <a:off x="910710" y="2440477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CABB492-0A86-BB95-2C78-422ECD8FB142}"/>
                </a:ext>
              </a:extLst>
            </p:cNvPr>
            <p:cNvSpPr/>
            <p:nvPr/>
          </p:nvSpPr>
          <p:spPr>
            <a:xfrm>
              <a:off x="777361" y="2611926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19D9FE4-0F50-4435-A473-F0EB612CC8C5}"/>
              </a:ext>
            </a:extLst>
          </p:cNvPr>
          <p:cNvSpPr/>
          <p:nvPr/>
        </p:nvSpPr>
        <p:spPr>
          <a:xfrm>
            <a:off x="8675713" y="3429002"/>
            <a:ext cx="850232" cy="2607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C896C5-2556-4883-BC54-D61B23505E29}"/>
              </a:ext>
            </a:extLst>
          </p:cNvPr>
          <p:cNvSpPr/>
          <p:nvPr/>
        </p:nvSpPr>
        <p:spPr>
          <a:xfrm>
            <a:off x="8675713" y="3429000"/>
            <a:ext cx="85023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2CD3EE-2E91-48D9-954D-474F10498196}"/>
              </a:ext>
            </a:extLst>
          </p:cNvPr>
          <p:cNvSpPr txBox="1"/>
          <p:nvPr/>
        </p:nvSpPr>
        <p:spPr>
          <a:xfrm>
            <a:off x="8583001" y="3100073"/>
            <a:ext cx="11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CSE.db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5DDB38-C138-4C2B-972C-7167AF8A5202}"/>
              </a:ext>
            </a:extLst>
          </p:cNvPr>
          <p:cNvSpPr txBox="1"/>
          <p:nvPr/>
        </p:nvSpPr>
        <p:spPr>
          <a:xfrm>
            <a:off x="8675713" y="3429000"/>
            <a:ext cx="850232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9772278-9372-6FDE-3D61-76C6AFD9E072}"/>
              </a:ext>
            </a:extLst>
          </p:cNvPr>
          <p:cNvSpPr/>
          <p:nvPr/>
        </p:nvSpPr>
        <p:spPr>
          <a:xfrm>
            <a:off x="9530617" y="3429002"/>
            <a:ext cx="1989478" cy="2607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83E7BE-0CDD-A3B0-3336-B781C2AB2352}"/>
              </a:ext>
            </a:extLst>
          </p:cNvPr>
          <p:cNvSpPr/>
          <p:nvPr/>
        </p:nvSpPr>
        <p:spPr>
          <a:xfrm>
            <a:off x="9530617" y="3429000"/>
            <a:ext cx="1989477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6F4E71-7BC7-650C-4B3B-E7809265F8FC}"/>
              </a:ext>
            </a:extLst>
          </p:cNvPr>
          <p:cNvSpPr txBox="1"/>
          <p:nvPr/>
        </p:nvSpPr>
        <p:spPr>
          <a:xfrm>
            <a:off x="9878236" y="3429000"/>
            <a:ext cx="125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37DD106-3AB3-A6A3-B01B-D2A8AF898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596" y="2734201"/>
            <a:ext cx="2645329" cy="161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088A9-3665-04AD-46DA-9AD4A06222CE}"/>
              </a:ext>
            </a:extLst>
          </p:cNvPr>
          <p:cNvSpPr txBox="1"/>
          <p:nvPr/>
        </p:nvSpPr>
        <p:spPr>
          <a:xfrm>
            <a:off x="8627043" y="3805312"/>
            <a:ext cx="8549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err="1"/>
              <a:t>csi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ct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lt</a:t>
            </a:r>
            <a:endParaRPr lang="en-US" altLang="ko-KR" sz="1400" dirty="0"/>
          </a:p>
          <a:p>
            <a:r>
              <a:rPr lang="en-US" altLang="ko-KR" sz="1400" dirty="0"/>
              <a:t> pi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ri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rn</a:t>
            </a:r>
            <a:endParaRPr lang="en-US" altLang="ko-KR" sz="1400" dirty="0"/>
          </a:p>
          <a:p>
            <a:r>
              <a:rPr lang="en-US" altLang="ko-KR" sz="1400" dirty="0"/>
              <a:t> ty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9124B4-BCDF-A9F0-8EEA-DF7AA1087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26" y="2734200"/>
            <a:ext cx="1162110" cy="161298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D827E6-EB9B-0256-E3F2-BB9B8AB47B3B}"/>
              </a:ext>
            </a:extLst>
          </p:cNvPr>
          <p:cNvSpPr txBox="1"/>
          <p:nvPr/>
        </p:nvSpPr>
        <p:spPr>
          <a:xfrm>
            <a:off x="1061631" y="2395646"/>
            <a:ext cx="149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 CSE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AF66010-1FC4-DEE1-103B-F9473B43813C}"/>
              </a:ext>
            </a:extLst>
          </p:cNvPr>
          <p:cNvSpPr/>
          <p:nvPr/>
        </p:nvSpPr>
        <p:spPr>
          <a:xfrm>
            <a:off x="5959028" y="3204910"/>
            <a:ext cx="1635521" cy="467434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239E95-57A7-320A-D0CF-36282A30310B}"/>
              </a:ext>
            </a:extLst>
          </p:cNvPr>
          <p:cNvSpPr txBox="1"/>
          <p:nvPr/>
        </p:nvSpPr>
        <p:spPr>
          <a:xfrm>
            <a:off x="5665559" y="3795321"/>
            <a:ext cx="2222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Store_CSE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(CSE*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cse_object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7B716A-7D21-F758-F801-38EE9C15EE0A}"/>
              </a:ext>
            </a:extLst>
          </p:cNvPr>
          <p:cNvSpPr txBox="1"/>
          <p:nvPr/>
        </p:nvSpPr>
        <p:spPr>
          <a:xfrm>
            <a:off x="9433277" y="3798332"/>
            <a:ext cx="21637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/Tiny Project2</a:t>
            </a:r>
          </a:p>
          <a:p>
            <a:r>
              <a:rPr lang="en-US" altLang="ko-KR" sz="1400" dirty="0"/>
              <a:t> 20191210T093452</a:t>
            </a:r>
          </a:p>
          <a:p>
            <a:r>
              <a:rPr lang="en-US" altLang="ko-KR" sz="1400" dirty="0"/>
              <a:t> 20191210T093452</a:t>
            </a:r>
          </a:p>
          <a:p>
            <a:r>
              <a:rPr lang="en-US" altLang="ko-KR" sz="1400" dirty="0"/>
              <a:t> NULL</a:t>
            </a:r>
          </a:p>
          <a:p>
            <a:r>
              <a:rPr lang="en-US" altLang="ko-KR" sz="1400" dirty="0"/>
              <a:t> 5-20191210093452845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TinyProject</a:t>
            </a:r>
            <a:endParaRPr lang="en-US" altLang="ko-KR" sz="1400" dirty="0"/>
          </a:p>
          <a:p>
            <a:r>
              <a:rPr lang="en-US" altLang="ko-KR" sz="1400" dirty="0"/>
              <a:t> 5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37C72A-529A-317C-2D4D-9DAC1E58EC7F}"/>
              </a:ext>
            </a:extLst>
          </p:cNvPr>
          <p:cNvSpPr txBox="1"/>
          <p:nvPr/>
        </p:nvSpPr>
        <p:spPr>
          <a:xfrm>
            <a:off x="1018828" y="1176529"/>
            <a:ext cx="1076018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orbel" panose="020B0503020204020204" pitchFamily="34" charset="0"/>
                <a:cs typeface="Calibri" panose="020F0502020204030204" pitchFamily="34" charset="0"/>
              </a:rPr>
              <a:t>Use Cursor - </a:t>
            </a:r>
            <a:r>
              <a:rPr lang="en-US" altLang="ko-KR" sz="1400" b="1" dirty="0">
                <a:latin typeface="Corbel" panose="020B0503020204020204" pitchFamily="34" charset="0"/>
                <a:cs typeface="Calibri" panose="020F0502020204030204" pitchFamily="34" charset="0"/>
              </a:rPr>
              <a:t>DB_KEYLAST </a:t>
            </a:r>
            <a:r>
              <a:rPr lang="en-US" altLang="ko-KR" sz="1400" dirty="0">
                <a:latin typeface="Corbel" panose="020B0503020204020204" pitchFamily="34" charset="0"/>
                <a:cs typeface="Calibri" panose="020F0502020204030204" pitchFamily="34" charset="0"/>
              </a:rPr>
              <a:t>: Create a new record, as the last of the duplicate records for the supplied key.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orbel" panose="020B0503020204020204" pitchFamily="34" charset="0"/>
                <a:cs typeface="Calibri" panose="020F0502020204030204" pitchFamily="34" charset="0"/>
              </a:rPr>
              <a:t>Set Flag - </a:t>
            </a:r>
            <a:r>
              <a:rPr lang="en-US" altLang="ko-KR" sz="1400" b="1" dirty="0">
                <a:latin typeface="Corbel" panose="020B0503020204020204" pitchFamily="34" charset="0"/>
                <a:cs typeface="Calibri" panose="020F0502020204030204" pitchFamily="34" charset="0"/>
              </a:rPr>
              <a:t>DB_DUP</a:t>
            </a:r>
            <a:r>
              <a:rPr lang="en-US" altLang="ko-KR" sz="1400" dirty="0">
                <a:latin typeface="Corbel" panose="020B0503020204020204" pitchFamily="34" charset="0"/>
                <a:cs typeface="Calibri" panose="020F0502020204030204" pitchFamily="34" charset="0"/>
              </a:rPr>
              <a:t> 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Permit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duplicate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items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database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.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The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ordering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duplicates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database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determined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by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order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insertion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unless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ordering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otherwise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specified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by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use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cursor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operation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duplicate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sort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.</a:t>
            </a:r>
            <a:endParaRPr lang="en-US" altLang="ko-KR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1100" dirty="0"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9283F72-0019-E4F0-2B97-DA78B90D41A0}"/>
              </a:ext>
            </a:extLst>
          </p:cNvPr>
          <p:cNvCxnSpPr>
            <a:cxnSpLocks/>
          </p:cNvCxnSpPr>
          <p:nvPr/>
        </p:nvCxnSpPr>
        <p:spPr>
          <a:xfrm>
            <a:off x="1061630" y="2226367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1E62441-2717-9D31-07EF-52865737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521" y="5080659"/>
            <a:ext cx="2776758" cy="1591007"/>
          </a:xfrm>
          <a:prstGeom prst="rect">
            <a:avLst/>
          </a:prstGeom>
        </p:spPr>
      </p:pic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273D2F7-1987-67B5-8049-91B34CA7608E}"/>
              </a:ext>
            </a:extLst>
          </p:cNvPr>
          <p:cNvSpPr/>
          <p:nvPr/>
        </p:nvSpPr>
        <p:spPr>
          <a:xfrm rot="10800000">
            <a:off x="5809055" y="5405750"/>
            <a:ext cx="1635521" cy="467434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2E1D3D-EBFF-5EE8-696A-C42FCF85E156}"/>
              </a:ext>
            </a:extLst>
          </p:cNvPr>
          <p:cNvSpPr txBox="1"/>
          <p:nvPr/>
        </p:nvSpPr>
        <p:spPr>
          <a:xfrm>
            <a:off x="1018828" y="4700044"/>
            <a:ext cx="149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 CSE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E5179-12B3-96F9-D2B3-F33889B9FC54}"/>
              </a:ext>
            </a:extLst>
          </p:cNvPr>
          <p:cNvSpPr txBox="1"/>
          <p:nvPr/>
        </p:nvSpPr>
        <p:spPr>
          <a:xfrm>
            <a:off x="5975682" y="5897812"/>
            <a:ext cx="158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Get_CSE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(char* </a:t>
            </a:r>
            <a:r>
              <a:rPr lang="en-US" altLang="ko-KR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D15E06-C2D6-E1AB-B143-48F102F763F6}"/>
              </a:ext>
            </a:extLst>
          </p:cNvPr>
          <p:cNvSpPr/>
          <p:nvPr/>
        </p:nvSpPr>
        <p:spPr>
          <a:xfrm>
            <a:off x="8675713" y="4716684"/>
            <a:ext cx="2844381" cy="1970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0DDD78-3824-CCF1-4144-A80BEC46B3B5}"/>
              </a:ext>
            </a:extLst>
          </p:cNvPr>
          <p:cNvSpPr/>
          <p:nvPr/>
        </p:nvSpPr>
        <p:spPr>
          <a:xfrm>
            <a:off x="861333" y="2393631"/>
            <a:ext cx="4369443" cy="210690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098C0D-5B97-C7AF-7AFF-D46B814AB550}"/>
              </a:ext>
            </a:extLst>
          </p:cNvPr>
          <p:cNvSpPr/>
          <p:nvPr/>
        </p:nvSpPr>
        <p:spPr>
          <a:xfrm>
            <a:off x="861333" y="4657983"/>
            <a:ext cx="4369443" cy="210690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15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19D9FE4-0F50-4435-A473-F0EB612CC8C5}"/>
              </a:ext>
            </a:extLst>
          </p:cNvPr>
          <p:cNvSpPr/>
          <p:nvPr/>
        </p:nvSpPr>
        <p:spPr>
          <a:xfrm>
            <a:off x="9268369" y="1661507"/>
            <a:ext cx="850232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C896C5-2556-4883-BC54-D61B23505E29}"/>
              </a:ext>
            </a:extLst>
          </p:cNvPr>
          <p:cNvSpPr/>
          <p:nvPr/>
        </p:nvSpPr>
        <p:spPr>
          <a:xfrm>
            <a:off x="9268369" y="1661505"/>
            <a:ext cx="85023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2CD3EE-2E91-48D9-954D-474F10498196}"/>
              </a:ext>
            </a:extLst>
          </p:cNvPr>
          <p:cNvSpPr txBox="1"/>
          <p:nvPr/>
        </p:nvSpPr>
        <p:spPr>
          <a:xfrm>
            <a:off x="9196513" y="1344635"/>
            <a:ext cx="11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5DDB38-C138-4C2B-972C-7167AF8A5202}"/>
              </a:ext>
            </a:extLst>
          </p:cNvPr>
          <p:cNvSpPr txBox="1"/>
          <p:nvPr/>
        </p:nvSpPr>
        <p:spPr>
          <a:xfrm>
            <a:off x="9268369" y="1661505"/>
            <a:ext cx="850232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9772278-9372-6FDE-3D61-76C6AFD9E072}"/>
              </a:ext>
            </a:extLst>
          </p:cNvPr>
          <p:cNvSpPr/>
          <p:nvPr/>
        </p:nvSpPr>
        <p:spPr>
          <a:xfrm>
            <a:off x="10123273" y="1661507"/>
            <a:ext cx="1989478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83E7BE-0CDD-A3B0-3336-B781C2AB2352}"/>
              </a:ext>
            </a:extLst>
          </p:cNvPr>
          <p:cNvSpPr/>
          <p:nvPr/>
        </p:nvSpPr>
        <p:spPr>
          <a:xfrm>
            <a:off x="10123273" y="1661505"/>
            <a:ext cx="1989477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6F4E71-7BC7-650C-4B3B-E7809265F8FC}"/>
              </a:ext>
            </a:extLst>
          </p:cNvPr>
          <p:cNvSpPr txBox="1"/>
          <p:nvPr/>
        </p:nvSpPr>
        <p:spPr>
          <a:xfrm>
            <a:off x="10470892" y="1661505"/>
            <a:ext cx="125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088A9-3665-04AD-46DA-9AD4A06222CE}"/>
              </a:ext>
            </a:extLst>
          </p:cNvPr>
          <p:cNvSpPr txBox="1"/>
          <p:nvPr/>
        </p:nvSpPr>
        <p:spPr>
          <a:xfrm>
            <a:off x="9219699" y="1981032"/>
            <a:ext cx="854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aei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aei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aei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ct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ct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ct</a:t>
            </a:r>
            <a:endParaRPr lang="en-US" altLang="ko-KR" sz="1000" dirty="0"/>
          </a:p>
          <a:p>
            <a:r>
              <a:rPr lang="en-US" altLang="ko-KR" sz="1000" dirty="0"/>
              <a:t> et</a:t>
            </a:r>
          </a:p>
          <a:p>
            <a:r>
              <a:rPr lang="en-US" altLang="ko-KR" sz="1000" dirty="0"/>
              <a:t> et</a:t>
            </a:r>
          </a:p>
          <a:p>
            <a:r>
              <a:rPr lang="en-US" altLang="ko-KR" sz="1000" dirty="0"/>
              <a:t> et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lt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lt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lt</a:t>
            </a:r>
            <a:endParaRPr lang="en-US" altLang="ko-KR" sz="1000" dirty="0"/>
          </a:p>
          <a:p>
            <a:r>
              <a:rPr lang="en-US" altLang="ko-KR" sz="1000" dirty="0"/>
              <a:t> pi</a:t>
            </a:r>
          </a:p>
          <a:p>
            <a:r>
              <a:rPr lang="en-US" altLang="ko-KR" sz="1000" dirty="0"/>
              <a:t> pi</a:t>
            </a:r>
          </a:p>
          <a:p>
            <a:r>
              <a:rPr lang="en-US" altLang="ko-KR" sz="1000" dirty="0"/>
              <a:t> pi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rn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rn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rn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rr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rr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rr</a:t>
            </a:r>
            <a:endParaRPr lang="en-US" altLang="ko-KR" sz="1000" dirty="0"/>
          </a:p>
          <a:p>
            <a:r>
              <a:rPr lang="en-US" altLang="ko-KR" sz="1000" dirty="0"/>
              <a:t> ty</a:t>
            </a:r>
          </a:p>
          <a:p>
            <a:r>
              <a:rPr lang="en-US" altLang="ko-KR" sz="1000" dirty="0"/>
              <a:t> ty</a:t>
            </a:r>
          </a:p>
          <a:p>
            <a:r>
              <a:rPr lang="en-US" altLang="ko-KR" sz="1000" dirty="0"/>
              <a:t> ty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D827E6-EB9B-0256-E3F2-BB9B8AB47B3B}"/>
              </a:ext>
            </a:extLst>
          </p:cNvPr>
          <p:cNvSpPr txBox="1"/>
          <p:nvPr/>
        </p:nvSpPr>
        <p:spPr>
          <a:xfrm>
            <a:off x="546574" y="1519215"/>
            <a:ext cx="149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 AE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AF66010-1FC4-DEE1-103B-F9473B43813C}"/>
              </a:ext>
            </a:extLst>
          </p:cNvPr>
          <p:cNvSpPr/>
          <p:nvPr/>
        </p:nvSpPr>
        <p:spPr>
          <a:xfrm>
            <a:off x="8250932" y="3101987"/>
            <a:ext cx="850232" cy="390844"/>
          </a:xfrm>
          <a:prstGeom prst="rightArrow">
            <a:avLst>
              <a:gd name="adj1" fmla="val 50000"/>
              <a:gd name="adj2" fmla="val 8849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7B716A-7D21-F758-F801-38EE9C15EE0A}"/>
              </a:ext>
            </a:extLst>
          </p:cNvPr>
          <p:cNvSpPr txBox="1"/>
          <p:nvPr/>
        </p:nvSpPr>
        <p:spPr>
          <a:xfrm>
            <a:off x="10036117" y="2005592"/>
            <a:ext cx="216378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TAE1</a:t>
            </a:r>
          </a:p>
          <a:p>
            <a:r>
              <a:rPr lang="en-US" altLang="ko-KR" sz="1000" dirty="0"/>
              <a:t> TAE3</a:t>
            </a:r>
          </a:p>
          <a:p>
            <a:r>
              <a:rPr lang="en-US" altLang="ko-KR" sz="1000" dirty="0"/>
              <a:t> TAE2</a:t>
            </a:r>
          </a:p>
          <a:p>
            <a:r>
              <a:rPr lang="en-US" altLang="ko-KR" sz="1000" dirty="0"/>
              <a:t> tinyProject1</a:t>
            </a:r>
          </a:p>
          <a:p>
            <a:r>
              <a:rPr lang="en-US" altLang="ko-KR" sz="1000" dirty="0"/>
              <a:t> tinyProject3</a:t>
            </a:r>
          </a:p>
          <a:p>
            <a:r>
              <a:rPr lang="en-US" altLang="ko-KR" sz="1000" dirty="0"/>
              <a:t> tinyProject2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20240513T083900</a:t>
            </a:r>
          </a:p>
          <a:p>
            <a:r>
              <a:rPr lang="en-US" altLang="ko-KR" sz="1000" dirty="0"/>
              <a:t> 20240513T083900</a:t>
            </a:r>
          </a:p>
          <a:p>
            <a:r>
              <a:rPr lang="en-US" altLang="ko-KR" sz="1000" dirty="0"/>
              <a:t> 20240513T083900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5-20191210093452845</a:t>
            </a:r>
          </a:p>
          <a:p>
            <a:r>
              <a:rPr lang="en-US" altLang="ko-KR" sz="1000" dirty="0"/>
              <a:t> 5-20191210093452845</a:t>
            </a:r>
          </a:p>
          <a:p>
            <a:r>
              <a:rPr lang="en-US" altLang="ko-KR" sz="1000" dirty="0"/>
              <a:t> 5-20191210093452845</a:t>
            </a:r>
          </a:p>
          <a:p>
            <a:r>
              <a:rPr lang="en-US" altLang="ko-KR" sz="1000" dirty="0"/>
              <a:t> TAE1</a:t>
            </a:r>
          </a:p>
          <a:p>
            <a:r>
              <a:rPr lang="en-US" altLang="ko-KR" sz="1000" dirty="0"/>
              <a:t> TAE3</a:t>
            </a:r>
          </a:p>
          <a:p>
            <a:r>
              <a:rPr lang="en-US" altLang="ko-KR" sz="1000" dirty="0"/>
              <a:t> TAE2</a:t>
            </a:r>
          </a:p>
          <a:p>
            <a:r>
              <a:rPr lang="en-US" altLang="ko-KR" sz="1000" dirty="0"/>
              <a:t> Sensor1</a:t>
            </a:r>
          </a:p>
          <a:p>
            <a:r>
              <a:rPr lang="en-US" altLang="ko-KR" sz="1000" dirty="0"/>
              <a:t> Sensor3</a:t>
            </a:r>
          </a:p>
          <a:p>
            <a:r>
              <a:rPr lang="en-US" altLang="ko-KR" sz="1000" dirty="0"/>
              <a:t> Sensor2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true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true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 2 </a:t>
            </a:r>
          </a:p>
          <a:p>
            <a:r>
              <a:rPr lang="en-US" altLang="ko-KR" sz="1000" dirty="0"/>
              <a:t> 2</a:t>
            </a:r>
          </a:p>
          <a:p>
            <a:r>
              <a:rPr lang="en-US" altLang="ko-KR" sz="1000" dirty="0"/>
              <a:t> 2</a:t>
            </a:r>
            <a:endParaRPr lang="ko-KR" altLang="en-US" sz="1000" dirty="0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273D2F7-1987-67B5-8049-91B34CA7608E}"/>
              </a:ext>
            </a:extLst>
          </p:cNvPr>
          <p:cNvSpPr/>
          <p:nvPr/>
        </p:nvSpPr>
        <p:spPr>
          <a:xfrm rot="10800000">
            <a:off x="6396643" y="4788794"/>
            <a:ext cx="1278570" cy="46743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2E1D3D-EBFF-5EE8-696A-C42FCF85E156}"/>
              </a:ext>
            </a:extLst>
          </p:cNvPr>
          <p:cNvSpPr txBox="1"/>
          <p:nvPr/>
        </p:nvSpPr>
        <p:spPr>
          <a:xfrm>
            <a:off x="3119580" y="4202166"/>
            <a:ext cx="149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 AE3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E5179-12B3-96F9-D2B3-F33889B9FC54}"/>
              </a:ext>
            </a:extLst>
          </p:cNvPr>
          <p:cNvSpPr txBox="1"/>
          <p:nvPr/>
        </p:nvSpPr>
        <p:spPr>
          <a:xfrm>
            <a:off x="6374201" y="5380770"/>
            <a:ext cx="158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Get_AE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(char* </a:t>
            </a:r>
            <a:r>
              <a:rPr lang="en-US" altLang="ko-KR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D15E06-C2D6-E1AB-B143-48F102F763F6}"/>
              </a:ext>
            </a:extLst>
          </p:cNvPr>
          <p:cNvSpPr/>
          <p:nvPr/>
        </p:nvSpPr>
        <p:spPr>
          <a:xfrm>
            <a:off x="9268369" y="4958269"/>
            <a:ext cx="2844381" cy="128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BCC071-9011-6740-D7B8-CF64AE2C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60" y="1857768"/>
            <a:ext cx="1884099" cy="18840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61C0BCC-29A5-D6B7-4F86-07BD86AE2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92" y="1846171"/>
            <a:ext cx="1064550" cy="18956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3E015C9-DA4A-19CE-0D5C-0D1B62177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527" y="1850527"/>
            <a:ext cx="1965721" cy="18840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6EF2B2-A088-135D-11FB-10F6FB52DA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Permit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duplicate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items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database</a:t>
            </a:r>
            <a:endParaRPr lang="ko-KR" altLang="en-US" sz="1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1CCB851-80D1-ECFC-8E01-B8D4EDD1A95E}"/>
              </a:ext>
            </a:extLst>
          </p:cNvPr>
          <p:cNvSpPr/>
          <p:nvPr/>
        </p:nvSpPr>
        <p:spPr>
          <a:xfrm>
            <a:off x="1727342" y="1758508"/>
            <a:ext cx="2020913" cy="212130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E3081E-DD60-B4FB-97F7-63F48CB347A8}"/>
              </a:ext>
            </a:extLst>
          </p:cNvPr>
          <p:cNvSpPr txBox="1"/>
          <p:nvPr/>
        </p:nvSpPr>
        <p:spPr>
          <a:xfrm>
            <a:off x="1864605" y="1459581"/>
            <a:ext cx="52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AE1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C906EAD-36A9-CC39-22CF-5FE5BD8476E2}"/>
              </a:ext>
            </a:extLst>
          </p:cNvPr>
          <p:cNvSpPr/>
          <p:nvPr/>
        </p:nvSpPr>
        <p:spPr>
          <a:xfrm>
            <a:off x="5926459" y="1751268"/>
            <a:ext cx="2020913" cy="212130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E335B6-6938-683C-863A-CDF37E9657D6}"/>
              </a:ext>
            </a:extLst>
          </p:cNvPr>
          <p:cNvSpPr txBox="1"/>
          <p:nvPr/>
        </p:nvSpPr>
        <p:spPr>
          <a:xfrm>
            <a:off x="6063722" y="1452341"/>
            <a:ext cx="52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AE2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C3B70672-8767-02E6-CFF2-CA5E6A816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343" y="1874131"/>
            <a:ext cx="1901450" cy="1867736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01F65AD-CE93-C5A5-5E9E-58EEAB5B4BDE}"/>
              </a:ext>
            </a:extLst>
          </p:cNvPr>
          <p:cNvSpPr/>
          <p:nvPr/>
        </p:nvSpPr>
        <p:spPr>
          <a:xfrm>
            <a:off x="3824129" y="1751268"/>
            <a:ext cx="2020913" cy="212130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1A65D6-684E-9892-D46B-B07AAFAD2642}"/>
              </a:ext>
            </a:extLst>
          </p:cNvPr>
          <p:cNvSpPr txBox="1"/>
          <p:nvPr/>
        </p:nvSpPr>
        <p:spPr>
          <a:xfrm>
            <a:off x="3961392" y="1452341"/>
            <a:ext cx="52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AE3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48CC1-5126-D310-F563-8F12B9C888C4}"/>
              </a:ext>
            </a:extLst>
          </p:cNvPr>
          <p:cNvSpPr txBox="1"/>
          <p:nvPr/>
        </p:nvSpPr>
        <p:spPr>
          <a:xfrm>
            <a:off x="8172364" y="5216064"/>
            <a:ext cx="94896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Find “TAE3”</a:t>
            </a:r>
          </a:p>
          <a:p>
            <a:r>
              <a:rPr lang="en-US" altLang="ko-KR" sz="1200" dirty="0"/>
              <a:t>Index[1]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852DFA1-DB4A-44CF-A6CB-6C6A61C93DB0}"/>
              </a:ext>
            </a:extLst>
          </p:cNvPr>
          <p:cNvCxnSpPr>
            <a:cxnSpLocks/>
          </p:cNvCxnSpPr>
          <p:nvPr/>
        </p:nvCxnSpPr>
        <p:spPr>
          <a:xfrm>
            <a:off x="9291692" y="2502382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45DC16A-BBCA-832C-A78B-DC1635F2AE29}"/>
              </a:ext>
            </a:extLst>
          </p:cNvPr>
          <p:cNvCxnSpPr>
            <a:cxnSpLocks/>
          </p:cNvCxnSpPr>
          <p:nvPr/>
        </p:nvCxnSpPr>
        <p:spPr>
          <a:xfrm>
            <a:off x="9291692" y="2949936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E8285B2-B0DB-CC3C-EB0D-69610DA02B37}"/>
              </a:ext>
            </a:extLst>
          </p:cNvPr>
          <p:cNvCxnSpPr>
            <a:cxnSpLocks/>
          </p:cNvCxnSpPr>
          <p:nvPr/>
        </p:nvCxnSpPr>
        <p:spPr>
          <a:xfrm>
            <a:off x="9280030" y="3431375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71E6C29-7B6E-44D5-C412-4A34D6D614BC}"/>
              </a:ext>
            </a:extLst>
          </p:cNvPr>
          <p:cNvCxnSpPr>
            <a:cxnSpLocks/>
          </p:cNvCxnSpPr>
          <p:nvPr/>
        </p:nvCxnSpPr>
        <p:spPr>
          <a:xfrm>
            <a:off x="9291692" y="3886641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CA5B09F-B5E9-0D7F-72F5-F97FB91D7F3C}"/>
              </a:ext>
            </a:extLst>
          </p:cNvPr>
          <p:cNvCxnSpPr>
            <a:cxnSpLocks/>
          </p:cNvCxnSpPr>
          <p:nvPr/>
        </p:nvCxnSpPr>
        <p:spPr>
          <a:xfrm>
            <a:off x="9268369" y="4335522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25EA6C2-B1EB-DC07-8A1D-C57B24715D05}"/>
              </a:ext>
            </a:extLst>
          </p:cNvPr>
          <p:cNvCxnSpPr>
            <a:cxnSpLocks/>
          </p:cNvCxnSpPr>
          <p:nvPr/>
        </p:nvCxnSpPr>
        <p:spPr>
          <a:xfrm>
            <a:off x="9291692" y="4810675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0FDE40C-FEFE-E6E3-F749-13FE53D9AF56}"/>
              </a:ext>
            </a:extLst>
          </p:cNvPr>
          <p:cNvCxnSpPr>
            <a:cxnSpLocks/>
          </p:cNvCxnSpPr>
          <p:nvPr/>
        </p:nvCxnSpPr>
        <p:spPr>
          <a:xfrm>
            <a:off x="9280030" y="5252834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F68C8E2-F215-0028-48A1-47ABD4A297EB}"/>
              </a:ext>
            </a:extLst>
          </p:cNvPr>
          <p:cNvCxnSpPr>
            <a:cxnSpLocks/>
          </p:cNvCxnSpPr>
          <p:nvPr/>
        </p:nvCxnSpPr>
        <p:spPr>
          <a:xfrm>
            <a:off x="9287834" y="6156124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08058FF-9CF6-80B6-C815-D85B599C208E}"/>
              </a:ext>
            </a:extLst>
          </p:cNvPr>
          <p:cNvCxnSpPr>
            <a:cxnSpLocks/>
          </p:cNvCxnSpPr>
          <p:nvPr/>
        </p:nvCxnSpPr>
        <p:spPr>
          <a:xfrm>
            <a:off x="9287834" y="5739401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C6C07434-7E3E-4D50-2722-6DCB76E698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998"/>
          <a:stretch/>
        </p:blipFill>
        <p:spPr>
          <a:xfrm>
            <a:off x="3225081" y="4508050"/>
            <a:ext cx="2381372" cy="2137550"/>
          </a:xfrm>
          <a:prstGeom prst="rect">
            <a:avLst/>
          </a:prstGeom>
        </p:spPr>
      </p:pic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E564EA9-0A3F-33C8-5D04-4D7BABA7639D}"/>
              </a:ext>
            </a:extLst>
          </p:cNvPr>
          <p:cNvCxnSpPr>
            <a:cxnSpLocks/>
          </p:cNvCxnSpPr>
          <p:nvPr/>
        </p:nvCxnSpPr>
        <p:spPr>
          <a:xfrm>
            <a:off x="8866894" y="5040775"/>
            <a:ext cx="3298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F583C99-7D87-DB94-71F5-B537B852CEE6}"/>
              </a:ext>
            </a:extLst>
          </p:cNvPr>
          <p:cNvSpPr/>
          <p:nvPr/>
        </p:nvSpPr>
        <p:spPr>
          <a:xfrm>
            <a:off x="425624" y="1287660"/>
            <a:ext cx="7681811" cy="278374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E7F54A-492B-A12E-236A-974EB9688832}"/>
              </a:ext>
            </a:extLst>
          </p:cNvPr>
          <p:cNvSpPr/>
          <p:nvPr/>
        </p:nvSpPr>
        <p:spPr>
          <a:xfrm>
            <a:off x="7333451" y="3504216"/>
            <a:ext cx="1837578" cy="296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239E95-57A7-320A-D0CF-36282A30310B}"/>
              </a:ext>
            </a:extLst>
          </p:cNvPr>
          <p:cNvSpPr txBox="1"/>
          <p:nvPr/>
        </p:nvSpPr>
        <p:spPr>
          <a:xfrm>
            <a:off x="7340835" y="3485431"/>
            <a:ext cx="2222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Store_AE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(AE*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ae_object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49E8297-4F70-B6BD-D177-1809FE7CCB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84"/>
          <a:stretch/>
        </p:blipFill>
        <p:spPr>
          <a:xfrm>
            <a:off x="8042550" y="3793966"/>
            <a:ext cx="1177148" cy="681493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74337597-D681-445D-141A-9916DA6A1628}"/>
              </a:ext>
            </a:extLst>
          </p:cNvPr>
          <p:cNvSpPr/>
          <p:nvPr/>
        </p:nvSpPr>
        <p:spPr>
          <a:xfrm>
            <a:off x="2995228" y="4265224"/>
            <a:ext cx="2849815" cy="250018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6E311-F7AA-1560-8DC7-11E653A61DE9}"/>
              </a:ext>
            </a:extLst>
          </p:cNvPr>
          <p:cNvSpPr txBox="1"/>
          <p:nvPr/>
        </p:nvSpPr>
        <p:spPr>
          <a:xfrm>
            <a:off x="8074433" y="4829308"/>
            <a:ext cx="10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Cursor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6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AF66010-1FC4-DEE1-103B-F9473B43813C}"/>
              </a:ext>
            </a:extLst>
          </p:cNvPr>
          <p:cNvSpPr/>
          <p:nvPr/>
        </p:nvSpPr>
        <p:spPr>
          <a:xfrm>
            <a:off x="349100" y="1966280"/>
            <a:ext cx="850232" cy="390844"/>
          </a:xfrm>
          <a:prstGeom prst="rightArrow">
            <a:avLst>
              <a:gd name="adj1" fmla="val 50000"/>
              <a:gd name="adj2" fmla="val 8849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273D2F7-1987-67B5-8049-91B34CA7608E}"/>
              </a:ext>
            </a:extLst>
          </p:cNvPr>
          <p:cNvSpPr/>
          <p:nvPr/>
        </p:nvSpPr>
        <p:spPr>
          <a:xfrm>
            <a:off x="4241560" y="4631646"/>
            <a:ext cx="1278570" cy="46743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E5179-12B3-96F9-D2B3-F33889B9FC54}"/>
              </a:ext>
            </a:extLst>
          </p:cNvPr>
          <p:cNvSpPr txBox="1"/>
          <p:nvPr/>
        </p:nvSpPr>
        <p:spPr>
          <a:xfrm>
            <a:off x="4156133" y="4386305"/>
            <a:ext cx="1930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delete object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E564EA9-0A3F-33C8-5D04-4D7BABA7639D}"/>
              </a:ext>
            </a:extLst>
          </p:cNvPr>
          <p:cNvCxnSpPr>
            <a:cxnSpLocks/>
          </p:cNvCxnSpPr>
          <p:nvPr/>
        </p:nvCxnSpPr>
        <p:spPr>
          <a:xfrm>
            <a:off x="956607" y="4952482"/>
            <a:ext cx="3298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Delete </a:t>
            </a:r>
            <a:r>
              <a:rPr lang="en-US" altLang="ko-KR" sz="1600" dirty="0" err="1"/>
              <a:t>ri</a:t>
            </a:r>
            <a:r>
              <a:rPr lang="en-US" altLang="ko-KR" sz="1600" dirty="0"/>
              <a:t>=“TAE3”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EC56E1-2972-62ED-4271-52BF77D5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67" y="4774197"/>
            <a:ext cx="2213037" cy="179625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5D6C7D8-E5D9-2E45-7DF8-6F60A0A8F16F}"/>
              </a:ext>
            </a:extLst>
          </p:cNvPr>
          <p:cNvSpPr txBox="1"/>
          <p:nvPr/>
        </p:nvSpPr>
        <p:spPr>
          <a:xfrm>
            <a:off x="-46159" y="2295674"/>
            <a:ext cx="158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Del_AE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(char* </a:t>
            </a:r>
            <a:r>
              <a:rPr lang="en-US" altLang="ko-KR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098F91-F603-DE57-9397-4805F51F6EE4}"/>
              </a:ext>
            </a:extLst>
          </p:cNvPr>
          <p:cNvSpPr txBox="1"/>
          <p:nvPr/>
        </p:nvSpPr>
        <p:spPr>
          <a:xfrm>
            <a:off x="4241560" y="2707907"/>
            <a:ext cx="1930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not found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F85DF4F-1CBF-A901-E172-E082F0BC1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549" y="2941911"/>
            <a:ext cx="2038455" cy="40007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401AD9B-8D4A-FDF9-8129-0BAB1E447D1D}"/>
              </a:ext>
            </a:extLst>
          </p:cNvPr>
          <p:cNvGrpSpPr/>
          <p:nvPr/>
        </p:nvGrpSpPr>
        <p:grpSpPr>
          <a:xfrm>
            <a:off x="1216573" y="1228042"/>
            <a:ext cx="3003391" cy="5523827"/>
            <a:chOff x="9225450" y="1373572"/>
            <a:chExt cx="3003391" cy="5523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FAD977E-E08F-8689-F270-C6B262D8EF67}"/>
                </a:ext>
              </a:extLst>
            </p:cNvPr>
            <p:cNvSpPr/>
            <p:nvPr/>
          </p:nvSpPr>
          <p:spPr>
            <a:xfrm>
              <a:off x="9297306" y="1690444"/>
              <a:ext cx="850232" cy="4977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C9AD90E-8F68-D6AF-B211-4E6E28B935F7}"/>
                </a:ext>
              </a:extLst>
            </p:cNvPr>
            <p:cNvSpPr/>
            <p:nvPr/>
          </p:nvSpPr>
          <p:spPr>
            <a:xfrm>
              <a:off x="9297306" y="1690442"/>
              <a:ext cx="850232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D809B8-E642-A65C-2CAD-EE262CCE3184}"/>
                </a:ext>
              </a:extLst>
            </p:cNvPr>
            <p:cNvSpPr txBox="1"/>
            <p:nvPr/>
          </p:nvSpPr>
          <p:spPr>
            <a:xfrm>
              <a:off x="9225450" y="1373572"/>
              <a:ext cx="1130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AE.db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DF1449-4A7B-5157-C18E-3898B86E79A3}"/>
                </a:ext>
              </a:extLst>
            </p:cNvPr>
            <p:cNvSpPr txBox="1"/>
            <p:nvPr/>
          </p:nvSpPr>
          <p:spPr>
            <a:xfrm>
              <a:off x="9297306" y="1690442"/>
              <a:ext cx="850232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Key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C9FA11A-E8AB-F260-87F5-01AE72BB1650}"/>
                </a:ext>
              </a:extLst>
            </p:cNvPr>
            <p:cNvSpPr/>
            <p:nvPr/>
          </p:nvSpPr>
          <p:spPr>
            <a:xfrm>
              <a:off x="10152210" y="1690444"/>
              <a:ext cx="1989478" cy="4977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0E8A825-1950-D01E-29C9-91258E097B02}"/>
                </a:ext>
              </a:extLst>
            </p:cNvPr>
            <p:cNvSpPr/>
            <p:nvPr/>
          </p:nvSpPr>
          <p:spPr>
            <a:xfrm>
              <a:off x="10152210" y="1690442"/>
              <a:ext cx="1989477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730EE5-EFB8-EB5D-880C-9BB07DC578B7}"/>
                </a:ext>
              </a:extLst>
            </p:cNvPr>
            <p:cNvSpPr txBox="1"/>
            <p:nvPr/>
          </p:nvSpPr>
          <p:spPr>
            <a:xfrm>
              <a:off x="10499829" y="1690442"/>
              <a:ext cx="1257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Value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2661824-7175-6E8D-6902-116924526D1E}"/>
                </a:ext>
              </a:extLst>
            </p:cNvPr>
            <p:cNvSpPr txBox="1"/>
            <p:nvPr/>
          </p:nvSpPr>
          <p:spPr>
            <a:xfrm>
              <a:off x="9248636" y="2009969"/>
              <a:ext cx="854904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aei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aei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aei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api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api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api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ct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ct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ct</a:t>
              </a:r>
              <a:endParaRPr lang="en-US" altLang="ko-KR" sz="1000" dirty="0"/>
            </a:p>
            <a:p>
              <a:r>
                <a:rPr lang="en-US" altLang="ko-KR" sz="1000" dirty="0"/>
                <a:t> et</a:t>
              </a:r>
            </a:p>
            <a:p>
              <a:r>
                <a:rPr lang="en-US" altLang="ko-KR" sz="1000" dirty="0"/>
                <a:t> et</a:t>
              </a:r>
            </a:p>
            <a:p>
              <a:r>
                <a:rPr lang="en-US" altLang="ko-KR" sz="1000" dirty="0"/>
                <a:t> et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lt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lt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lt</a:t>
              </a:r>
              <a:endParaRPr lang="en-US" altLang="ko-KR" sz="1000" dirty="0"/>
            </a:p>
            <a:p>
              <a:r>
                <a:rPr lang="en-US" altLang="ko-KR" sz="1000" dirty="0"/>
                <a:t> pi</a:t>
              </a:r>
            </a:p>
            <a:p>
              <a:r>
                <a:rPr lang="en-US" altLang="ko-KR" sz="1000" dirty="0"/>
                <a:t> pi</a:t>
              </a:r>
            </a:p>
            <a:p>
              <a:r>
                <a:rPr lang="en-US" altLang="ko-KR" sz="1000" dirty="0"/>
                <a:t> pi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rn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rn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rn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rr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rr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rr</a:t>
              </a:r>
              <a:endParaRPr lang="en-US" altLang="ko-KR" sz="1000" dirty="0"/>
            </a:p>
            <a:p>
              <a:r>
                <a:rPr lang="en-US" altLang="ko-KR" sz="1000" dirty="0"/>
                <a:t> ty</a:t>
              </a:r>
            </a:p>
            <a:p>
              <a:r>
                <a:rPr lang="en-US" altLang="ko-KR" sz="1000" dirty="0"/>
                <a:t> ty</a:t>
              </a:r>
            </a:p>
            <a:p>
              <a:r>
                <a:rPr lang="en-US" altLang="ko-KR" sz="1000" dirty="0"/>
                <a:t> ty</a:t>
              </a:r>
              <a:endParaRPr lang="ko-KR" altLang="en-US" sz="1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830C3F-50FA-7C64-863F-80116F91C3B2}"/>
                </a:ext>
              </a:extLst>
            </p:cNvPr>
            <p:cNvSpPr txBox="1"/>
            <p:nvPr/>
          </p:nvSpPr>
          <p:spPr>
            <a:xfrm>
              <a:off x="10065054" y="2034529"/>
              <a:ext cx="2163787" cy="486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 TAE1</a:t>
              </a:r>
            </a:p>
            <a:p>
              <a:r>
                <a:rPr lang="en-US" altLang="ko-KR" sz="1000" dirty="0"/>
                <a:t> TAE3</a:t>
              </a:r>
            </a:p>
            <a:p>
              <a:r>
                <a:rPr lang="en-US" altLang="ko-KR" sz="1000" dirty="0"/>
                <a:t> TAE2</a:t>
              </a:r>
            </a:p>
            <a:p>
              <a:r>
                <a:rPr lang="en-US" altLang="ko-KR" sz="1000" dirty="0"/>
                <a:t> tinyProject1</a:t>
              </a:r>
            </a:p>
            <a:p>
              <a:r>
                <a:rPr lang="en-US" altLang="ko-KR" sz="1000" dirty="0"/>
                <a:t> tinyProject3</a:t>
              </a:r>
            </a:p>
            <a:p>
              <a:r>
                <a:rPr lang="en-US" altLang="ko-KR" sz="1000" dirty="0"/>
                <a:t> tinyProject2</a:t>
              </a:r>
            </a:p>
            <a:p>
              <a:r>
                <a:rPr lang="en-US" altLang="ko-KR" sz="1000" dirty="0"/>
                <a:t> 20220513T083900</a:t>
              </a:r>
            </a:p>
            <a:p>
              <a:r>
                <a:rPr lang="en-US" altLang="ko-KR" sz="1000" dirty="0"/>
                <a:t> 20220513T083900</a:t>
              </a:r>
            </a:p>
            <a:p>
              <a:r>
                <a:rPr lang="en-US" altLang="ko-KR" sz="1000" dirty="0"/>
                <a:t> 20220513T083900</a:t>
              </a:r>
            </a:p>
            <a:p>
              <a:r>
                <a:rPr lang="en-US" altLang="ko-KR" sz="1000" dirty="0"/>
                <a:t> 20240513T083900</a:t>
              </a:r>
            </a:p>
            <a:p>
              <a:r>
                <a:rPr lang="en-US" altLang="ko-KR" sz="1000" dirty="0"/>
                <a:t> 20240513T083900</a:t>
              </a:r>
            </a:p>
            <a:p>
              <a:r>
                <a:rPr lang="en-US" altLang="ko-KR" sz="1000" dirty="0"/>
                <a:t> 20240513T083900</a:t>
              </a:r>
            </a:p>
            <a:p>
              <a:r>
                <a:rPr lang="en-US" altLang="ko-KR" sz="1000" dirty="0"/>
                <a:t> 20220513T083900</a:t>
              </a:r>
            </a:p>
            <a:p>
              <a:r>
                <a:rPr lang="en-US" altLang="ko-KR" sz="1000" dirty="0"/>
                <a:t> 20220513T083900</a:t>
              </a:r>
            </a:p>
            <a:p>
              <a:r>
                <a:rPr lang="en-US" altLang="ko-KR" sz="1000" dirty="0"/>
                <a:t> 20220513T083900</a:t>
              </a:r>
            </a:p>
            <a:p>
              <a:r>
                <a:rPr lang="en-US" altLang="ko-KR" sz="1000" dirty="0"/>
                <a:t> 5-20191210093452845</a:t>
              </a:r>
            </a:p>
            <a:p>
              <a:r>
                <a:rPr lang="en-US" altLang="ko-KR" sz="1000" dirty="0"/>
                <a:t> 5-20191210093452845</a:t>
              </a:r>
            </a:p>
            <a:p>
              <a:r>
                <a:rPr lang="en-US" altLang="ko-KR" sz="1000" dirty="0"/>
                <a:t> 5-20191210093452845</a:t>
              </a:r>
            </a:p>
            <a:p>
              <a:r>
                <a:rPr lang="en-US" altLang="ko-KR" sz="1000" dirty="0"/>
                <a:t> TAE1</a:t>
              </a:r>
            </a:p>
            <a:p>
              <a:r>
                <a:rPr lang="en-US" altLang="ko-KR" sz="1000" dirty="0"/>
                <a:t> TAE3</a:t>
              </a:r>
            </a:p>
            <a:p>
              <a:r>
                <a:rPr lang="en-US" altLang="ko-KR" sz="1000" dirty="0"/>
                <a:t> TAE2</a:t>
              </a:r>
            </a:p>
            <a:p>
              <a:r>
                <a:rPr lang="en-US" altLang="ko-KR" sz="1000" dirty="0"/>
                <a:t> Sensor1</a:t>
              </a:r>
            </a:p>
            <a:p>
              <a:r>
                <a:rPr lang="en-US" altLang="ko-KR" sz="1000" dirty="0"/>
                <a:t> Sensor3</a:t>
              </a:r>
            </a:p>
            <a:p>
              <a:r>
                <a:rPr lang="en-US" altLang="ko-KR" sz="1000" dirty="0"/>
                <a:t> Sensor2</a:t>
              </a:r>
            </a:p>
            <a:p>
              <a:r>
                <a:rPr lang="ko-KR" altLang="en-US" sz="1000" dirty="0"/>
                <a:t> </a:t>
              </a:r>
              <a:r>
                <a:rPr lang="en-US" altLang="ko-KR" sz="1000" dirty="0"/>
                <a:t>true</a:t>
              </a:r>
            </a:p>
            <a:p>
              <a:r>
                <a:rPr lang="ko-KR" altLang="en-US" sz="1000" dirty="0"/>
                <a:t> </a:t>
              </a:r>
              <a:r>
                <a:rPr lang="en-US" altLang="ko-KR" sz="1000" dirty="0"/>
                <a:t>true</a:t>
              </a:r>
            </a:p>
            <a:p>
              <a:r>
                <a:rPr lang="ko-KR" altLang="en-US" sz="1000" dirty="0"/>
                <a:t> </a:t>
              </a:r>
              <a:r>
                <a:rPr lang="en-US" altLang="ko-KR" sz="1000" dirty="0"/>
                <a:t>true</a:t>
              </a:r>
            </a:p>
            <a:p>
              <a:r>
                <a:rPr lang="en-US" altLang="ko-KR" sz="1000" dirty="0"/>
                <a:t> 2 </a:t>
              </a:r>
            </a:p>
            <a:p>
              <a:r>
                <a:rPr lang="en-US" altLang="ko-KR" sz="1000" dirty="0"/>
                <a:t> 2</a:t>
              </a:r>
            </a:p>
            <a:p>
              <a:r>
                <a:rPr lang="en-US" altLang="ko-KR" sz="1000" dirty="0"/>
                <a:t> 2</a:t>
              </a:r>
              <a:endParaRPr lang="ko-KR" altLang="en-US" sz="10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12313F-3BC4-1579-1FB2-D37901F2C32C}"/>
                </a:ext>
              </a:extLst>
            </p:cNvPr>
            <p:cNvSpPr/>
            <p:nvPr/>
          </p:nvSpPr>
          <p:spPr>
            <a:xfrm>
              <a:off x="9297306" y="4987206"/>
              <a:ext cx="2844381" cy="1284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39AB5E3-22DE-2CF0-D113-E5418CAE13C8}"/>
                </a:ext>
              </a:extLst>
            </p:cNvPr>
            <p:cNvCxnSpPr>
              <a:cxnSpLocks/>
            </p:cNvCxnSpPr>
            <p:nvPr/>
          </p:nvCxnSpPr>
          <p:spPr>
            <a:xfrm>
              <a:off x="9320629" y="2531319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F3F01952-5E91-0938-E903-6377537FDB7D}"/>
                </a:ext>
              </a:extLst>
            </p:cNvPr>
            <p:cNvCxnSpPr>
              <a:cxnSpLocks/>
            </p:cNvCxnSpPr>
            <p:nvPr/>
          </p:nvCxnSpPr>
          <p:spPr>
            <a:xfrm>
              <a:off x="9320629" y="2978873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E98C9FF-D6A3-2F23-CCE5-D4F2F3406E61}"/>
                </a:ext>
              </a:extLst>
            </p:cNvPr>
            <p:cNvCxnSpPr>
              <a:cxnSpLocks/>
            </p:cNvCxnSpPr>
            <p:nvPr/>
          </p:nvCxnSpPr>
          <p:spPr>
            <a:xfrm>
              <a:off x="9308967" y="3460312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350BA54-FDD5-8E33-F9A0-4403EC49C462}"/>
                </a:ext>
              </a:extLst>
            </p:cNvPr>
            <p:cNvCxnSpPr>
              <a:cxnSpLocks/>
            </p:cNvCxnSpPr>
            <p:nvPr/>
          </p:nvCxnSpPr>
          <p:spPr>
            <a:xfrm>
              <a:off x="9320629" y="3915578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D1D8A75-BA00-FA31-19CA-F4C2E3361F54}"/>
                </a:ext>
              </a:extLst>
            </p:cNvPr>
            <p:cNvCxnSpPr>
              <a:cxnSpLocks/>
            </p:cNvCxnSpPr>
            <p:nvPr/>
          </p:nvCxnSpPr>
          <p:spPr>
            <a:xfrm>
              <a:off x="9297306" y="4364459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B43720A-5476-73E2-921B-0C696C0C089F}"/>
                </a:ext>
              </a:extLst>
            </p:cNvPr>
            <p:cNvCxnSpPr>
              <a:cxnSpLocks/>
            </p:cNvCxnSpPr>
            <p:nvPr/>
          </p:nvCxnSpPr>
          <p:spPr>
            <a:xfrm>
              <a:off x="9320629" y="4839612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E733A5E-39F7-13D2-42E9-15A2B273BAA9}"/>
                </a:ext>
              </a:extLst>
            </p:cNvPr>
            <p:cNvCxnSpPr>
              <a:cxnSpLocks/>
            </p:cNvCxnSpPr>
            <p:nvPr/>
          </p:nvCxnSpPr>
          <p:spPr>
            <a:xfrm>
              <a:off x="9308967" y="5281771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228BE64-025A-BDC7-D940-889EF477E795}"/>
                </a:ext>
              </a:extLst>
            </p:cNvPr>
            <p:cNvCxnSpPr>
              <a:cxnSpLocks/>
            </p:cNvCxnSpPr>
            <p:nvPr/>
          </p:nvCxnSpPr>
          <p:spPr>
            <a:xfrm>
              <a:off x="9316771" y="6185061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542545AC-6902-6ADE-F958-E47B96DE656F}"/>
                </a:ext>
              </a:extLst>
            </p:cNvPr>
            <p:cNvCxnSpPr>
              <a:cxnSpLocks/>
            </p:cNvCxnSpPr>
            <p:nvPr/>
          </p:nvCxnSpPr>
          <p:spPr>
            <a:xfrm>
              <a:off x="9316771" y="5768338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7C5D608-51EA-BCA7-4766-1D86869FFDA4}"/>
              </a:ext>
            </a:extLst>
          </p:cNvPr>
          <p:cNvSpPr txBox="1"/>
          <p:nvPr/>
        </p:nvSpPr>
        <p:spPr>
          <a:xfrm>
            <a:off x="173617" y="5210661"/>
            <a:ext cx="94896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Find “TAE3”</a:t>
            </a:r>
          </a:p>
          <a:p>
            <a:r>
              <a:rPr lang="en-US" altLang="ko-KR" sz="1200" dirty="0"/>
              <a:t>Index[1]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206AE-8D03-CBAA-6782-26A3CD3D7AC3}"/>
              </a:ext>
            </a:extLst>
          </p:cNvPr>
          <p:cNvSpPr txBox="1"/>
          <p:nvPr/>
        </p:nvSpPr>
        <p:spPr>
          <a:xfrm>
            <a:off x="96588" y="4767816"/>
            <a:ext cx="10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Cursor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B2F2A634-8D8B-1AB4-A855-6AC7A107447B}"/>
              </a:ext>
            </a:extLst>
          </p:cNvPr>
          <p:cNvSpPr/>
          <p:nvPr/>
        </p:nvSpPr>
        <p:spPr>
          <a:xfrm>
            <a:off x="4296337" y="2908229"/>
            <a:ext cx="1278570" cy="46743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9FA9EF-E46C-EFC8-D7F5-104C338858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0" r="2726"/>
          <a:stretch/>
        </p:blipFill>
        <p:spPr>
          <a:xfrm>
            <a:off x="9328781" y="1662176"/>
            <a:ext cx="2514119" cy="4215743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D0118A9-5A74-5B24-F38E-BA82E5D54F94}"/>
              </a:ext>
            </a:extLst>
          </p:cNvPr>
          <p:cNvSpPr txBox="1"/>
          <p:nvPr/>
        </p:nvSpPr>
        <p:spPr>
          <a:xfrm>
            <a:off x="9334733" y="1297033"/>
            <a:ext cx="164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AE.db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90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474</Words>
  <Application>Microsoft Office PowerPoint</Application>
  <PresentationFormat>와이드스크린</PresentationFormat>
  <Paragraphs>178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Corbel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Minji</dc:creator>
  <cp:lastModifiedBy>박민지</cp:lastModifiedBy>
  <cp:revision>6</cp:revision>
  <dcterms:created xsi:type="dcterms:W3CDTF">2022-07-02T20:20:22Z</dcterms:created>
  <dcterms:modified xsi:type="dcterms:W3CDTF">2022-08-14T13:13:30Z</dcterms:modified>
</cp:coreProperties>
</file>