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7" r:id="rId2"/>
    <p:sldId id="267" r:id="rId3"/>
    <p:sldId id="268" r:id="rId4"/>
    <p:sldId id="272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1" autoAdjust="0"/>
    <p:restoredTop sz="94660"/>
  </p:normalViewPr>
  <p:slideViewPr>
    <p:cSldViewPr snapToGrid="0">
      <p:cViewPr varScale="1">
        <p:scale>
          <a:sx n="54" d="100"/>
          <a:sy n="54" d="100"/>
        </p:scale>
        <p:origin x="52" y="1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6/27/2022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3923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6/27/2022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931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630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6/27/2022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987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6/27/2022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736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6/27/2022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69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6/27/2022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2317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6/27/2022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593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6/27/2022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021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6/27/2022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410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6/27/2022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501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1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130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12" r:id="rId5"/>
    <p:sldLayoutId id="2147483717" r:id="rId6"/>
    <p:sldLayoutId id="2147483713" r:id="rId7"/>
    <p:sldLayoutId id="2147483714" r:id="rId8"/>
    <p:sldLayoutId id="2147483715" r:id="rId9"/>
    <p:sldLayoutId id="2147483716" r:id="rId10"/>
    <p:sldLayoutId id="2147483718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3600" b="1" kern="1200" spc="7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None/>
        <a:defRPr sz="2000" b="0" kern="1200" spc="1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None/>
        <a:defRPr sz="1800" kern="1200" spc="1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Char char="–"/>
        <a:defRPr sz="1600" i="1" kern="1200" spc="1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Char char="–"/>
        <a:defRPr sz="1600" kern="1200" spc="1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Char char="–"/>
        <a:defRPr sz="1600" i="1" kern="1200" spc="1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linux.die.net/man/5/avahi-daemon.con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35AF5B-26C9-E371-3936-8EA61762E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Zeroconf</a:t>
            </a:r>
            <a:r>
              <a:rPr lang="ko-KR" altLang="en-US" dirty="0"/>
              <a:t>환경</a:t>
            </a:r>
            <a:r>
              <a:rPr lang="en-US" altLang="ko-KR" dirty="0"/>
              <a:t>, avahi</a:t>
            </a:r>
            <a:r>
              <a:rPr lang="ko-KR" altLang="en-US" dirty="0"/>
              <a:t>의 사용 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232069-8C5A-FF3C-4A44-E4AB69E3D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저희의 목표는 </a:t>
            </a:r>
            <a:r>
              <a:rPr lang="en-US" altLang="ko-KR" dirty="0"/>
              <a:t>OneM2M Device</a:t>
            </a:r>
            <a:r>
              <a:rPr lang="ko-KR" altLang="en-US" dirty="0"/>
              <a:t>와 </a:t>
            </a:r>
            <a:r>
              <a:rPr lang="en-US" altLang="ko-KR" dirty="0"/>
              <a:t>OneM2M Server</a:t>
            </a:r>
            <a:r>
              <a:rPr lang="ko-KR" altLang="en-US" dirty="0"/>
              <a:t>가 쉽게 서로 정보를 공유할 수 있도록 하는 것입니다</a:t>
            </a:r>
            <a:r>
              <a:rPr lang="en-US" altLang="ko-KR" dirty="0"/>
              <a:t>. (CSE, AE, Container</a:t>
            </a:r>
            <a:r>
              <a:rPr lang="ko-KR" altLang="en-US" dirty="0"/>
              <a:t>을 만들기 위해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두 호스트가 정보를 공유하기 위해서는 서로를 발견할 수 있어야합니다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발견 작업을 위한 네트워크 설정은 상당히 복잡합니다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이러한 복잡한 설정 없이</a:t>
            </a:r>
            <a:r>
              <a:rPr lang="en-US" altLang="ko-KR" dirty="0"/>
              <a:t> </a:t>
            </a:r>
            <a:r>
              <a:rPr lang="ko-KR" altLang="en-US" dirty="0" err="1"/>
              <a:t>네트워킹할</a:t>
            </a:r>
            <a:r>
              <a:rPr lang="ko-KR" altLang="en-US" dirty="0"/>
              <a:t> 수 있도록 하는 환경을 </a:t>
            </a:r>
            <a:r>
              <a:rPr lang="en-US" altLang="ko-KR" dirty="0" err="1"/>
              <a:t>Zeroconf</a:t>
            </a:r>
            <a:r>
              <a:rPr lang="en-US" altLang="ko-KR" dirty="0"/>
              <a:t> </a:t>
            </a:r>
            <a:r>
              <a:rPr lang="ko-KR" altLang="en-US" dirty="0"/>
              <a:t>환경 이라고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</a:t>
            </a:r>
            <a:r>
              <a:rPr lang="en-US" altLang="ko-KR" dirty="0"/>
              <a:t>, Avahi</a:t>
            </a:r>
            <a:r>
              <a:rPr lang="ko-KR" altLang="en-US" dirty="0"/>
              <a:t>가 이러한 </a:t>
            </a:r>
            <a:r>
              <a:rPr lang="en-US" altLang="ko-KR" dirty="0" err="1"/>
              <a:t>Zeroconf</a:t>
            </a:r>
            <a:r>
              <a:rPr lang="en-US" altLang="ko-KR" dirty="0"/>
              <a:t> </a:t>
            </a:r>
            <a:r>
              <a:rPr lang="ko-KR" altLang="en-US" dirty="0"/>
              <a:t>환경을 제공하므로</a:t>
            </a:r>
            <a:r>
              <a:rPr lang="en-US" altLang="ko-KR" dirty="0"/>
              <a:t>, avahi</a:t>
            </a:r>
            <a:r>
              <a:rPr lang="ko-KR" altLang="en-US" dirty="0" err="1"/>
              <a:t>를</a:t>
            </a:r>
            <a:r>
              <a:rPr lang="ko-KR" altLang="en-US" dirty="0"/>
              <a:t> 사용하여 쉽게 기기를 발견하고</a:t>
            </a:r>
            <a:r>
              <a:rPr lang="en-US" altLang="ko-KR" dirty="0"/>
              <a:t>, </a:t>
            </a:r>
            <a:r>
              <a:rPr lang="ko-KR" altLang="en-US" dirty="0"/>
              <a:t>서버와 정보를 공유할 수 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5220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65920-35E0-7129-7DDD-ABE15DF4F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&lt;type&gt;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4AD876-E0F5-5192-F06C-14F7FC484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Avahi</a:t>
            </a:r>
            <a:r>
              <a:rPr lang="ko-KR" altLang="en-US" dirty="0"/>
              <a:t>에서 제공하는 </a:t>
            </a:r>
            <a:r>
              <a:rPr lang="en-US" altLang="ko-KR" dirty="0"/>
              <a:t>DNS-SD</a:t>
            </a:r>
            <a:r>
              <a:rPr lang="ko-KR" altLang="en-US" dirty="0"/>
              <a:t>서비스를 제공하기 위한 설정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DNS-SD</a:t>
            </a:r>
            <a:r>
              <a:rPr lang="ko-KR" altLang="en-US" dirty="0"/>
              <a:t>는 서비스타입을 기준으로 호스트들을 발견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서비스타입을 명시할 수 있도록 해주는 태그입니다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175346-95DE-57B2-6E88-7C47E3A85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160" y="3784182"/>
            <a:ext cx="5997654" cy="280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443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E836D-C694-1D4F-DFD2-9549E4074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&lt;type&gt;</a:t>
            </a:r>
            <a:r>
              <a:rPr lang="ko-KR" altLang="en-US" dirty="0"/>
              <a:t>의 서비스 타입 형식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AC79ED-9E98-069D-E6A3-61BDCF01D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&lt;type&gt;</a:t>
            </a:r>
            <a:r>
              <a:rPr lang="ko-KR" altLang="en-US" dirty="0"/>
              <a:t>는 서비스 타입을 명시 </a:t>
            </a:r>
            <a:r>
              <a:rPr lang="en-US" altLang="ko-KR" dirty="0"/>
              <a:t>-&gt; DNS-SD </a:t>
            </a:r>
            <a:r>
              <a:rPr lang="ko-KR" altLang="en-US" dirty="0"/>
              <a:t>구현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DNS-SD </a:t>
            </a:r>
            <a:r>
              <a:rPr lang="ko-KR" altLang="en-US" dirty="0"/>
              <a:t>구현을 위해 레코드를 사용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레코드란</a:t>
            </a:r>
            <a:r>
              <a:rPr lang="en-US" altLang="ko-KR" dirty="0"/>
              <a:t>, DNS </a:t>
            </a:r>
            <a:r>
              <a:rPr lang="ko-KR" altLang="en-US" dirty="0"/>
              <a:t>네트워크 환경에서 </a:t>
            </a:r>
            <a:r>
              <a:rPr lang="en-US" altLang="ko-KR" dirty="0"/>
              <a:t>DNS </a:t>
            </a:r>
            <a:r>
              <a:rPr lang="ko-KR" altLang="en-US" dirty="0"/>
              <a:t>서버가 요청을 받았을 때 그 요청을 어떻게 처리할 지</a:t>
            </a:r>
            <a:r>
              <a:rPr lang="en-US" altLang="ko-KR" dirty="0"/>
              <a:t>, </a:t>
            </a:r>
            <a:r>
              <a:rPr lang="ko-KR" altLang="en-US" dirty="0"/>
              <a:t>그 방향을 알려주는 시스템입니다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Avahi </a:t>
            </a:r>
            <a:r>
              <a:rPr lang="ko-KR" altLang="en-US" dirty="0"/>
              <a:t>또한 </a:t>
            </a:r>
            <a:r>
              <a:rPr lang="en-US" altLang="ko-KR" dirty="0"/>
              <a:t>DNS-SD</a:t>
            </a:r>
            <a:r>
              <a:rPr lang="ko-KR" altLang="en-US" dirty="0"/>
              <a:t>를 사용하여 구현했으므로</a:t>
            </a:r>
            <a:r>
              <a:rPr lang="en-US" altLang="ko-KR" dirty="0"/>
              <a:t>, 2</a:t>
            </a:r>
            <a:r>
              <a:rPr lang="ko-KR" altLang="en-US" dirty="0"/>
              <a:t>가지의 레코드를 사용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-&gt; PTR </a:t>
            </a:r>
            <a:r>
              <a:rPr lang="ko-KR" altLang="en-US" dirty="0"/>
              <a:t>레코드</a:t>
            </a:r>
            <a:r>
              <a:rPr lang="en-US" altLang="ko-KR" dirty="0"/>
              <a:t>, TXT </a:t>
            </a:r>
            <a:r>
              <a:rPr lang="ko-KR" altLang="en-US" dirty="0"/>
              <a:t>레코드 사용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9382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9D092-5B05-873F-23AB-B3C5F7DDC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PTR </a:t>
            </a:r>
            <a:r>
              <a:rPr lang="ko-KR" altLang="en-US" dirty="0"/>
              <a:t>레코드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3E2434-D4EB-8C19-B268-8D7422C34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Avahi</a:t>
            </a:r>
            <a:r>
              <a:rPr lang="ko-KR" altLang="en-US" dirty="0"/>
              <a:t>는 </a:t>
            </a:r>
            <a:r>
              <a:rPr lang="en-US" altLang="ko-KR" dirty="0"/>
              <a:t>PTR </a:t>
            </a:r>
            <a:r>
              <a:rPr lang="ko-KR" altLang="en-US" dirty="0"/>
              <a:t>레코드를 사용하여 서비스 타입을 발견합니다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-&gt; &lt;type&gt; </a:t>
            </a:r>
            <a:r>
              <a:rPr lang="ko-KR" altLang="en-US" dirty="0"/>
              <a:t>태그에 들어가는 내용이 이에 해당합니다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원래</a:t>
            </a:r>
            <a:r>
              <a:rPr lang="en-US" altLang="ko-KR" dirty="0"/>
              <a:t>, PTR</a:t>
            </a:r>
            <a:r>
              <a:rPr lang="ko-KR" altLang="en-US" dirty="0"/>
              <a:t> 레코드는 </a:t>
            </a:r>
            <a:r>
              <a:rPr lang="en-US" altLang="ko-KR" dirty="0"/>
              <a:t>IP</a:t>
            </a:r>
            <a:r>
              <a:rPr lang="ko-KR" altLang="en-US" dirty="0"/>
              <a:t>를 사용하여 </a:t>
            </a:r>
            <a:r>
              <a:rPr lang="en-US" altLang="ko-KR" dirty="0"/>
              <a:t>host </a:t>
            </a:r>
            <a:r>
              <a:rPr lang="ko-KR" altLang="en-US" dirty="0"/>
              <a:t>이름을 얻어내기 위한 용도로 사용하지만</a:t>
            </a:r>
            <a:r>
              <a:rPr lang="en-US" altLang="ko-KR" dirty="0"/>
              <a:t>, avahi</a:t>
            </a:r>
            <a:r>
              <a:rPr lang="ko-KR" altLang="en-US" dirty="0"/>
              <a:t>와 같은 </a:t>
            </a:r>
            <a:r>
              <a:rPr lang="en-US" altLang="ko-KR" dirty="0"/>
              <a:t>DNS-SD </a:t>
            </a:r>
            <a:r>
              <a:rPr lang="ko-KR" altLang="en-US" dirty="0"/>
              <a:t>구조에서는 이러한 목적이 아닌</a:t>
            </a:r>
            <a:r>
              <a:rPr lang="en-US" altLang="ko-KR" dirty="0"/>
              <a:t> </a:t>
            </a:r>
            <a:r>
              <a:rPr lang="ko-KR" altLang="en-US" dirty="0"/>
              <a:t>필드를 빌려서 사용합니다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형식은 </a:t>
            </a:r>
            <a:r>
              <a:rPr lang="en-US" altLang="ko-KR" dirty="0"/>
              <a:t>&lt;Service&gt;.&lt;Domain&gt;</a:t>
            </a:r>
            <a:r>
              <a:rPr lang="ko-KR" altLang="en-US" dirty="0"/>
              <a:t>이며</a:t>
            </a:r>
            <a:r>
              <a:rPr lang="en-US" altLang="ko-KR" dirty="0"/>
              <a:t>, _oneM2M._tcp </a:t>
            </a:r>
            <a:r>
              <a:rPr lang="ko-KR" altLang="en-US" dirty="0"/>
              <a:t>이러한 구조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3918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7D83C9-8F0F-CCD3-F5E6-2330C61C7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TxT</a:t>
            </a:r>
            <a:r>
              <a:rPr lang="en-US" altLang="ko-KR" dirty="0"/>
              <a:t> </a:t>
            </a:r>
            <a:r>
              <a:rPr lang="ko-KR" altLang="en-US" dirty="0"/>
              <a:t>레코드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4571EA-D96D-2A14-B9A1-2B7412EE3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호스트에 대한 추가정인 정보를 제공하는 레코드입니다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다방면의 용도로 사용이 가능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-&gt; iOS</a:t>
            </a:r>
            <a:r>
              <a:rPr lang="ko-KR" altLang="en-US" dirty="0"/>
              <a:t>에서 제공하는 기능인 </a:t>
            </a:r>
            <a:r>
              <a:rPr lang="en-US" altLang="ko-KR" dirty="0" err="1"/>
              <a:t>AirPrint</a:t>
            </a:r>
            <a:r>
              <a:rPr lang="ko-KR" altLang="en-US" dirty="0"/>
              <a:t>는 </a:t>
            </a:r>
            <a:r>
              <a:rPr lang="en-US" altLang="ko-KR" dirty="0"/>
              <a:t>Avahi</a:t>
            </a:r>
            <a:r>
              <a:rPr lang="ko-KR" altLang="en-US" dirty="0"/>
              <a:t>의 </a:t>
            </a:r>
            <a:r>
              <a:rPr lang="en-US" altLang="ko-KR" dirty="0"/>
              <a:t>txt-record</a:t>
            </a:r>
            <a:r>
              <a:rPr lang="ko-KR" altLang="en-US" dirty="0"/>
              <a:t>를 사용하여</a:t>
            </a:r>
            <a:br>
              <a:rPr lang="en-US" altLang="ko-KR" dirty="0"/>
            </a:br>
            <a:r>
              <a:rPr lang="ko-KR" altLang="en-US" dirty="0"/>
              <a:t>기본적인 정보를 교환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29635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81EF3-6F0A-1E0B-C176-FC7848418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AirPrint</a:t>
            </a:r>
            <a:r>
              <a:rPr lang="ko-KR" altLang="en-US" dirty="0"/>
              <a:t>의 </a:t>
            </a:r>
            <a:r>
              <a:rPr lang="en-US" altLang="ko-KR" dirty="0"/>
              <a:t>Service </a:t>
            </a:r>
            <a:r>
              <a:rPr lang="ko-KR" altLang="en-US" dirty="0"/>
              <a:t>파일</a:t>
            </a:r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1DC146F1-745A-2AEC-B7BC-9A6E2C0178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0240" y="2182360"/>
            <a:ext cx="7516368" cy="4613542"/>
          </a:xfrm>
        </p:spPr>
      </p:pic>
    </p:spTree>
    <p:extLst>
      <p:ext uri="{BB962C8B-B14F-4D97-AF65-F5344CB8AC3E}">
        <p14:creationId xmlns:p14="http://schemas.microsoft.com/office/powerpoint/2010/main" val="3358342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9214E-14B6-2C96-6A4F-62D9B251C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Avahi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273370-EAAA-484F-157A-1015295C5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MDNS</a:t>
            </a:r>
            <a:r>
              <a:rPr lang="ko-KR" altLang="en-US" dirty="0"/>
              <a:t>와 </a:t>
            </a:r>
            <a:r>
              <a:rPr lang="en-US" altLang="ko-KR" dirty="0"/>
              <a:t>DNS-SD(service discovery)</a:t>
            </a:r>
            <a:r>
              <a:rPr lang="ko-KR" altLang="en-US" dirty="0"/>
              <a:t>를 둘 다 사용한 복합체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MDNS</a:t>
            </a:r>
            <a:r>
              <a:rPr lang="ko-KR" altLang="en-US" dirty="0"/>
              <a:t>와 </a:t>
            </a:r>
            <a:r>
              <a:rPr lang="en-US" altLang="ko-KR" dirty="0"/>
              <a:t>DNS-SD</a:t>
            </a:r>
            <a:r>
              <a:rPr lang="ko-KR" altLang="en-US" dirty="0"/>
              <a:t> 모두 주변에서 </a:t>
            </a:r>
            <a:r>
              <a:rPr lang="en-US" altLang="ko-KR" dirty="0"/>
              <a:t>Device</a:t>
            </a:r>
            <a:r>
              <a:rPr lang="ko-KR" altLang="en-US" dirty="0"/>
              <a:t>를 찾기 위해 고안된 기술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두 가지를 결합하여 </a:t>
            </a:r>
            <a:r>
              <a:rPr lang="en-US" altLang="ko-KR" dirty="0" err="1"/>
              <a:t>Zeroconf</a:t>
            </a:r>
            <a:r>
              <a:rPr lang="ko-KR" altLang="en-US" dirty="0"/>
              <a:t>환경을 제공하도록 구현한 것이 </a:t>
            </a:r>
            <a:r>
              <a:rPr lang="en-US" altLang="ko-KR" dirty="0"/>
              <a:t>Avahi.</a:t>
            </a:r>
          </a:p>
          <a:p>
            <a:endParaRPr lang="en-US" altLang="ko-KR" dirty="0"/>
          </a:p>
          <a:p>
            <a:r>
              <a:rPr lang="en-US" altLang="ko-KR" dirty="0"/>
              <a:t>-MDNS</a:t>
            </a:r>
            <a:r>
              <a:rPr lang="ko-KR" altLang="en-US" dirty="0"/>
              <a:t>란</a:t>
            </a:r>
            <a:r>
              <a:rPr lang="en-US" altLang="ko-KR" dirty="0"/>
              <a:t>? Local area Network(LAN)</a:t>
            </a:r>
            <a:r>
              <a:rPr lang="ko-KR" altLang="en-US" dirty="0"/>
              <a:t>에서 아무런 설정 없이 호스트의 이름을 찾을 수 있도록 해주는 기술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-DNS-SD</a:t>
            </a:r>
            <a:r>
              <a:rPr lang="ko-KR" altLang="en-US" dirty="0"/>
              <a:t>란</a:t>
            </a:r>
            <a:r>
              <a:rPr lang="en-US" altLang="ko-KR" dirty="0"/>
              <a:t>? Local area Network</a:t>
            </a:r>
            <a:r>
              <a:rPr lang="ko-KR" altLang="en-US" dirty="0"/>
              <a:t>에서 아무런 설정 없이 서비스 타입을 기준으로 원하는 서비스를 제공하는 호스트를 찾는 기술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5066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1E0E9-CBAD-C824-1076-AE7D8007C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Avahi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18E54-C576-3A91-180A-A08A2451C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MDNS </a:t>
            </a:r>
            <a:r>
              <a:rPr lang="ko-KR" altLang="en-US" dirty="0"/>
              <a:t>기술로 </a:t>
            </a:r>
            <a:r>
              <a:rPr lang="en-US" altLang="ko-KR" dirty="0"/>
              <a:t>LAN</a:t>
            </a:r>
            <a:r>
              <a:rPr lang="ko-KR" altLang="en-US" dirty="0"/>
              <a:t>에서 주변의 호스트들을 검색하고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DNS-SD</a:t>
            </a:r>
            <a:r>
              <a:rPr lang="ko-KR" altLang="en-US" dirty="0"/>
              <a:t>기술로 그 호스트들의 서비스 타입을 검색하여</a:t>
            </a:r>
            <a:endParaRPr lang="en-US" altLang="ko-KR" dirty="0"/>
          </a:p>
          <a:p>
            <a:r>
              <a:rPr lang="ko-KR" altLang="en-US" dirty="0"/>
              <a:t>원하는 서비스를 즉각 발견할 수 있도록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아무런 </a:t>
            </a:r>
            <a:r>
              <a:rPr lang="ko-KR" altLang="en-US" dirty="0" err="1"/>
              <a:t>설정없이</a:t>
            </a:r>
            <a:r>
              <a:rPr lang="ko-KR" altLang="en-US" dirty="0"/>
              <a:t> </a:t>
            </a:r>
            <a:r>
              <a:rPr lang="en-US" altLang="ko-KR" dirty="0"/>
              <a:t>LAN</a:t>
            </a:r>
            <a:r>
              <a:rPr lang="ko-KR" altLang="en-US" dirty="0"/>
              <a:t>안의 원하는 서비스를 제공하는 </a:t>
            </a:r>
            <a:r>
              <a:rPr lang="en-US" altLang="ko-KR" dirty="0"/>
              <a:t>device</a:t>
            </a:r>
            <a:r>
              <a:rPr lang="ko-KR" altLang="en-US" dirty="0"/>
              <a:t>를 찾게 해주고</a:t>
            </a:r>
            <a:r>
              <a:rPr lang="en-US" altLang="ko-KR" dirty="0"/>
              <a:t>, </a:t>
            </a:r>
            <a:r>
              <a:rPr lang="ko-KR" altLang="en-US" dirty="0"/>
              <a:t>이를 바탕으로 서버와 </a:t>
            </a:r>
            <a:r>
              <a:rPr lang="en-US" altLang="ko-KR" dirty="0"/>
              <a:t>device</a:t>
            </a:r>
            <a:r>
              <a:rPr lang="ko-KR" altLang="en-US" dirty="0"/>
              <a:t>간의 정보 공유를 할 수 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410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EC1B3-60F7-D813-3636-D770DA88D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Mdns</a:t>
            </a:r>
            <a:r>
              <a:rPr lang="en-US" altLang="ko-KR" dirty="0"/>
              <a:t>/DNS-SD</a:t>
            </a:r>
            <a:r>
              <a:rPr lang="ko-KR" altLang="en-US" dirty="0"/>
              <a:t>의 구조</a:t>
            </a:r>
          </a:p>
        </p:txBody>
      </p:sp>
      <p:pic>
        <p:nvPicPr>
          <p:cNvPr id="15" name="내용 개체 틀 11">
            <a:extLst>
              <a:ext uri="{FF2B5EF4-FFF2-40B4-BE49-F238E27FC236}">
                <a16:creationId xmlns:a16="http://schemas.microsoft.com/office/drawing/2014/main" id="{0D530A0C-24BF-2A84-13AE-10BD2D2995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7065" y="2668512"/>
            <a:ext cx="6216970" cy="2940201"/>
          </a:xfrm>
        </p:spPr>
      </p:pic>
    </p:spTree>
    <p:extLst>
      <p:ext uri="{BB962C8B-B14F-4D97-AF65-F5344CB8AC3E}">
        <p14:creationId xmlns:p14="http://schemas.microsoft.com/office/powerpoint/2010/main" val="2796951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33D49-69FB-F8E2-BEEE-07888A7DC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Avahi</a:t>
            </a:r>
            <a:r>
              <a:rPr lang="ko-KR" altLang="en-US" dirty="0"/>
              <a:t>의 구성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3BE82C-3A57-025D-F5A3-51CBD7562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Avahi </a:t>
            </a:r>
            <a:r>
              <a:rPr lang="ko-KR" altLang="en-US" dirty="0"/>
              <a:t>패키지의 구성은 다음과 같이 </a:t>
            </a:r>
            <a:r>
              <a:rPr lang="en-US" altLang="ko-KR" dirty="0"/>
              <a:t>4</a:t>
            </a:r>
            <a:r>
              <a:rPr lang="ko-KR" altLang="en-US" dirty="0"/>
              <a:t>개로 나눌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1600" dirty="0"/>
              <a:t>여기서 중요한 것은 </a:t>
            </a:r>
            <a:r>
              <a:rPr lang="en-US" altLang="ko-KR" sz="1600" dirty="0"/>
              <a:t>avahi-</a:t>
            </a:r>
            <a:r>
              <a:rPr lang="en-US" altLang="ko-KR" sz="1600" dirty="0" err="1"/>
              <a:t>daemon.conf</a:t>
            </a:r>
            <a:r>
              <a:rPr lang="en-US" altLang="ko-KR" sz="1600" dirty="0"/>
              <a:t> </a:t>
            </a:r>
            <a:r>
              <a:rPr lang="ko-KR" altLang="en-US" sz="1600" dirty="0"/>
              <a:t>와 </a:t>
            </a:r>
            <a:r>
              <a:rPr lang="en-US" altLang="ko-KR" sz="1600" dirty="0"/>
              <a:t>services 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avahi-</a:t>
            </a:r>
            <a:r>
              <a:rPr lang="en-US" altLang="ko-KR" sz="1600" dirty="0" err="1"/>
              <a:t>autoipd.action</a:t>
            </a:r>
            <a:r>
              <a:rPr lang="en-US" altLang="ko-KR" sz="1600" dirty="0"/>
              <a:t> -&gt;</a:t>
            </a:r>
            <a:r>
              <a:rPr lang="ko-KR" altLang="en-US" sz="1600" dirty="0"/>
              <a:t>로컬 호스트의</a:t>
            </a:r>
            <a:r>
              <a:rPr lang="en-US" altLang="ko-KR" sz="1600" dirty="0"/>
              <a:t> IP</a:t>
            </a:r>
            <a:r>
              <a:rPr lang="ko-KR" altLang="en-US" sz="1600" dirty="0"/>
              <a:t>를 자동으로 할당 해주는 기능을 가진 </a:t>
            </a:r>
            <a:r>
              <a:rPr lang="en-US" altLang="ko-KR" sz="1600" dirty="0"/>
              <a:t>avahi-</a:t>
            </a:r>
            <a:r>
              <a:rPr lang="en-US" altLang="ko-KR" sz="1600" dirty="0" err="1"/>
              <a:t>autoipd</a:t>
            </a:r>
            <a:r>
              <a:rPr lang="ko-KR" altLang="en-US" sz="1600" dirty="0"/>
              <a:t>의 설정을 돕는 역할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hosts -&gt; Host</a:t>
            </a:r>
            <a:r>
              <a:rPr lang="ko-KR" altLang="en-US" sz="1600" dirty="0"/>
              <a:t>이름과 그 </a:t>
            </a:r>
            <a:r>
              <a:rPr lang="en-US" altLang="ko-KR" sz="1600" dirty="0"/>
              <a:t>Host</a:t>
            </a:r>
            <a:r>
              <a:rPr lang="ko-KR" altLang="en-US" sz="1600" dirty="0"/>
              <a:t>의 </a:t>
            </a:r>
            <a:r>
              <a:rPr lang="en-US" altLang="ko-KR" sz="1600" dirty="0"/>
              <a:t>IP</a:t>
            </a:r>
            <a:r>
              <a:rPr lang="ko-KR" altLang="en-US" sz="1600" dirty="0"/>
              <a:t>주소를 </a:t>
            </a:r>
            <a:r>
              <a:rPr lang="ko-KR" altLang="en-US" sz="1600" dirty="0" err="1"/>
              <a:t>매핑시켜서</a:t>
            </a:r>
            <a:r>
              <a:rPr lang="ko-KR" altLang="en-US" sz="1600" dirty="0"/>
              <a:t> </a:t>
            </a:r>
            <a:r>
              <a:rPr lang="en-US" altLang="ko-KR" sz="1600" dirty="0"/>
              <a:t>avahi</a:t>
            </a:r>
            <a:r>
              <a:rPr lang="ko-KR" altLang="en-US" sz="1600" dirty="0"/>
              <a:t>에게 알리는 역할을 합니다</a:t>
            </a:r>
            <a:r>
              <a:rPr lang="en-US" altLang="ko-KR" sz="16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0135C3-F8DF-E8E9-5FCE-08BA5C35B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852" y="2946375"/>
            <a:ext cx="7960737" cy="113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005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E6DE16-2BFD-DCCB-B6A4-6626A102D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Avahi-</a:t>
            </a:r>
            <a:r>
              <a:rPr lang="en-US" altLang="ko-KR" dirty="0" err="1"/>
              <a:t>daemon.conf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268870-E5C1-9813-9EED-A7C222B3C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 파일은 </a:t>
            </a:r>
            <a:r>
              <a:rPr lang="en-US" altLang="ko-KR" dirty="0"/>
              <a:t>Avahi</a:t>
            </a:r>
            <a:r>
              <a:rPr lang="ko-KR" altLang="en-US" dirty="0"/>
              <a:t>에 대한 여러가지 설정을 할 수 있도록 해주는 파일입니다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hlinkClick r:id="rId2"/>
              </a:rPr>
              <a:t>https://linux.die.net/man/5/avahi-daemon.conf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0B30DC-483C-C978-6D6A-2718BAD53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901" y="3336021"/>
            <a:ext cx="4557342" cy="281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79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EF4385-4475-51A9-47B9-8D42C46CF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Avahi-services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8CFCF3-C898-3DC5-0BAC-95FC359CE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Avahi</a:t>
            </a:r>
            <a:r>
              <a:rPr lang="ko-KR" altLang="en-US" dirty="0"/>
              <a:t>를 사용하여</a:t>
            </a:r>
            <a:r>
              <a:rPr lang="en-US" altLang="ko-KR" dirty="0"/>
              <a:t> </a:t>
            </a:r>
            <a:r>
              <a:rPr lang="ko-KR" altLang="en-US" dirty="0"/>
              <a:t>제공하고 싶은 </a:t>
            </a:r>
            <a:r>
              <a:rPr lang="en-US" altLang="ko-KR" dirty="0"/>
              <a:t>service</a:t>
            </a:r>
            <a:r>
              <a:rPr lang="ko-KR" altLang="en-US" dirty="0"/>
              <a:t>를 주어진 형식에 맞게 파일로 작성하여 이 디렉토리에 올리면 됩니다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98D385-810B-8106-2EE4-9CF3C7D00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414" y="3235315"/>
            <a:ext cx="5412234" cy="84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778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24AC58-E96E-E9DE-09D2-5204EBB0B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Avahi-service</a:t>
            </a:r>
            <a:r>
              <a:rPr lang="ko-KR" altLang="en-US" dirty="0"/>
              <a:t>를 위한</a:t>
            </a:r>
            <a:r>
              <a:rPr lang="en-US" altLang="ko-KR" dirty="0"/>
              <a:t> </a:t>
            </a:r>
            <a:r>
              <a:rPr lang="ko-KR" altLang="en-US" dirty="0"/>
              <a:t>파일 형식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E803088-2FE2-CC8B-27DB-5E998A7C45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0989" y="2263041"/>
            <a:ext cx="8669533" cy="3264455"/>
          </a:xfrm>
        </p:spPr>
      </p:pic>
    </p:spTree>
    <p:extLst>
      <p:ext uri="{BB962C8B-B14F-4D97-AF65-F5344CB8AC3E}">
        <p14:creationId xmlns:p14="http://schemas.microsoft.com/office/powerpoint/2010/main" val="3803206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135BD-18DF-4A6E-23C7-DCDA2CB4B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&lt;name replace-wildcards=?&gt;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8F026E-2037-F699-01E5-9162C6F7F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서비스의 이름을 설정합니다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Wildcards</a:t>
            </a:r>
            <a:r>
              <a:rPr lang="ko-KR" altLang="en-US" dirty="0"/>
              <a:t>가 </a:t>
            </a:r>
            <a:r>
              <a:rPr lang="en-US" altLang="ko-KR" dirty="0"/>
              <a:t>Yes</a:t>
            </a:r>
            <a:r>
              <a:rPr lang="ko-KR" altLang="en-US" dirty="0"/>
              <a:t>라면</a:t>
            </a:r>
            <a:r>
              <a:rPr lang="en-US" altLang="ko-KR" dirty="0"/>
              <a:t>, %h</a:t>
            </a:r>
            <a:r>
              <a:rPr lang="ko-KR" altLang="en-US" dirty="0"/>
              <a:t>값이 로컬 호스트</a:t>
            </a:r>
            <a:r>
              <a:rPr lang="en-US" altLang="ko-KR" dirty="0"/>
              <a:t>, </a:t>
            </a:r>
            <a:r>
              <a:rPr lang="ko-KR" altLang="en-US" dirty="0"/>
              <a:t>즉 이 서비스를 제공하는 호스트의 이름으로 대체됩니다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891F71-169B-81F6-3D8F-0DD776D92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915" y="3588873"/>
            <a:ext cx="5997654" cy="280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033296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DarkSeedLeftStep">
      <a:dk1>
        <a:srgbClr val="000000"/>
      </a:dk1>
      <a:lt1>
        <a:srgbClr val="FFFFFF"/>
      </a:lt1>
      <a:dk2>
        <a:srgbClr val="311B26"/>
      </a:dk2>
      <a:lt2>
        <a:srgbClr val="F0F3F2"/>
      </a:lt2>
      <a:accent1>
        <a:srgbClr val="E42B83"/>
      </a:accent1>
      <a:accent2>
        <a:srgbClr val="D31ABE"/>
      </a:accent2>
      <a:accent3>
        <a:srgbClr val="AC2BE4"/>
      </a:accent3>
      <a:accent4>
        <a:srgbClr val="5829D5"/>
      </a:accent4>
      <a:accent5>
        <a:srgbClr val="2B45E4"/>
      </a:accent5>
      <a:accent6>
        <a:srgbClr val="1A81D3"/>
      </a:accent6>
      <a:hlink>
        <a:srgbClr val="433FBF"/>
      </a:hlink>
      <a:folHlink>
        <a:srgbClr val="7F7F7F"/>
      </a:folHlink>
    </a:clrScheme>
    <a:fontScheme name="Custom 7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1557</TotalTime>
  <Words>560</Words>
  <Application>Microsoft Office PowerPoint</Application>
  <PresentationFormat>와이드스크린</PresentationFormat>
  <Paragraphs>58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Malgun Gothic Semilight</vt:lpstr>
      <vt:lpstr>Meiryo</vt:lpstr>
      <vt:lpstr>Malgun Gothic</vt:lpstr>
      <vt:lpstr>Corbel</vt:lpstr>
      <vt:lpstr>SketchLinesVTI</vt:lpstr>
      <vt:lpstr>Zeroconf환경, avahi의 사용 목적</vt:lpstr>
      <vt:lpstr>Avahi란?</vt:lpstr>
      <vt:lpstr>Avahi란?</vt:lpstr>
      <vt:lpstr>Mdns/DNS-SD의 구조</vt:lpstr>
      <vt:lpstr>Avahi의 구성.</vt:lpstr>
      <vt:lpstr>Avahi-daemon.conf</vt:lpstr>
      <vt:lpstr>Avahi-services</vt:lpstr>
      <vt:lpstr>Avahi-service를 위한 파일 형식</vt:lpstr>
      <vt:lpstr>&lt;name replace-wildcards=?&gt;</vt:lpstr>
      <vt:lpstr>&lt;type&gt;</vt:lpstr>
      <vt:lpstr>&lt;type&gt;의 서비스 타입 형식.</vt:lpstr>
      <vt:lpstr>PTR 레코드</vt:lpstr>
      <vt:lpstr>TxT 레코드</vt:lpstr>
      <vt:lpstr>AirPrint의 Service 파일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동현</dc:creator>
  <cp:lastModifiedBy>김 동현</cp:lastModifiedBy>
  <cp:revision>34</cp:revision>
  <dcterms:created xsi:type="dcterms:W3CDTF">2022-06-25T05:19:56Z</dcterms:created>
  <dcterms:modified xsi:type="dcterms:W3CDTF">2022-06-28T00:49:16Z</dcterms:modified>
</cp:coreProperties>
</file>