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2" r:id="rId3"/>
    <p:sldId id="293" r:id="rId4"/>
    <p:sldId id="294" r:id="rId5"/>
    <p:sldId id="281" r:id="rId6"/>
    <p:sldId id="286" r:id="rId7"/>
    <p:sldId id="288" r:id="rId8"/>
    <p:sldId id="289" r:id="rId9"/>
    <p:sldId id="291" r:id="rId10"/>
    <p:sldId id="295" r:id="rId11"/>
  </p:sldIdLst>
  <p:sldSz cx="12192000" cy="6858000"/>
  <p:notesSz cx="6880225" cy="9661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D75E0-1602-430F-8D4B-7B2A216BE67D}" v="250" dt="2022-07-31T07:42:3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8-09T05:56:44.604" v="607" actId="20577"/>
      <pc:docMkLst>
        <pc:docMk/>
      </pc:docMkLst>
      <pc:sldChg chg="modSp mod">
        <pc:chgData name="박민지" userId="8cd2928b-fb69-4a34-b7ec-bae7cef32d1f" providerId="ADAL" clId="{881D75E0-1602-430F-8D4B-7B2A216BE67D}" dt="2022-08-09T05:56:44.604" v="607" actId="205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8-09T05:56:44.604" v="607" actId="205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F268-92B7-1667-CB65-CAE64C5A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14AF1-E12A-8223-CA73-9D3550D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2505-B036-4E2D-3BBC-26D87FCF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5500E-2EF7-A268-0286-3593F96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59B00-F334-3DBA-7A45-BAAB8F3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28F2-8D57-429B-6CCE-E464F105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6716E-06E9-D5E9-4173-9053576D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CE64-2E2C-0AE5-B890-2CB605A3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D8B-8CFC-42C6-1A17-CD1E987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6AD5-6AA3-0347-AEF2-2200CB1A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8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D614C-0DF1-98F9-83C2-90C77A9AB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762A8-8F57-B210-1EE8-2D30C7ED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A9A6-0B43-0010-3D00-0E1F59E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D66F-1152-D8BF-9790-7B91E9D5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32E95-F3FE-A028-E493-16E0B7F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13A8-F3DE-09B6-4060-2194721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72BEF-C989-E9AD-9215-6CB2F502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EED7A-8991-B215-4A29-89B6647E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62E1-F2E5-FB2C-B862-92994C2B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01BF-5A59-9F73-DCA4-C32221D2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572D-4A5C-FB4D-F044-C58F274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11E9-35A9-BF39-5C68-B872FFAC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CFB59-578F-0AAB-70EB-34602A3E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51C3-DAC4-96D1-75D9-ECF67BDA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70CB4-7713-8410-A67E-3F5467A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BB60-12DC-8703-7216-0226673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2A1E1-F3D1-6787-294C-F713FC238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77738-1D51-6FC2-931B-1FF297AF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50BE8-5A39-0F05-4D2C-BD703A17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6D761-4758-1A40-526A-6DD363C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9A9C-1DC7-DA05-033B-2684F91E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C226-F302-A697-F176-076A74A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6AFD1-71E4-45B1-71B7-46E4E3DA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00469-6CD6-76E0-FEA4-241600FC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C3DB7-E9D3-66C5-4375-488367995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FF8C0-3B1A-D3E2-D00B-1752E1DB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EB4692-09F0-C2D4-F54C-ACB2CD4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5CE32-BB59-0363-E240-E86A05D0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E0813-72D0-FDE3-4E18-EE9D548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3C6E-9462-1D5B-EB6A-2958526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35BC1-E20B-881A-A23F-95DA85A9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E17B2-968F-16B4-D35E-FFC4C6C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9D2B6-99EB-312D-82CE-F98F9F4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B72B4-FA9F-E9DC-3F81-148F82E4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E5872-D3CF-E621-98E9-F9D56CF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F5DFE-77D6-51A1-A4B8-8AB0B84B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36B3-D88B-ACA4-BEFE-45CEFC3A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A08AC-6195-3F4A-EF08-C952CFDD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3FF9F-FCB2-F0AD-C236-4C0FB371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F5F1A-73AA-AD3C-6CD5-CD711392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9A8E9-2CE4-4D77-6487-3C413DE4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C7102-8992-5DB9-E566-E11683AF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8AA9-C811-C683-201D-C33DE40B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73C9B-2E8A-2E6C-4512-424046377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8F6A3-F4F1-40A8-892B-F73D443C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5090-5CAC-5738-22BD-2E4A16F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5B7A4-21F0-6671-C086-1F05E09D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535C4-8B04-394E-AC96-4515A3A8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B1409-E368-C50B-22FB-003A4EA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FE73-F344-F208-E46B-7BFCA2BD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17DB-934C-6698-35D0-E9FB7755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4A5C7-8DDB-6761-295E-3A51A568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6D26D-DF63-C63B-D0F5-EFE814D7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5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rw022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83332" y="3071110"/>
            <a:ext cx="4217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Berkeley DB for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TinyIoT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3333B3-56AE-00C4-C230-EF3207BE5896}"/>
              </a:ext>
            </a:extLst>
          </p:cNvPr>
          <p:cNvSpPr/>
          <p:nvPr/>
        </p:nvSpPr>
        <p:spPr>
          <a:xfrm>
            <a:off x="7977504" y="5427714"/>
            <a:ext cx="4084680" cy="129667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9296208" y="5527385"/>
            <a:ext cx="2706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Sejong Univ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Name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Park Minji</a:t>
            </a:r>
          </a:p>
          <a:p>
            <a:r>
              <a:rPr lang="en-US" altLang="ko-KR" sz="1400" dirty="0"/>
              <a:t>E-mail : </a:t>
            </a:r>
            <a:r>
              <a:rPr lang="en-US" altLang="ko-KR" sz="1400" dirty="0">
                <a:hlinkClick r:id="rId3"/>
              </a:rPr>
              <a:t>iorw0224@gmail.com</a:t>
            </a:r>
            <a:endParaRPr lang="en-US" altLang="ko-KR" sz="1400" dirty="0"/>
          </a:p>
        </p:txBody>
      </p:sp>
      <p:grpSp>
        <p:nvGrpSpPr>
          <p:cNvPr id="20" name="그래픽 11" descr="남자">
            <a:extLst>
              <a:ext uri="{FF2B5EF4-FFF2-40B4-BE49-F238E27FC236}">
                <a16:creationId xmlns:a16="http://schemas.microsoft.com/office/drawing/2014/main" id="{7E2D119C-EE56-6499-88F5-3BF5E9A4206A}"/>
              </a:ext>
            </a:extLst>
          </p:cNvPr>
          <p:cNvGrpSpPr/>
          <p:nvPr/>
        </p:nvGrpSpPr>
        <p:grpSpPr>
          <a:xfrm>
            <a:off x="8143463" y="5578340"/>
            <a:ext cx="887850" cy="1064871"/>
            <a:chOff x="777361" y="2440477"/>
            <a:chExt cx="419100" cy="857249"/>
          </a:xfrm>
          <a:solidFill>
            <a:schemeClr val="accent1">
              <a:lumMod val="50000"/>
            </a:schemeClr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E62495-F3C5-C332-BE81-BCB20808B9A5}"/>
                </a:ext>
              </a:extLst>
            </p:cNvPr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CABB492-0A86-BB95-2C78-422ECD8FB142}"/>
                </a:ext>
              </a:extLst>
            </p:cNvPr>
            <p:cNvSpPr/>
            <p:nvPr/>
          </p:nvSpPr>
          <p:spPr>
            <a:xfrm>
              <a:off x="777361" y="261192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다음주</a:t>
            </a:r>
            <a:r>
              <a:rPr lang="en-US" altLang="ko-KR" sz="1600" dirty="0"/>
              <a:t> </a:t>
            </a:r>
            <a:r>
              <a:rPr lang="ko-KR" altLang="en-US" sz="1600" dirty="0"/>
              <a:t>수정할 사항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97675"/>
            <a:ext cx="106515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Mapping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AE.db</a:t>
            </a:r>
            <a:r>
              <a:rPr lang="ko-KR" altLang="en-US" sz="1600" dirty="0"/>
              <a:t> 반환형에 오브젝트 개수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hlinkClick r:id="rId2"/>
              </a:rPr>
              <a:t>Github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Notion</a:t>
            </a:r>
            <a:endParaRPr lang="ko-KR" altLang="en-US" dirty="0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(@github) / Twitter">
            <a:extLst>
              <a:ext uri="{FF2B5EF4-FFF2-40B4-BE49-F238E27FC236}">
                <a16:creationId xmlns:a16="http://schemas.microsoft.com/office/drawing/2014/main" id="{3E57C2AA-25A6-1723-913F-9ED55BD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6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이번주</a:t>
            </a:r>
            <a:r>
              <a:rPr lang="en-US" altLang="ko-KR" sz="1600" dirty="0"/>
              <a:t> </a:t>
            </a:r>
            <a:r>
              <a:rPr lang="ko-KR" altLang="en-US" sz="1600" dirty="0"/>
              <a:t>진행 상황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97675"/>
            <a:ext cx="106515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Mapping Table </a:t>
            </a:r>
            <a:r>
              <a:rPr lang="ko-KR" altLang="en-US" sz="1600" strike="sngStrike" dirty="0"/>
              <a:t>추가</a:t>
            </a:r>
            <a:r>
              <a:rPr lang="ko-KR" altLang="en-US" sz="1600" dirty="0"/>
              <a:t>고민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AE.db</a:t>
            </a:r>
            <a:r>
              <a:rPr lang="ko-KR" altLang="en-US" sz="1600" dirty="0"/>
              <a:t> 안 모든 데이터를 반환하는 </a:t>
            </a:r>
            <a:r>
              <a:rPr lang="en-US" altLang="ko-KR" sz="1600" b="1" dirty="0" err="1"/>
              <a:t>Get_All_AE</a:t>
            </a:r>
            <a:r>
              <a:rPr lang="en-US" altLang="ko-KR" sz="1600" b="1" dirty="0"/>
              <a:t> </a:t>
            </a:r>
            <a:r>
              <a:rPr lang="ko-KR" altLang="en-US" sz="1600" dirty="0"/>
              <a:t>함수 구현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디버깅이나 에러 메세지에 대해 표준 에러로 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Store </a:t>
            </a:r>
            <a:r>
              <a:rPr lang="ko-KR" altLang="en-US" sz="1600" dirty="0"/>
              <a:t>함수에서 </a:t>
            </a:r>
            <a:r>
              <a:rPr lang="en-US" altLang="ko-KR" sz="1600" dirty="0"/>
              <a:t>NULL</a:t>
            </a:r>
            <a:r>
              <a:rPr lang="ko-KR" altLang="en-US" sz="1600" dirty="0"/>
              <a:t>값이 들어오는 경우</a:t>
            </a:r>
            <a:r>
              <a:rPr lang="en-US" altLang="ko-KR" sz="1600" dirty="0"/>
              <a:t>,  default</a:t>
            </a:r>
            <a:r>
              <a:rPr lang="ko-KR" altLang="en-US" sz="1600" dirty="0"/>
              <a:t>값으로 설정</a:t>
            </a:r>
            <a:r>
              <a:rPr lang="en-US" altLang="ko-KR" sz="1600" dirty="0"/>
              <a:t>(int</a:t>
            </a:r>
            <a:r>
              <a:rPr lang="ko-KR" altLang="en-US" sz="1600" dirty="0"/>
              <a:t>형은 </a:t>
            </a:r>
            <a:r>
              <a:rPr lang="en-US" altLang="ko-KR" sz="1600" dirty="0"/>
              <a:t>-1, char* </a:t>
            </a:r>
            <a:r>
              <a:rPr lang="ko-KR" altLang="en-US" sz="1600" dirty="0"/>
              <a:t>형은 “”</a:t>
            </a:r>
            <a:r>
              <a:rPr lang="en-US" altLang="ko-KR" sz="1600" dirty="0"/>
              <a:t>, bool</a:t>
            </a:r>
            <a:r>
              <a:rPr lang="ko-KR" altLang="en-US" sz="1600" dirty="0"/>
              <a:t>형은 </a:t>
            </a:r>
            <a:r>
              <a:rPr lang="en-US" altLang="ko-KR" sz="1600" dirty="0"/>
              <a:t>true)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Get, Delete </a:t>
            </a:r>
            <a:r>
              <a:rPr lang="ko-KR" altLang="en-US" sz="1600" dirty="0"/>
              <a:t>함수에서 인자로 들어온 </a:t>
            </a:r>
            <a:r>
              <a:rPr lang="en-US" altLang="ko-KR" sz="1600" dirty="0" err="1"/>
              <a:t>ri</a:t>
            </a:r>
            <a:r>
              <a:rPr lang="ko-KR" altLang="en-US" sz="1600" dirty="0"/>
              <a:t>가 </a:t>
            </a:r>
            <a:r>
              <a:rPr lang="en-US" altLang="ko-KR" sz="1600" dirty="0"/>
              <a:t>DB</a:t>
            </a:r>
            <a:r>
              <a:rPr lang="ko-KR" altLang="en-US" sz="1600" dirty="0"/>
              <a:t>에 존재하지 않는 경우</a:t>
            </a:r>
            <a:r>
              <a:rPr lang="en-US" altLang="ko-KR" sz="1600" dirty="0"/>
              <a:t>, NULL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hlinkClick r:id="rId2"/>
              </a:rPr>
              <a:t>Github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Notion</a:t>
            </a:r>
            <a:endParaRPr lang="ko-KR" altLang="en-US" dirty="0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(@github) / Twitter">
            <a:extLst>
              <a:ext uri="{FF2B5EF4-FFF2-40B4-BE49-F238E27FC236}">
                <a16:creationId xmlns:a16="http://schemas.microsoft.com/office/drawing/2014/main" id="{3E57C2AA-25A6-1723-913F-9ED55BD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4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Resource Structure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FA4E-B8D0-3B6E-A2EF-D6526ED792CD}"/>
              </a:ext>
            </a:extLst>
          </p:cNvPr>
          <p:cNvSpPr txBox="1"/>
          <p:nvPr/>
        </p:nvSpPr>
        <p:spPr>
          <a:xfrm>
            <a:off x="1242417" y="1638579"/>
            <a:ext cx="100313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CSE.db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689D-3DA6-1837-B0E1-E216F61C1077}"/>
              </a:ext>
            </a:extLst>
          </p:cNvPr>
          <p:cNvSpPr txBox="1"/>
          <p:nvPr/>
        </p:nvSpPr>
        <p:spPr>
          <a:xfrm>
            <a:off x="3401772" y="2007911"/>
            <a:ext cx="100313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AE.db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A5DA9-31B4-FD63-7A14-9E79BE745819}"/>
              </a:ext>
            </a:extLst>
          </p:cNvPr>
          <p:cNvSpPr txBox="1"/>
          <p:nvPr/>
        </p:nvSpPr>
        <p:spPr>
          <a:xfrm>
            <a:off x="5453886" y="2377243"/>
            <a:ext cx="10819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CNT.db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0AB-0219-F1DB-00FD-C7FB96FF674B}"/>
              </a:ext>
            </a:extLst>
          </p:cNvPr>
          <p:cNvSpPr txBox="1"/>
          <p:nvPr/>
        </p:nvSpPr>
        <p:spPr>
          <a:xfrm>
            <a:off x="7530117" y="2847008"/>
            <a:ext cx="10747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CIN.db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E8FAD-6B3A-419E-DF0F-38F1B59B86BD}"/>
              </a:ext>
            </a:extLst>
          </p:cNvPr>
          <p:cNvSpPr txBox="1"/>
          <p:nvPr/>
        </p:nvSpPr>
        <p:spPr>
          <a:xfrm>
            <a:off x="1242417" y="2007911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5A412-1184-BB65-577D-A3DEE7A82D98}"/>
              </a:ext>
            </a:extLst>
          </p:cNvPr>
          <p:cNvSpPr txBox="1"/>
          <p:nvPr/>
        </p:nvSpPr>
        <p:spPr>
          <a:xfrm>
            <a:off x="3394566" y="2377243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C6873-91CA-AADF-88BF-5DC9C1016942}"/>
              </a:ext>
            </a:extLst>
          </p:cNvPr>
          <p:cNvSpPr txBox="1"/>
          <p:nvPr/>
        </p:nvSpPr>
        <p:spPr>
          <a:xfrm>
            <a:off x="3394566" y="2746575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876FB-51AB-B901-9334-BDE4E1FF0856}"/>
              </a:ext>
            </a:extLst>
          </p:cNvPr>
          <p:cNvSpPr txBox="1"/>
          <p:nvPr/>
        </p:nvSpPr>
        <p:spPr>
          <a:xfrm>
            <a:off x="3401772" y="3115907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A01B6-BB89-FF24-9EB9-B80F4FEFBA4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245555" y="2192577"/>
            <a:ext cx="1149011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B8DB51-2BBD-15A1-5F7C-9212FB4EA36F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2245555" y="2192577"/>
            <a:ext cx="1149011" cy="7386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8FDD30-599E-4B7A-2F51-910929D2FEF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2245555" y="2192577"/>
            <a:ext cx="1156217" cy="110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E3095A-999F-12E0-71F6-9956BE7805A8}"/>
              </a:ext>
            </a:extLst>
          </p:cNvPr>
          <p:cNvSpPr txBox="1"/>
          <p:nvPr/>
        </p:nvSpPr>
        <p:spPr>
          <a:xfrm>
            <a:off x="5453886" y="2746575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B052D0-2854-D2E0-25E3-85F49019EA50}"/>
              </a:ext>
            </a:extLst>
          </p:cNvPr>
          <p:cNvSpPr txBox="1"/>
          <p:nvPr/>
        </p:nvSpPr>
        <p:spPr>
          <a:xfrm>
            <a:off x="5453886" y="3115906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3A08C9-4207-ED93-3E8C-589C448F7647}"/>
              </a:ext>
            </a:extLst>
          </p:cNvPr>
          <p:cNvSpPr txBox="1"/>
          <p:nvPr/>
        </p:nvSpPr>
        <p:spPr>
          <a:xfrm>
            <a:off x="5453886" y="3485239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0E6439-4976-DF24-3A33-213F754521E5}"/>
              </a:ext>
            </a:extLst>
          </p:cNvPr>
          <p:cNvSpPr txBox="1"/>
          <p:nvPr/>
        </p:nvSpPr>
        <p:spPr>
          <a:xfrm>
            <a:off x="5453886" y="3833908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2226FE4-1C97-97DF-2D8F-49C06EBA27E6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4397704" y="2561909"/>
            <a:ext cx="1056182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A2C6AB-C330-1B28-6872-024B56BF3C5D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4397704" y="2931241"/>
            <a:ext cx="1056182" cy="369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E73C29-38CF-68AD-22CB-962D5FE8D46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04910" y="3300573"/>
            <a:ext cx="1048976" cy="7076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C792CF2-A682-F5E6-F17D-9BAC0D67496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04910" y="3300573"/>
            <a:ext cx="1048976" cy="3613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47287C-304D-4033-4CFD-BD2E1D890A8C}"/>
              </a:ext>
            </a:extLst>
          </p:cNvPr>
          <p:cNvSpPr txBox="1"/>
          <p:nvPr/>
        </p:nvSpPr>
        <p:spPr>
          <a:xfrm>
            <a:off x="7522910" y="3216339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C90494-554B-5C9A-D786-A1B9FEA316E2}"/>
              </a:ext>
            </a:extLst>
          </p:cNvPr>
          <p:cNvSpPr txBox="1"/>
          <p:nvPr/>
        </p:nvSpPr>
        <p:spPr>
          <a:xfrm>
            <a:off x="7530116" y="3558162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CIN2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Mapping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DAA9A3-51F9-E28B-7A71-52A3C762D83B}"/>
              </a:ext>
            </a:extLst>
          </p:cNvPr>
          <p:cNvSpPr/>
          <p:nvPr/>
        </p:nvSpPr>
        <p:spPr>
          <a:xfrm>
            <a:off x="1154342" y="1637105"/>
            <a:ext cx="850232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44EDA5-2264-1F95-670A-8CC79CEB14C8}"/>
              </a:ext>
            </a:extLst>
          </p:cNvPr>
          <p:cNvSpPr/>
          <p:nvPr/>
        </p:nvSpPr>
        <p:spPr>
          <a:xfrm>
            <a:off x="1154342" y="1637103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838D1-8AF8-C4DA-1DB7-660E2C2D0959}"/>
              </a:ext>
            </a:extLst>
          </p:cNvPr>
          <p:cNvSpPr txBox="1"/>
          <p:nvPr/>
        </p:nvSpPr>
        <p:spPr>
          <a:xfrm>
            <a:off x="1061630" y="1308176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76342E-EE7A-1EA2-C4CA-3D6E8B6C4BFD}"/>
              </a:ext>
            </a:extLst>
          </p:cNvPr>
          <p:cNvSpPr txBox="1"/>
          <p:nvPr/>
        </p:nvSpPr>
        <p:spPr>
          <a:xfrm>
            <a:off x="1154342" y="1637103"/>
            <a:ext cx="8502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D5D9DE-3035-A9E7-BCBF-F78A5F8405E6}"/>
              </a:ext>
            </a:extLst>
          </p:cNvPr>
          <p:cNvSpPr/>
          <p:nvPr/>
        </p:nvSpPr>
        <p:spPr>
          <a:xfrm>
            <a:off x="2009246" y="1637105"/>
            <a:ext cx="1989478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69FE5-0447-DA06-66E8-D8B9F277CAFE}"/>
              </a:ext>
            </a:extLst>
          </p:cNvPr>
          <p:cNvSpPr/>
          <p:nvPr/>
        </p:nvSpPr>
        <p:spPr>
          <a:xfrm>
            <a:off x="2009246" y="1637103"/>
            <a:ext cx="198947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184ABC-D0FC-089C-82D1-64E7903B3344}"/>
              </a:ext>
            </a:extLst>
          </p:cNvPr>
          <p:cNvSpPr txBox="1"/>
          <p:nvPr/>
        </p:nvSpPr>
        <p:spPr>
          <a:xfrm>
            <a:off x="2356865" y="1637103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570A4-BD9C-EEEB-B867-E101E898CCB1}"/>
              </a:ext>
            </a:extLst>
          </p:cNvPr>
          <p:cNvSpPr txBox="1"/>
          <p:nvPr/>
        </p:nvSpPr>
        <p:spPr>
          <a:xfrm>
            <a:off x="1117547" y="2006435"/>
            <a:ext cx="854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CSE</a:t>
            </a:r>
          </a:p>
          <a:p>
            <a:r>
              <a:rPr lang="en-US" altLang="ko-KR" sz="1200" dirty="0"/>
              <a:t>AE</a:t>
            </a:r>
          </a:p>
          <a:p>
            <a:r>
              <a:rPr lang="en-US" altLang="ko-KR" sz="1200" dirty="0"/>
              <a:t>AE</a:t>
            </a:r>
          </a:p>
          <a:p>
            <a:r>
              <a:rPr lang="en-US" altLang="ko-KR" sz="1200" dirty="0"/>
              <a:t>AE</a:t>
            </a:r>
          </a:p>
          <a:p>
            <a:r>
              <a:rPr lang="en-US" altLang="ko-KR" sz="1200" dirty="0"/>
              <a:t>CNT</a:t>
            </a:r>
          </a:p>
          <a:p>
            <a:r>
              <a:rPr lang="en-US" altLang="ko-KR" sz="1200" dirty="0"/>
              <a:t>CNT</a:t>
            </a:r>
          </a:p>
          <a:p>
            <a:r>
              <a:rPr lang="en-US" altLang="ko-KR" sz="1200" dirty="0"/>
              <a:t>CNT</a:t>
            </a:r>
          </a:p>
          <a:p>
            <a:r>
              <a:rPr lang="en-US" altLang="ko-KR" sz="1200" dirty="0"/>
              <a:t>CNT</a:t>
            </a:r>
          </a:p>
          <a:p>
            <a:r>
              <a:rPr lang="en-US" altLang="ko-KR" sz="1200" dirty="0"/>
              <a:t>CIN</a:t>
            </a:r>
          </a:p>
          <a:p>
            <a:r>
              <a:rPr lang="en-US" altLang="ko-KR" sz="1200" dirty="0"/>
              <a:t>CIN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B32ECA-0468-9708-2BD3-0D1144A6E14F}"/>
              </a:ext>
            </a:extLst>
          </p:cNvPr>
          <p:cNvSpPr txBox="1"/>
          <p:nvPr/>
        </p:nvSpPr>
        <p:spPr>
          <a:xfrm>
            <a:off x="2004574" y="1987026"/>
            <a:ext cx="2163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TinyProject</a:t>
            </a:r>
            <a:endParaRPr lang="en-US" altLang="ko-KR" sz="1200" dirty="0"/>
          </a:p>
          <a:p>
            <a:r>
              <a:rPr lang="en-US" altLang="ko-KR" sz="1200" dirty="0"/>
              <a:t>Sensor1</a:t>
            </a:r>
          </a:p>
          <a:p>
            <a:r>
              <a:rPr lang="en-US" altLang="ko-KR" sz="1200" dirty="0"/>
              <a:t>Sensor3</a:t>
            </a:r>
          </a:p>
          <a:p>
            <a:r>
              <a:rPr lang="en-US" altLang="ko-KR" sz="1200" dirty="0"/>
              <a:t>Sensor2</a:t>
            </a:r>
          </a:p>
          <a:p>
            <a:r>
              <a:rPr lang="en-US" altLang="ko-KR" sz="1200" dirty="0"/>
              <a:t>status1</a:t>
            </a:r>
          </a:p>
          <a:p>
            <a:r>
              <a:rPr lang="en-US" altLang="ko-KR" sz="1200" dirty="0"/>
              <a:t>status2</a:t>
            </a:r>
          </a:p>
          <a:p>
            <a:r>
              <a:rPr lang="en-US" altLang="ko-KR" sz="1200" dirty="0"/>
              <a:t>status3</a:t>
            </a:r>
          </a:p>
          <a:p>
            <a:r>
              <a:rPr lang="en-US" altLang="ko-KR" sz="1200" dirty="0"/>
              <a:t>status4</a:t>
            </a:r>
          </a:p>
          <a:p>
            <a:r>
              <a:rPr lang="en-US" altLang="ko-KR" sz="1200" dirty="0"/>
              <a:t>4-20220513093154147745</a:t>
            </a:r>
          </a:p>
          <a:p>
            <a:r>
              <a:rPr lang="en-US" altLang="ko-KR" sz="1200" dirty="0"/>
              <a:t>4-20210513093154147745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5F5D1-CF5A-4366-0BAC-0E69982D6242}"/>
              </a:ext>
            </a:extLst>
          </p:cNvPr>
          <p:cNvSpPr txBox="1"/>
          <p:nvPr/>
        </p:nvSpPr>
        <p:spPr>
          <a:xfrm>
            <a:off x="4525366" y="1637103"/>
            <a:ext cx="733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TinyProject</a:t>
            </a:r>
            <a:r>
              <a:rPr lang="en-US" altLang="ko-KR" sz="1600" dirty="0"/>
              <a:t>/Sensor1/status1/4-20220513093154147745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570BA-3A8F-0054-E95A-B936F6F1AE49}"/>
              </a:ext>
            </a:extLst>
          </p:cNvPr>
          <p:cNvSpPr txBox="1"/>
          <p:nvPr/>
        </p:nvSpPr>
        <p:spPr>
          <a:xfrm>
            <a:off x="4716684" y="2372810"/>
            <a:ext cx="4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CSE : </a:t>
            </a:r>
            <a:r>
              <a:rPr lang="en-US" altLang="ko-KR" sz="1800" dirty="0" err="1"/>
              <a:t>TinyProject</a:t>
            </a:r>
            <a:endParaRPr lang="en-US" altLang="ko-KR" sz="1800" dirty="0"/>
          </a:p>
          <a:p>
            <a:r>
              <a:rPr lang="en-US" altLang="ko-KR" sz="1800" dirty="0"/>
              <a:t>AE : Sensor1</a:t>
            </a:r>
          </a:p>
          <a:p>
            <a:r>
              <a:rPr lang="en-US" altLang="ko-KR" sz="1800" dirty="0"/>
              <a:t>CNT : status1</a:t>
            </a:r>
          </a:p>
          <a:p>
            <a:r>
              <a:rPr lang="en-US" altLang="ko-KR" sz="1800" dirty="0"/>
              <a:t>CIN : 4-20220513093154147745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7E56-1466-826A-B974-9EEC2A7FE184}"/>
              </a:ext>
            </a:extLst>
          </p:cNvPr>
          <p:cNvSpPr txBox="1"/>
          <p:nvPr/>
        </p:nvSpPr>
        <p:spPr>
          <a:xfrm>
            <a:off x="4606750" y="3911222"/>
            <a:ext cx="71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Uri</a:t>
            </a:r>
            <a:r>
              <a:rPr lang="ko-KR" altLang="en-US" dirty="0"/>
              <a:t>에 입력된 값이 </a:t>
            </a:r>
            <a:r>
              <a:rPr lang="en-US" altLang="ko-KR" dirty="0" err="1"/>
              <a:t>ri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Rn</a:t>
            </a:r>
            <a:r>
              <a:rPr lang="ko-KR" altLang="en-US" dirty="0"/>
              <a:t>인가</a:t>
            </a:r>
            <a:r>
              <a:rPr lang="en-US" altLang="ko-KR" dirty="0"/>
              <a:t>? </a:t>
            </a:r>
            <a:r>
              <a:rPr lang="ko-KR" altLang="en-US" dirty="0"/>
              <a:t>에 따라 </a:t>
            </a:r>
            <a:r>
              <a:rPr lang="en-US" altLang="ko-KR" dirty="0"/>
              <a:t>mapping table</a:t>
            </a:r>
            <a:r>
              <a:rPr lang="ko-KR" altLang="en-US" dirty="0"/>
              <a:t> 변경</a:t>
            </a: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03F6543-9617-8886-7524-9FFFFA3C624E}"/>
              </a:ext>
            </a:extLst>
          </p:cNvPr>
          <p:cNvSpPr/>
          <p:nvPr/>
        </p:nvSpPr>
        <p:spPr>
          <a:xfrm>
            <a:off x="1782118" y="3850138"/>
            <a:ext cx="1257444" cy="117122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8675713" y="3429002"/>
            <a:ext cx="850232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8675713" y="3429000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8583001" y="3100073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8675713" y="3429000"/>
            <a:ext cx="8502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9530617" y="3429002"/>
            <a:ext cx="1989478" cy="2607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9530617" y="3429000"/>
            <a:ext cx="198947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9878236" y="3429000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37DD106-3AB3-A6A3-B01B-D2A8AF89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96" y="2734201"/>
            <a:ext cx="2645329" cy="16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8627043" y="3805312"/>
            <a:ext cx="854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csi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ct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lt</a:t>
            </a:r>
            <a:endParaRPr lang="en-US" altLang="ko-KR" sz="1400" dirty="0"/>
          </a:p>
          <a:p>
            <a:r>
              <a:rPr lang="en-US" altLang="ko-KR" sz="1400" dirty="0"/>
              <a:t> pi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ri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rn</a:t>
            </a:r>
            <a:endParaRPr lang="en-US" altLang="ko-KR" sz="1400" dirty="0"/>
          </a:p>
          <a:p>
            <a:r>
              <a:rPr lang="en-US" altLang="ko-KR" sz="1400" dirty="0"/>
              <a:t> ty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124B4-BCDF-A9F0-8EEA-DF7AA108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26" y="2734200"/>
            <a:ext cx="1162110" cy="16129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D827E6-EB9B-0256-E3F2-BB9B8AB47B3B}"/>
              </a:ext>
            </a:extLst>
          </p:cNvPr>
          <p:cNvSpPr txBox="1"/>
          <p:nvPr/>
        </p:nvSpPr>
        <p:spPr>
          <a:xfrm>
            <a:off x="1061631" y="2395646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CSE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5959028" y="3204910"/>
            <a:ext cx="1635521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239E95-57A7-320A-D0CF-36282A30310B}"/>
              </a:ext>
            </a:extLst>
          </p:cNvPr>
          <p:cNvSpPr txBox="1"/>
          <p:nvPr/>
        </p:nvSpPr>
        <p:spPr>
          <a:xfrm>
            <a:off x="5665559" y="3795321"/>
            <a:ext cx="222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Store_CSE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(CSE*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cse_object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9433277" y="3798332"/>
            <a:ext cx="21637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/Tiny Project2</a:t>
            </a:r>
          </a:p>
          <a:p>
            <a:r>
              <a:rPr lang="en-US" altLang="ko-KR" sz="1400" dirty="0"/>
              <a:t> 20191210T093452</a:t>
            </a:r>
          </a:p>
          <a:p>
            <a:r>
              <a:rPr lang="en-US" altLang="ko-KR" sz="1400" dirty="0"/>
              <a:t> 20191210T093452</a:t>
            </a:r>
          </a:p>
          <a:p>
            <a:r>
              <a:rPr lang="en-US" altLang="ko-KR" sz="1400" dirty="0"/>
              <a:t> NULL</a:t>
            </a:r>
          </a:p>
          <a:p>
            <a:r>
              <a:rPr lang="en-US" altLang="ko-KR" sz="1400" dirty="0"/>
              <a:t> 5-20191210093452845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TinyProject</a:t>
            </a:r>
            <a:endParaRPr lang="en-US" altLang="ko-KR" sz="1400" dirty="0"/>
          </a:p>
          <a:p>
            <a:r>
              <a:rPr lang="en-US" altLang="ko-KR" sz="1400" dirty="0"/>
              <a:t> 5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7C72A-529A-317C-2D4D-9DAC1E58EC7F}"/>
              </a:ext>
            </a:extLst>
          </p:cNvPr>
          <p:cNvSpPr txBox="1"/>
          <p:nvPr/>
        </p:nvSpPr>
        <p:spPr>
          <a:xfrm>
            <a:off x="1018828" y="1176529"/>
            <a:ext cx="107601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Use Cursor - </a:t>
            </a:r>
            <a:r>
              <a:rPr lang="en-US" altLang="ko-KR" sz="1400" b="1" dirty="0">
                <a:latin typeface="Corbel" panose="020B0503020204020204" pitchFamily="34" charset="0"/>
                <a:cs typeface="Calibri" panose="020F0502020204030204" pitchFamily="34" charset="0"/>
              </a:rPr>
              <a:t>DB_KEYLAST </a:t>
            </a: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: Create a new record, as the last of the duplicate records for the supplied key.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Set Flag - </a:t>
            </a:r>
            <a:r>
              <a:rPr lang="en-US" altLang="ko-KR" sz="1400" b="1" dirty="0">
                <a:latin typeface="Corbel" panose="020B0503020204020204" pitchFamily="34" charset="0"/>
                <a:cs typeface="Calibri" panose="020F0502020204030204" pitchFamily="34" charset="0"/>
              </a:rPr>
              <a:t>DB_DUP</a:t>
            </a:r>
            <a:r>
              <a:rPr lang="en-US" altLang="ko-KR" sz="1400" dirty="0">
                <a:latin typeface="Corbel" panose="020B0503020204020204" pitchFamily="34" charset="0"/>
                <a:cs typeface="Calibri" panose="020F0502020204030204" pitchFamily="34" charset="0"/>
              </a:rPr>
              <a:t> 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items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database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determined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insertion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unless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ordering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otherwise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specified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cursor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operation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duplicate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en-US" altLang="ko-KR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100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9283F72-0019-E4F0-2B97-DA78B90D41A0}"/>
              </a:ext>
            </a:extLst>
          </p:cNvPr>
          <p:cNvCxnSpPr>
            <a:cxnSpLocks/>
          </p:cNvCxnSpPr>
          <p:nvPr/>
        </p:nvCxnSpPr>
        <p:spPr>
          <a:xfrm>
            <a:off x="1061630" y="2226367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1E62441-2717-9D31-07EF-52865737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21" y="5080659"/>
            <a:ext cx="2776758" cy="1591007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273D2F7-1987-67B5-8049-91B34CA7608E}"/>
              </a:ext>
            </a:extLst>
          </p:cNvPr>
          <p:cNvSpPr/>
          <p:nvPr/>
        </p:nvSpPr>
        <p:spPr>
          <a:xfrm rot="10800000">
            <a:off x="5809055" y="5405750"/>
            <a:ext cx="1635521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2E1D3D-EBFF-5EE8-696A-C42FCF85E156}"/>
              </a:ext>
            </a:extLst>
          </p:cNvPr>
          <p:cNvSpPr txBox="1"/>
          <p:nvPr/>
        </p:nvSpPr>
        <p:spPr>
          <a:xfrm>
            <a:off x="1018828" y="4700044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CSE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5179-12B3-96F9-D2B3-F33889B9FC54}"/>
              </a:ext>
            </a:extLst>
          </p:cNvPr>
          <p:cNvSpPr txBox="1"/>
          <p:nvPr/>
        </p:nvSpPr>
        <p:spPr>
          <a:xfrm>
            <a:off x="5975682" y="5897812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Get_CSE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15E06-C2D6-E1AB-B143-48F102F763F6}"/>
              </a:ext>
            </a:extLst>
          </p:cNvPr>
          <p:cNvSpPr/>
          <p:nvPr/>
        </p:nvSpPr>
        <p:spPr>
          <a:xfrm>
            <a:off x="8675713" y="4716684"/>
            <a:ext cx="2844381" cy="197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0DDD78-3824-CCF1-4144-A80BEC46B3B5}"/>
              </a:ext>
            </a:extLst>
          </p:cNvPr>
          <p:cNvSpPr/>
          <p:nvPr/>
        </p:nvSpPr>
        <p:spPr>
          <a:xfrm>
            <a:off x="861333" y="2393631"/>
            <a:ext cx="4369443" cy="21069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098C0D-5B97-C7AF-7AFF-D46B814AB550}"/>
              </a:ext>
            </a:extLst>
          </p:cNvPr>
          <p:cNvSpPr/>
          <p:nvPr/>
        </p:nvSpPr>
        <p:spPr>
          <a:xfrm>
            <a:off x="861333" y="4657983"/>
            <a:ext cx="4369443" cy="21069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BA0E0A-ADE0-C8F9-2B02-2C9B1ED515BE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Store&amp;Get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771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9268369" y="1661507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9268369" y="1661505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9196513" y="1344635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9268369" y="1661505"/>
            <a:ext cx="8502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10123273" y="1661507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10123273" y="1661505"/>
            <a:ext cx="198947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10470892" y="1661505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9219699" y="1981032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827E6-EB9B-0256-E3F2-BB9B8AB47B3B}"/>
              </a:ext>
            </a:extLst>
          </p:cNvPr>
          <p:cNvSpPr txBox="1"/>
          <p:nvPr/>
        </p:nvSpPr>
        <p:spPr>
          <a:xfrm>
            <a:off x="546574" y="1519215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AE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8250932" y="3101987"/>
            <a:ext cx="850232" cy="390844"/>
          </a:xfrm>
          <a:prstGeom prst="rightArrow">
            <a:avLst>
              <a:gd name="adj1" fmla="val 50000"/>
              <a:gd name="adj2" fmla="val 884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10036117" y="2005592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tinyProject1</a:t>
            </a:r>
          </a:p>
          <a:p>
            <a:r>
              <a:rPr lang="en-US" altLang="ko-KR" sz="1000" dirty="0"/>
              <a:t> tinyProject3</a:t>
            </a:r>
          </a:p>
          <a:p>
            <a:r>
              <a:rPr lang="en-US" altLang="ko-KR" sz="1000" dirty="0"/>
              <a:t> tinyProject2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Sensor1</a:t>
            </a:r>
          </a:p>
          <a:p>
            <a:r>
              <a:rPr lang="en-US" altLang="ko-KR" sz="1000" dirty="0"/>
              <a:t> Sensor3</a:t>
            </a:r>
          </a:p>
          <a:p>
            <a:r>
              <a:rPr lang="en-US" altLang="ko-KR" sz="1000" dirty="0"/>
              <a:t> Sensor2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 2 </a:t>
            </a:r>
          </a:p>
          <a:p>
            <a:r>
              <a:rPr lang="en-US" altLang="ko-KR" sz="1000" dirty="0"/>
              <a:t> 2</a:t>
            </a:r>
          </a:p>
          <a:p>
            <a:r>
              <a:rPr lang="en-US" altLang="ko-KR" sz="1000" dirty="0"/>
              <a:t> 2</a:t>
            </a:r>
            <a:endParaRPr lang="ko-KR" altLang="en-US" sz="1000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273D2F7-1987-67B5-8049-91B34CA7608E}"/>
              </a:ext>
            </a:extLst>
          </p:cNvPr>
          <p:cNvSpPr/>
          <p:nvPr/>
        </p:nvSpPr>
        <p:spPr>
          <a:xfrm rot="10800000">
            <a:off x="6396643" y="4788794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2E1D3D-EBFF-5EE8-696A-C42FCF85E156}"/>
              </a:ext>
            </a:extLst>
          </p:cNvPr>
          <p:cNvSpPr txBox="1"/>
          <p:nvPr/>
        </p:nvSpPr>
        <p:spPr>
          <a:xfrm>
            <a:off x="3119580" y="4202166"/>
            <a:ext cx="149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AE3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5179-12B3-96F9-D2B3-F33889B9FC54}"/>
              </a:ext>
            </a:extLst>
          </p:cNvPr>
          <p:cNvSpPr txBox="1"/>
          <p:nvPr/>
        </p:nvSpPr>
        <p:spPr>
          <a:xfrm>
            <a:off x="6374201" y="5380770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15E06-C2D6-E1AB-B143-48F102F763F6}"/>
              </a:ext>
            </a:extLst>
          </p:cNvPr>
          <p:cNvSpPr/>
          <p:nvPr/>
        </p:nvSpPr>
        <p:spPr>
          <a:xfrm>
            <a:off x="9268369" y="4958269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BCC071-9011-6740-D7B8-CF64AE2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0" y="1857768"/>
            <a:ext cx="1884099" cy="18840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1C0BCC-29A5-D6B7-4F86-07BD86AE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2" y="1846171"/>
            <a:ext cx="1064550" cy="18956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E015C9-DA4A-19CE-0D5C-0D1B62177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27" y="1850527"/>
            <a:ext cx="1965721" cy="188409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1CCB851-80D1-ECFC-8E01-B8D4EDD1A95E}"/>
              </a:ext>
            </a:extLst>
          </p:cNvPr>
          <p:cNvSpPr/>
          <p:nvPr/>
        </p:nvSpPr>
        <p:spPr>
          <a:xfrm>
            <a:off x="1727342" y="175850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E3081E-DD60-B4FB-97F7-63F48CB347A8}"/>
              </a:ext>
            </a:extLst>
          </p:cNvPr>
          <p:cNvSpPr txBox="1"/>
          <p:nvPr/>
        </p:nvSpPr>
        <p:spPr>
          <a:xfrm>
            <a:off x="1864605" y="145958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AE1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906EAD-36A9-CC39-22CF-5FE5BD8476E2}"/>
              </a:ext>
            </a:extLst>
          </p:cNvPr>
          <p:cNvSpPr/>
          <p:nvPr/>
        </p:nvSpPr>
        <p:spPr>
          <a:xfrm>
            <a:off x="5926459" y="175126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E335B6-6938-683C-863A-CDF37E9657D6}"/>
              </a:ext>
            </a:extLst>
          </p:cNvPr>
          <p:cNvSpPr txBox="1"/>
          <p:nvPr/>
        </p:nvSpPr>
        <p:spPr>
          <a:xfrm>
            <a:off x="6063722" y="145234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AE2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3B70672-8767-02E6-CFF2-CA5E6A816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343" y="1874131"/>
            <a:ext cx="1901450" cy="1867736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01F65AD-CE93-C5A5-5E9E-58EEAB5B4BDE}"/>
              </a:ext>
            </a:extLst>
          </p:cNvPr>
          <p:cNvSpPr/>
          <p:nvPr/>
        </p:nvSpPr>
        <p:spPr>
          <a:xfrm>
            <a:off x="3824129" y="1751268"/>
            <a:ext cx="2020913" cy="212130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1A65D6-684E-9892-D46B-B07AAFAD2642}"/>
              </a:ext>
            </a:extLst>
          </p:cNvPr>
          <p:cNvSpPr txBox="1"/>
          <p:nvPr/>
        </p:nvSpPr>
        <p:spPr>
          <a:xfrm>
            <a:off x="3961392" y="1452341"/>
            <a:ext cx="52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AE3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48CC1-5126-D310-F563-8F12B9C888C4}"/>
              </a:ext>
            </a:extLst>
          </p:cNvPr>
          <p:cNvSpPr txBox="1"/>
          <p:nvPr/>
        </p:nvSpPr>
        <p:spPr>
          <a:xfrm>
            <a:off x="8172364" y="5216064"/>
            <a:ext cx="9489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 “TAE3”</a:t>
            </a:r>
          </a:p>
          <a:p>
            <a:r>
              <a:rPr lang="en-US" altLang="ko-KR" sz="1200" dirty="0"/>
              <a:t>Index[1]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52DFA1-DB4A-44CF-A6CB-6C6A61C93DB0}"/>
              </a:ext>
            </a:extLst>
          </p:cNvPr>
          <p:cNvCxnSpPr>
            <a:cxnSpLocks/>
          </p:cNvCxnSpPr>
          <p:nvPr/>
        </p:nvCxnSpPr>
        <p:spPr>
          <a:xfrm>
            <a:off x="9291692" y="25023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45DC16A-BBCA-832C-A78B-DC1635F2AE29}"/>
              </a:ext>
            </a:extLst>
          </p:cNvPr>
          <p:cNvCxnSpPr>
            <a:cxnSpLocks/>
          </p:cNvCxnSpPr>
          <p:nvPr/>
        </p:nvCxnSpPr>
        <p:spPr>
          <a:xfrm>
            <a:off x="9291692" y="294993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8285B2-B0DB-CC3C-EB0D-69610DA02B37}"/>
              </a:ext>
            </a:extLst>
          </p:cNvPr>
          <p:cNvCxnSpPr>
            <a:cxnSpLocks/>
          </p:cNvCxnSpPr>
          <p:nvPr/>
        </p:nvCxnSpPr>
        <p:spPr>
          <a:xfrm>
            <a:off x="9280030" y="343137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71E6C29-7B6E-44D5-C412-4A34D6D614BC}"/>
              </a:ext>
            </a:extLst>
          </p:cNvPr>
          <p:cNvCxnSpPr>
            <a:cxnSpLocks/>
          </p:cNvCxnSpPr>
          <p:nvPr/>
        </p:nvCxnSpPr>
        <p:spPr>
          <a:xfrm>
            <a:off x="9291692" y="38866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CA5B09F-B5E9-0D7F-72F5-F97FB91D7F3C}"/>
              </a:ext>
            </a:extLst>
          </p:cNvPr>
          <p:cNvCxnSpPr>
            <a:cxnSpLocks/>
          </p:cNvCxnSpPr>
          <p:nvPr/>
        </p:nvCxnSpPr>
        <p:spPr>
          <a:xfrm>
            <a:off x="9268369" y="433552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5EA6C2-B1EB-DC07-8A1D-C57B24715D05}"/>
              </a:ext>
            </a:extLst>
          </p:cNvPr>
          <p:cNvCxnSpPr>
            <a:cxnSpLocks/>
          </p:cNvCxnSpPr>
          <p:nvPr/>
        </p:nvCxnSpPr>
        <p:spPr>
          <a:xfrm>
            <a:off x="9291692" y="481067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FDE40C-FEFE-E6E3-F749-13FE53D9AF56}"/>
              </a:ext>
            </a:extLst>
          </p:cNvPr>
          <p:cNvCxnSpPr>
            <a:cxnSpLocks/>
          </p:cNvCxnSpPr>
          <p:nvPr/>
        </p:nvCxnSpPr>
        <p:spPr>
          <a:xfrm>
            <a:off x="9280030" y="52528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68C8E2-F215-0028-48A1-47ABD4A297EB}"/>
              </a:ext>
            </a:extLst>
          </p:cNvPr>
          <p:cNvCxnSpPr>
            <a:cxnSpLocks/>
          </p:cNvCxnSpPr>
          <p:nvPr/>
        </p:nvCxnSpPr>
        <p:spPr>
          <a:xfrm>
            <a:off x="9287834" y="615612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8058FF-9CF6-80B6-C815-D85B599C208E}"/>
              </a:ext>
            </a:extLst>
          </p:cNvPr>
          <p:cNvCxnSpPr>
            <a:cxnSpLocks/>
          </p:cNvCxnSpPr>
          <p:nvPr/>
        </p:nvCxnSpPr>
        <p:spPr>
          <a:xfrm>
            <a:off x="9287834" y="573940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6C07434-7E3E-4D50-2722-6DCB76E698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998"/>
          <a:stretch/>
        </p:blipFill>
        <p:spPr>
          <a:xfrm>
            <a:off x="3225081" y="4508050"/>
            <a:ext cx="2381372" cy="213755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564EA9-0A3F-33C8-5D04-4D7BABA7639D}"/>
              </a:ext>
            </a:extLst>
          </p:cNvPr>
          <p:cNvCxnSpPr>
            <a:cxnSpLocks/>
          </p:cNvCxnSpPr>
          <p:nvPr/>
        </p:nvCxnSpPr>
        <p:spPr>
          <a:xfrm>
            <a:off x="8866894" y="5040775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F583C99-7D87-DB94-71F5-B537B852CEE6}"/>
              </a:ext>
            </a:extLst>
          </p:cNvPr>
          <p:cNvSpPr/>
          <p:nvPr/>
        </p:nvSpPr>
        <p:spPr>
          <a:xfrm>
            <a:off x="425624" y="1287660"/>
            <a:ext cx="7681811" cy="2783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E7F54A-492B-A12E-236A-974EB9688832}"/>
              </a:ext>
            </a:extLst>
          </p:cNvPr>
          <p:cNvSpPr/>
          <p:nvPr/>
        </p:nvSpPr>
        <p:spPr>
          <a:xfrm>
            <a:off x="7333451" y="3504216"/>
            <a:ext cx="1837578" cy="29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239E95-57A7-320A-D0CF-36282A30310B}"/>
              </a:ext>
            </a:extLst>
          </p:cNvPr>
          <p:cNvSpPr txBox="1"/>
          <p:nvPr/>
        </p:nvSpPr>
        <p:spPr>
          <a:xfrm>
            <a:off x="7340835" y="3485431"/>
            <a:ext cx="222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(AE*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ae_object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49E8297-4F70-B6BD-D177-1809FE7CCB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84"/>
          <a:stretch/>
        </p:blipFill>
        <p:spPr>
          <a:xfrm>
            <a:off x="8042550" y="3793966"/>
            <a:ext cx="1177148" cy="681493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74337597-D681-445D-141A-9916DA6A1628}"/>
              </a:ext>
            </a:extLst>
          </p:cNvPr>
          <p:cNvSpPr/>
          <p:nvPr/>
        </p:nvSpPr>
        <p:spPr>
          <a:xfrm>
            <a:off x="2995228" y="4265224"/>
            <a:ext cx="2849815" cy="25001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6E311-F7AA-1560-8DC7-11E653A61DE9}"/>
              </a:ext>
            </a:extLst>
          </p:cNvPr>
          <p:cNvSpPr txBox="1"/>
          <p:nvPr/>
        </p:nvSpPr>
        <p:spPr>
          <a:xfrm>
            <a:off x="8074433" y="4829308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FCC6D2-635F-0CD1-03F7-A180B16531CE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Store&amp;Get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036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F66010-1FC4-DEE1-103B-F9473B43813C}"/>
              </a:ext>
            </a:extLst>
          </p:cNvPr>
          <p:cNvSpPr/>
          <p:nvPr/>
        </p:nvSpPr>
        <p:spPr>
          <a:xfrm>
            <a:off x="349100" y="1966280"/>
            <a:ext cx="850232" cy="390844"/>
          </a:xfrm>
          <a:prstGeom prst="rightArrow">
            <a:avLst>
              <a:gd name="adj1" fmla="val 50000"/>
              <a:gd name="adj2" fmla="val 884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564EA9-0A3F-33C8-5D04-4D7BABA7639D}"/>
              </a:ext>
            </a:extLst>
          </p:cNvPr>
          <p:cNvCxnSpPr>
            <a:cxnSpLocks/>
          </p:cNvCxnSpPr>
          <p:nvPr/>
        </p:nvCxnSpPr>
        <p:spPr>
          <a:xfrm>
            <a:off x="956607" y="4952482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D6C7D8-E5D9-2E45-7DF8-6F60A0A8F16F}"/>
              </a:ext>
            </a:extLst>
          </p:cNvPr>
          <p:cNvSpPr txBox="1"/>
          <p:nvPr/>
        </p:nvSpPr>
        <p:spPr>
          <a:xfrm>
            <a:off x="-46159" y="2295674"/>
            <a:ext cx="158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Del_AE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098F91-F603-DE57-9397-4805F51F6EE4}"/>
              </a:ext>
            </a:extLst>
          </p:cNvPr>
          <p:cNvSpPr txBox="1"/>
          <p:nvPr/>
        </p:nvSpPr>
        <p:spPr>
          <a:xfrm>
            <a:off x="4432594" y="5105284"/>
            <a:ext cx="193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found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85DF4F-1CBF-A901-E172-E082F0B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83" y="5360649"/>
            <a:ext cx="2038455" cy="4000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401AD9B-8D4A-FDF9-8129-0BAB1E447D1D}"/>
              </a:ext>
            </a:extLst>
          </p:cNvPr>
          <p:cNvGrpSpPr/>
          <p:nvPr/>
        </p:nvGrpSpPr>
        <p:grpSpPr>
          <a:xfrm>
            <a:off x="1216573" y="1228042"/>
            <a:ext cx="3003391" cy="5523827"/>
            <a:chOff x="9225450" y="1373572"/>
            <a:chExt cx="3003391" cy="5523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AD977E-E08F-8689-F270-C6B262D8EF67}"/>
                </a:ext>
              </a:extLst>
            </p:cNvPr>
            <p:cNvSpPr/>
            <p:nvPr/>
          </p:nvSpPr>
          <p:spPr>
            <a:xfrm>
              <a:off x="9297306" y="1690444"/>
              <a:ext cx="850232" cy="4977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9AD90E-8F68-D6AF-B211-4E6E28B935F7}"/>
                </a:ext>
              </a:extLst>
            </p:cNvPr>
            <p:cNvSpPr/>
            <p:nvPr/>
          </p:nvSpPr>
          <p:spPr>
            <a:xfrm>
              <a:off x="9297306" y="1690442"/>
              <a:ext cx="850232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D809B8-E642-A65C-2CAD-EE262CCE3184}"/>
                </a:ext>
              </a:extLst>
            </p:cNvPr>
            <p:cNvSpPr txBox="1"/>
            <p:nvPr/>
          </p:nvSpPr>
          <p:spPr>
            <a:xfrm>
              <a:off x="9225450" y="1373572"/>
              <a:ext cx="11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AE.db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DF1449-4A7B-5157-C18E-3898B86E79A3}"/>
                </a:ext>
              </a:extLst>
            </p:cNvPr>
            <p:cNvSpPr txBox="1"/>
            <p:nvPr/>
          </p:nvSpPr>
          <p:spPr>
            <a:xfrm>
              <a:off x="9297306" y="1690442"/>
              <a:ext cx="850232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Key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9FA11A-E8AB-F260-87F5-01AE72BB1650}"/>
                </a:ext>
              </a:extLst>
            </p:cNvPr>
            <p:cNvSpPr/>
            <p:nvPr/>
          </p:nvSpPr>
          <p:spPr>
            <a:xfrm>
              <a:off x="10152210" y="1690444"/>
              <a:ext cx="1989478" cy="4977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0E8A825-1950-D01E-29C9-91258E097B02}"/>
                </a:ext>
              </a:extLst>
            </p:cNvPr>
            <p:cNvSpPr/>
            <p:nvPr/>
          </p:nvSpPr>
          <p:spPr>
            <a:xfrm>
              <a:off x="10152210" y="1690442"/>
              <a:ext cx="1989477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730EE5-EFB8-EB5D-880C-9BB07DC578B7}"/>
                </a:ext>
              </a:extLst>
            </p:cNvPr>
            <p:cNvSpPr txBox="1"/>
            <p:nvPr/>
          </p:nvSpPr>
          <p:spPr>
            <a:xfrm>
              <a:off x="10499829" y="1690442"/>
              <a:ext cx="1257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Value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661824-7175-6E8D-6902-116924526D1E}"/>
                </a:ext>
              </a:extLst>
            </p:cNvPr>
            <p:cNvSpPr txBox="1"/>
            <p:nvPr/>
          </p:nvSpPr>
          <p:spPr>
            <a:xfrm>
              <a:off x="9248636" y="2009969"/>
              <a:ext cx="854904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aei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api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ct</a:t>
              </a:r>
              <a:endParaRPr lang="en-US" altLang="ko-KR" sz="1000" dirty="0"/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et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lt</a:t>
              </a:r>
              <a:endParaRPr lang="en-US" altLang="ko-KR" sz="1000" dirty="0"/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pi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rn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err="1"/>
                <a:t>rr</a:t>
              </a:r>
              <a:endParaRPr lang="en-US" altLang="ko-KR" sz="1000" dirty="0"/>
            </a:p>
            <a:p>
              <a:r>
                <a:rPr lang="en-US" altLang="ko-KR" sz="1000" dirty="0"/>
                <a:t> ty</a:t>
              </a:r>
            </a:p>
            <a:p>
              <a:r>
                <a:rPr lang="en-US" altLang="ko-KR" sz="1000" dirty="0"/>
                <a:t> ty</a:t>
              </a:r>
            </a:p>
            <a:p>
              <a:r>
                <a:rPr lang="en-US" altLang="ko-KR" sz="1000" dirty="0"/>
                <a:t> ty</a:t>
              </a:r>
              <a:endParaRPr lang="ko-KR" alt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830C3F-50FA-7C64-863F-80116F91C3B2}"/>
                </a:ext>
              </a:extLst>
            </p:cNvPr>
            <p:cNvSpPr txBox="1"/>
            <p:nvPr/>
          </p:nvSpPr>
          <p:spPr>
            <a:xfrm>
              <a:off x="10065054" y="2034529"/>
              <a:ext cx="2163787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TAE1</a:t>
              </a:r>
            </a:p>
            <a:p>
              <a:r>
                <a:rPr lang="en-US" altLang="ko-KR" sz="1000" dirty="0"/>
                <a:t> TAE3</a:t>
              </a:r>
            </a:p>
            <a:p>
              <a:r>
                <a:rPr lang="en-US" altLang="ko-KR" sz="1000" dirty="0"/>
                <a:t> TAE2</a:t>
              </a:r>
            </a:p>
            <a:p>
              <a:r>
                <a:rPr lang="en-US" altLang="ko-KR" sz="1000" dirty="0"/>
                <a:t> tinyProject1</a:t>
              </a:r>
            </a:p>
            <a:p>
              <a:r>
                <a:rPr lang="en-US" altLang="ko-KR" sz="1000" dirty="0"/>
                <a:t> tinyProject3</a:t>
              </a:r>
            </a:p>
            <a:p>
              <a:r>
                <a:rPr lang="en-US" altLang="ko-KR" sz="1000" dirty="0"/>
                <a:t> tinyProject2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20240513T083900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20220513T083900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5-20191210093452845</a:t>
              </a:r>
            </a:p>
            <a:p>
              <a:r>
                <a:rPr lang="en-US" altLang="ko-KR" sz="1000" dirty="0"/>
                <a:t> TAE1</a:t>
              </a:r>
            </a:p>
            <a:p>
              <a:r>
                <a:rPr lang="en-US" altLang="ko-KR" sz="1000" dirty="0"/>
                <a:t> TAE3</a:t>
              </a:r>
            </a:p>
            <a:p>
              <a:r>
                <a:rPr lang="en-US" altLang="ko-KR" sz="1000" dirty="0"/>
                <a:t> TAE2</a:t>
              </a:r>
            </a:p>
            <a:p>
              <a:r>
                <a:rPr lang="en-US" altLang="ko-KR" sz="1000" dirty="0"/>
                <a:t> Sensor1</a:t>
              </a:r>
            </a:p>
            <a:p>
              <a:r>
                <a:rPr lang="en-US" altLang="ko-KR" sz="1000" dirty="0"/>
                <a:t> Sensor3</a:t>
              </a:r>
            </a:p>
            <a:p>
              <a:r>
                <a:rPr lang="en-US" altLang="ko-KR" sz="1000" dirty="0"/>
                <a:t> Sensor2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ko-KR" altLang="en-US" sz="1000" dirty="0"/>
                <a:t> </a:t>
              </a:r>
              <a:r>
                <a:rPr lang="en-US" altLang="ko-KR" sz="1000" dirty="0"/>
                <a:t>true</a:t>
              </a:r>
            </a:p>
            <a:p>
              <a:r>
                <a:rPr lang="en-US" altLang="ko-KR" sz="1000" dirty="0"/>
                <a:t> 2 </a:t>
              </a:r>
            </a:p>
            <a:p>
              <a:r>
                <a:rPr lang="en-US" altLang="ko-KR" sz="1000" dirty="0"/>
                <a:t> 2</a:t>
              </a:r>
            </a:p>
            <a:p>
              <a:r>
                <a:rPr lang="en-US" altLang="ko-KR" sz="1000" dirty="0"/>
                <a:t> 2</a:t>
              </a:r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12313F-3BC4-1579-1FB2-D37901F2C32C}"/>
                </a:ext>
              </a:extLst>
            </p:cNvPr>
            <p:cNvSpPr/>
            <p:nvPr/>
          </p:nvSpPr>
          <p:spPr>
            <a:xfrm>
              <a:off x="9297306" y="4987206"/>
              <a:ext cx="2844381" cy="1284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39AB5E3-22DE-2CF0-D113-E5418CAE13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2531319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3F01952-5E91-0938-E903-6377537FDB7D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2978873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98C9FF-D6A3-2F23-CCE5-D4F2F3406E61}"/>
                </a:ext>
              </a:extLst>
            </p:cNvPr>
            <p:cNvCxnSpPr>
              <a:cxnSpLocks/>
            </p:cNvCxnSpPr>
            <p:nvPr/>
          </p:nvCxnSpPr>
          <p:spPr>
            <a:xfrm>
              <a:off x="9308967" y="3460312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350BA54-FDD5-8E33-F9A0-4403EC49C462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3915578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D1D8A75-BA00-FA31-19CA-F4C2E3361F54}"/>
                </a:ext>
              </a:extLst>
            </p:cNvPr>
            <p:cNvCxnSpPr>
              <a:cxnSpLocks/>
            </p:cNvCxnSpPr>
            <p:nvPr/>
          </p:nvCxnSpPr>
          <p:spPr>
            <a:xfrm>
              <a:off x="9297306" y="4364459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B43720A-5476-73E2-921B-0C696C0C089F}"/>
                </a:ext>
              </a:extLst>
            </p:cNvPr>
            <p:cNvCxnSpPr>
              <a:cxnSpLocks/>
            </p:cNvCxnSpPr>
            <p:nvPr/>
          </p:nvCxnSpPr>
          <p:spPr>
            <a:xfrm>
              <a:off x="9320629" y="4839612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E733A5E-39F7-13D2-42E9-15A2B273BAA9}"/>
                </a:ext>
              </a:extLst>
            </p:cNvPr>
            <p:cNvCxnSpPr>
              <a:cxnSpLocks/>
            </p:cNvCxnSpPr>
            <p:nvPr/>
          </p:nvCxnSpPr>
          <p:spPr>
            <a:xfrm>
              <a:off x="9308967" y="5281771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28BE64-025A-BDC7-D940-889EF477E7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6771" y="6185061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42545AC-6902-6ADE-F958-E47B96DE656F}"/>
                </a:ext>
              </a:extLst>
            </p:cNvPr>
            <p:cNvCxnSpPr>
              <a:cxnSpLocks/>
            </p:cNvCxnSpPr>
            <p:nvPr/>
          </p:nvCxnSpPr>
          <p:spPr>
            <a:xfrm>
              <a:off x="9316771" y="5768338"/>
              <a:ext cx="28210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7C5D608-51EA-BCA7-4766-1D86869FFDA4}"/>
              </a:ext>
            </a:extLst>
          </p:cNvPr>
          <p:cNvSpPr txBox="1"/>
          <p:nvPr/>
        </p:nvSpPr>
        <p:spPr>
          <a:xfrm>
            <a:off x="173617" y="5210661"/>
            <a:ext cx="9489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 “TAE3”</a:t>
            </a:r>
          </a:p>
          <a:p>
            <a:r>
              <a:rPr lang="en-US" altLang="ko-KR" sz="1200" dirty="0"/>
              <a:t>Index[1]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206AE-8D03-CBAA-6782-26A3CD3D7AC3}"/>
              </a:ext>
            </a:extLst>
          </p:cNvPr>
          <p:cNvSpPr txBox="1"/>
          <p:nvPr/>
        </p:nvSpPr>
        <p:spPr>
          <a:xfrm>
            <a:off x="96588" y="4767816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B2F2A634-8D8B-1AB4-A855-6AC7A107447B}"/>
              </a:ext>
            </a:extLst>
          </p:cNvPr>
          <p:cNvSpPr/>
          <p:nvPr/>
        </p:nvSpPr>
        <p:spPr>
          <a:xfrm>
            <a:off x="4487371" y="5305606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FA9EF-E46C-EFC8-D7F5-104C33885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" r="2726"/>
          <a:stretch/>
        </p:blipFill>
        <p:spPr>
          <a:xfrm>
            <a:off x="9328781" y="1662176"/>
            <a:ext cx="2514119" cy="421574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D0118A9-5A74-5B24-F38E-BA82E5D54F94}"/>
              </a:ext>
            </a:extLst>
          </p:cNvPr>
          <p:cNvSpPr txBox="1"/>
          <p:nvPr/>
        </p:nvSpPr>
        <p:spPr>
          <a:xfrm>
            <a:off x="9334733" y="1297033"/>
            <a:ext cx="164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D708480-8252-00FC-363E-35EED9E0ADCB}"/>
              </a:ext>
            </a:extLst>
          </p:cNvPr>
          <p:cNvSpPr/>
          <p:nvPr/>
        </p:nvSpPr>
        <p:spPr>
          <a:xfrm>
            <a:off x="4519747" y="1851808"/>
            <a:ext cx="1278570" cy="46743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A4B4-4352-0E2F-0404-566818A0C5C2}"/>
              </a:ext>
            </a:extLst>
          </p:cNvPr>
          <p:cNvSpPr txBox="1"/>
          <p:nvPr/>
        </p:nvSpPr>
        <p:spPr>
          <a:xfrm>
            <a:off x="4434320" y="1606467"/>
            <a:ext cx="193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delete object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49871B8-CB55-1CCC-B72F-4BDA6DC9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583" y="1911674"/>
            <a:ext cx="2213037" cy="179625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B3BA7B-DF87-3655-56D8-6C6AF83C18A6}"/>
              </a:ext>
            </a:extLst>
          </p:cNvPr>
          <p:cNvSpPr txBox="1"/>
          <p:nvPr/>
        </p:nvSpPr>
        <p:spPr>
          <a:xfrm>
            <a:off x="3422029" y="550365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Delete AE [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=“TAE3”]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899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Exception handling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0A986A-0753-3192-BAFC-DD4508E12E56}"/>
              </a:ext>
            </a:extLst>
          </p:cNvPr>
          <p:cNvSpPr txBox="1"/>
          <p:nvPr/>
        </p:nvSpPr>
        <p:spPr>
          <a:xfrm>
            <a:off x="927684" y="1419941"/>
            <a:ext cx="360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Store 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함수에서 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NULL 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값이 들어온 경우</a:t>
            </a:r>
            <a:endParaRPr lang="ko-KR" alt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91FDC0-40E7-1F78-2259-21E864CB9EE3}"/>
              </a:ext>
            </a:extLst>
          </p:cNvPr>
          <p:cNvSpPr txBox="1"/>
          <p:nvPr/>
        </p:nvSpPr>
        <p:spPr>
          <a:xfrm>
            <a:off x="6564544" y="1419941"/>
            <a:ext cx="469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Get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함수에서 존재하지 않는 </a:t>
            </a:r>
            <a:r>
              <a:rPr lang="en-US" altLang="ko-K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</a:t>
            </a:r>
            <a:r>
              <a:rPr lang="ko-KR" altLang="en-US" sz="1600" b="1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를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호출한 경우</a:t>
            </a:r>
            <a:endParaRPr lang="ko-KR" altLang="en-US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634ED6-F1F8-1CDF-DDB2-FB2C73AB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81" y="2039187"/>
            <a:ext cx="2393127" cy="7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E75F19-D1F8-D213-3B3B-CD5E5CD09F8D}"/>
              </a:ext>
            </a:extLst>
          </p:cNvPr>
          <p:cNvSpPr txBox="1"/>
          <p:nvPr/>
        </p:nvSpPr>
        <p:spPr>
          <a:xfrm>
            <a:off x="6907473" y="2877668"/>
            <a:ext cx="249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NULL</a:t>
            </a:r>
            <a:r>
              <a:rPr lang="ko-KR" altLang="en-US" sz="1400" dirty="0"/>
              <a:t> 반환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F8ECC53-4A1F-13CF-6106-3A7515C3D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7" b="15089"/>
          <a:stretch/>
        </p:blipFill>
        <p:spPr bwMode="auto">
          <a:xfrm>
            <a:off x="1278902" y="2356801"/>
            <a:ext cx="2337134" cy="5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BF3303-09C3-D0BC-F627-14D169D3BDF8}"/>
              </a:ext>
            </a:extLst>
          </p:cNvPr>
          <p:cNvSpPr txBox="1"/>
          <p:nvPr/>
        </p:nvSpPr>
        <p:spPr>
          <a:xfrm>
            <a:off x="1219200" y="2949182"/>
            <a:ext cx="249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int</a:t>
            </a:r>
            <a:r>
              <a:rPr lang="ko-KR" altLang="en-US" sz="1400" dirty="0"/>
              <a:t>형은 </a:t>
            </a:r>
            <a:r>
              <a:rPr lang="en-US" altLang="ko-KR" sz="1400" dirty="0"/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56DF6D-4B60-C72F-5529-EC6AE81551B7}"/>
              </a:ext>
            </a:extLst>
          </p:cNvPr>
          <p:cNvSpPr txBox="1"/>
          <p:nvPr/>
        </p:nvSpPr>
        <p:spPr>
          <a:xfrm>
            <a:off x="1278902" y="4292238"/>
            <a:ext cx="249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char* </a:t>
            </a:r>
            <a:r>
              <a:rPr lang="ko-KR" altLang="en-US" sz="1400" dirty="0"/>
              <a:t>형은 “” </a:t>
            </a:r>
            <a:r>
              <a:rPr lang="en-US" altLang="ko-KR" sz="1400" dirty="0"/>
              <a:t>(</a:t>
            </a:r>
            <a:r>
              <a:rPr lang="ko-KR" altLang="en-US" sz="1400" dirty="0"/>
              <a:t>공백</a:t>
            </a:r>
            <a:r>
              <a:rPr lang="en-US" altLang="ko-KR" sz="1400" dirty="0"/>
              <a:t>)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D2C16F70-DFCB-67DE-2237-94E6C93D8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5"/>
          <a:stretch/>
        </p:blipFill>
        <p:spPr bwMode="auto">
          <a:xfrm>
            <a:off x="1278902" y="3690683"/>
            <a:ext cx="2257926" cy="52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0061188-4E54-867C-D66B-EBFF0354C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69" r="70086" b="11139"/>
          <a:stretch/>
        </p:blipFill>
        <p:spPr bwMode="auto">
          <a:xfrm>
            <a:off x="1281412" y="4921098"/>
            <a:ext cx="2313975" cy="52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89229D-AC57-CD7F-8688-2CFF475A02D1}"/>
              </a:ext>
            </a:extLst>
          </p:cNvPr>
          <p:cNvSpPr txBox="1"/>
          <p:nvPr/>
        </p:nvSpPr>
        <p:spPr>
          <a:xfrm>
            <a:off x="1278902" y="5478087"/>
            <a:ext cx="249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bool</a:t>
            </a:r>
            <a:r>
              <a:rPr lang="ko-KR" altLang="en-US" sz="1400" dirty="0"/>
              <a:t>형은 </a:t>
            </a:r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378E21-9603-BB1E-EBCD-CCD8681771F2}"/>
              </a:ext>
            </a:extLst>
          </p:cNvPr>
          <p:cNvSpPr txBox="1"/>
          <p:nvPr/>
        </p:nvSpPr>
        <p:spPr>
          <a:xfrm>
            <a:off x="6638389" y="4035480"/>
            <a:ext cx="498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Delete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함수에서 존재하지 않는 </a:t>
            </a:r>
            <a:r>
              <a:rPr lang="en-US" altLang="ko-K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</a:t>
            </a:r>
            <a:r>
              <a:rPr lang="ko-KR" altLang="en-US" sz="1600" b="1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를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삭제하려는 경우</a:t>
            </a:r>
            <a:endParaRPr lang="ko-KR" altLang="en-US" sz="16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1FBE1A9-455F-90B4-0882-A1C54BFC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65" y="4466399"/>
            <a:ext cx="2366718" cy="4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D6994BC-9B50-63A7-A020-70D8E54E7A61}"/>
              </a:ext>
            </a:extLst>
          </p:cNvPr>
          <p:cNvSpPr txBox="1"/>
          <p:nvPr/>
        </p:nvSpPr>
        <p:spPr>
          <a:xfrm>
            <a:off x="6932251" y="4955926"/>
            <a:ext cx="249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NULL </a:t>
            </a:r>
            <a:r>
              <a:rPr lang="ko-KR" altLang="en-US" sz="1400" dirty="0"/>
              <a:t>반환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531B53C-F77C-8DFD-E488-15B9076A8E95}"/>
              </a:ext>
            </a:extLst>
          </p:cNvPr>
          <p:cNvSpPr/>
          <p:nvPr/>
        </p:nvSpPr>
        <p:spPr>
          <a:xfrm>
            <a:off x="985677" y="1836044"/>
            <a:ext cx="345311" cy="21712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799603-B758-A40D-D4B2-32D750B0FC5B}"/>
              </a:ext>
            </a:extLst>
          </p:cNvPr>
          <p:cNvSpPr txBox="1"/>
          <p:nvPr/>
        </p:nvSpPr>
        <p:spPr>
          <a:xfrm>
            <a:off x="1321918" y="1757799"/>
            <a:ext cx="2337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Default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값으로 지정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40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Get_All_AE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77844-7C0B-20D7-9531-831E2098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1551007"/>
            <a:ext cx="2044373" cy="4879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F63590-898D-0B5A-8D1D-F6965BEF94CA}"/>
              </a:ext>
            </a:extLst>
          </p:cNvPr>
          <p:cNvSpPr txBox="1"/>
          <p:nvPr/>
        </p:nvSpPr>
        <p:spPr>
          <a:xfrm>
            <a:off x="3761772" y="155100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AE.db</a:t>
            </a:r>
            <a:r>
              <a:rPr lang="ko-KR" altLang="en-US" sz="1800" dirty="0"/>
              <a:t> 안 모든 데이터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19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721</Words>
  <Application>Microsoft Office PowerPoint</Application>
  <PresentationFormat>와이드스크린</PresentationFormat>
  <Paragraphs>261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Corbel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5</cp:revision>
  <cp:lastPrinted>2022-07-31T07:42:36Z</cp:lastPrinted>
  <dcterms:created xsi:type="dcterms:W3CDTF">2022-07-02T20:20:22Z</dcterms:created>
  <dcterms:modified xsi:type="dcterms:W3CDTF">2022-08-09T05:56:47Z</dcterms:modified>
</cp:coreProperties>
</file>