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58" r:id="rId8"/>
    <p:sldId id="266" r:id="rId9"/>
    <p:sldId id="269" r:id="rId10"/>
    <p:sldId id="259" r:id="rId11"/>
    <p:sldId id="260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스틱을 사용하여 네트워크의 상위 구조입니다.">
            <a:extLst>
              <a:ext uri="{FF2B5EF4-FFF2-40B4-BE49-F238E27FC236}">
                <a16:creationId xmlns:a16="http://schemas.microsoft.com/office/drawing/2014/main" id="{E17159F7-8966-6E76-575C-B9C65204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70" r="-1" b="6630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5597E5-6195-AD33-C6C6-F8BC33B9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FFFFFF"/>
                </a:solidFill>
              </a:rPr>
              <a:t>Zeroconf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환경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8C85A-5C23-BFE4-7499-EEEBE3A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FFFFFF"/>
                </a:solidFill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52761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EF5F77-EE22-1561-7121-36E441CB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5" y="767568"/>
            <a:ext cx="9911329" cy="3555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33A3ED-0093-4880-6DBE-409A867EF49D}"/>
              </a:ext>
            </a:extLst>
          </p:cNvPr>
          <p:cNvSpPr txBox="1"/>
          <p:nvPr/>
        </p:nvSpPr>
        <p:spPr>
          <a:xfrm>
            <a:off x="954911" y="4560425"/>
            <a:ext cx="935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에서 원하는 </a:t>
            </a:r>
            <a:r>
              <a:rPr lang="en-US" altLang="ko-KR" dirty="0"/>
              <a:t>Device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등록이 완료되면</a:t>
            </a:r>
            <a:r>
              <a:rPr lang="en-US" altLang="ko-KR" dirty="0"/>
              <a:t>, Device</a:t>
            </a:r>
            <a:r>
              <a:rPr lang="ko-KR" altLang="en-US" dirty="0"/>
              <a:t>에는 등록 성공이라는 메시지를 받고</a:t>
            </a:r>
            <a:r>
              <a:rPr lang="en-US" altLang="ko-KR" dirty="0"/>
              <a:t>,</a:t>
            </a:r>
            <a:r>
              <a:rPr lang="ko-KR" altLang="en-US" dirty="0"/>
              <a:t> 자기 자신 </a:t>
            </a:r>
            <a:r>
              <a:rPr lang="en-US" altLang="ko-KR" dirty="0"/>
              <a:t>Device</a:t>
            </a:r>
            <a:r>
              <a:rPr lang="ko-KR" altLang="en-US" dirty="0"/>
              <a:t>의 이름을 알게 됨</a:t>
            </a:r>
            <a:r>
              <a:rPr lang="en-US" altLang="ko-KR" dirty="0"/>
              <a:t>. -&gt; </a:t>
            </a:r>
            <a:r>
              <a:rPr lang="ko-KR" altLang="en-US" dirty="0"/>
              <a:t>따로 파일에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Server</a:t>
            </a:r>
            <a:r>
              <a:rPr lang="ko-KR" altLang="en-US" dirty="0"/>
              <a:t>에 자신의 정보를 </a:t>
            </a:r>
            <a:r>
              <a:rPr lang="en-US" altLang="ko-KR" dirty="0"/>
              <a:t>5</a:t>
            </a:r>
            <a:r>
              <a:rPr lang="ko-KR" altLang="en-US" dirty="0"/>
              <a:t>초 마다 전송</a:t>
            </a:r>
            <a:r>
              <a:rPr lang="en-US" altLang="ko-KR" dirty="0"/>
              <a:t>. -&gt; Server</a:t>
            </a:r>
            <a:r>
              <a:rPr lang="ko-KR" altLang="en-US" dirty="0"/>
              <a:t>가 정보를 갱신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Temperature:27.8</a:t>
            </a:r>
            <a:r>
              <a:rPr lang="ko-KR" altLang="en-US" dirty="0"/>
              <a:t> 출력은 </a:t>
            </a:r>
            <a:r>
              <a:rPr lang="en-US" altLang="ko-KR" dirty="0"/>
              <a:t>Device</a:t>
            </a:r>
            <a:r>
              <a:rPr lang="ko-KR" altLang="en-US" dirty="0"/>
              <a:t>에서 받는 정보를 출력한 것</a:t>
            </a:r>
            <a:r>
              <a:rPr lang="en-US" altLang="ko-KR" dirty="0"/>
              <a:t>. (Device</a:t>
            </a:r>
            <a:r>
              <a:rPr lang="ko-KR" altLang="en-US" dirty="0"/>
              <a:t>는 </a:t>
            </a:r>
            <a:r>
              <a:rPr lang="en-US" altLang="ko-KR" dirty="0"/>
              <a:t>rand </a:t>
            </a:r>
            <a:r>
              <a:rPr lang="ko-KR" altLang="en-US" dirty="0"/>
              <a:t>함수로 온도 조절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79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C5A1C2-0F04-33D0-F197-5728C083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924"/>
            <a:ext cx="12160176" cy="58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823C4D-4A94-AACF-E51B-4207BAA7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30" y="2210909"/>
            <a:ext cx="5429529" cy="221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44C38-9C81-95A0-D57B-48D8DFFC4824}"/>
              </a:ext>
            </a:extLst>
          </p:cNvPr>
          <p:cNvSpPr txBox="1"/>
          <p:nvPr/>
        </p:nvSpPr>
        <p:spPr>
          <a:xfrm>
            <a:off x="788507" y="622047"/>
            <a:ext cx="29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의 여러 </a:t>
            </a:r>
            <a:r>
              <a:rPr lang="en-US" altLang="ko-KR" dirty="0"/>
              <a:t>Response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E7206C-18D0-6FF8-5C1E-0B4120276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30" y="1107126"/>
            <a:ext cx="5410478" cy="939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120DC9-784B-AEA0-BF40-63E2A871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007" y="1508951"/>
            <a:ext cx="5029864" cy="2681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B9F79-9088-9398-B34C-9279373CC151}"/>
              </a:ext>
            </a:extLst>
          </p:cNvPr>
          <p:cNvSpPr txBox="1"/>
          <p:nvPr/>
        </p:nvSpPr>
        <p:spPr>
          <a:xfrm>
            <a:off x="6404156" y="621175"/>
            <a:ext cx="47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에서 목적을 처리하는 방법 </a:t>
            </a:r>
            <a:r>
              <a:rPr lang="en-US" altLang="ko-KR" dirty="0"/>
              <a:t>-&gt; if </a:t>
            </a:r>
            <a:r>
              <a:rPr lang="ko-KR" altLang="en-US" dirty="0"/>
              <a:t>문 사용</a:t>
            </a:r>
          </a:p>
        </p:txBody>
      </p:sp>
    </p:spTree>
    <p:extLst>
      <p:ext uri="{BB962C8B-B14F-4D97-AF65-F5344CB8AC3E}">
        <p14:creationId xmlns:p14="http://schemas.microsoft.com/office/powerpoint/2010/main" val="170844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44C38-9C81-95A0-D57B-48D8DFFC4824}"/>
              </a:ext>
            </a:extLst>
          </p:cNvPr>
          <p:cNvSpPr txBox="1"/>
          <p:nvPr/>
        </p:nvSpPr>
        <p:spPr>
          <a:xfrm>
            <a:off x="788506" y="622047"/>
            <a:ext cx="410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 err="1"/>
              <a:t>DeviceRegist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Device </a:t>
            </a:r>
            <a:r>
              <a:rPr lang="ko-KR" altLang="en-US" dirty="0"/>
              <a:t>등록에 필요한 절차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RegistSuccess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Post</a:t>
            </a:r>
            <a:r>
              <a:rPr lang="ko-KR" altLang="en-US" dirty="0"/>
              <a:t>를 보내는 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B9F79-9088-9398-B34C-9279373CC151}"/>
              </a:ext>
            </a:extLst>
          </p:cNvPr>
          <p:cNvSpPr txBox="1"/>
          <p:nvPr/>
        </p:nvSpPr>
        <p:spPr>
          <a:xfrm>
            <a:off x="6404156" y="621175"/>
            <a:ext cx="4782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/>
              <a:t>Server </a:t>
            </a:r>
            <a:r>
              <a:rPr lang="ko-KR" altLang="en-US" dirty="0"/>
              <a:t>파일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-&gt;Device</a:t>
            </a:r>
            <a:r>
              <a:rPr lang="ko-KR" altLang="en-US" dirty="0"/>
              <a:t>의 정보를 계속 받기 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Device</a:t>
            </a:r>
            <a:r>
              <a:rPr lang="ko-KR" altLang="en-US" dirty="0"/>
              <a:t>의 </a:t>
            </a:r>
            <a:r>
              <a:rPr lang="en-US" altLang="ko-KR" dirty="0"/>
              <a:t>Post</a:t>
            </a:r>
            <a:r>
              <a:rPr lang="ko-KR" altLang="en-US" dirty="0"/>
              <a:t> 요청에 대한 응답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1F222-94BD-0C55-481A-849D405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9202"/>
            <a:ext cx="4902452" cy="12764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397563-9969-D399-0217-20C93D8F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90" y="1822377"/>
            <a:ext cx="4441878" cy="43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0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6850C-4FF1-CDCB-6603-2E7ECAE3DC39}"/>
              </a:ext>
            </a:extLst>
          </p:cNvPr>
          <p:cNvSpPr txBox="1"/>
          <p:nvPr/>
        </p:nvSpPr>
        <p:spPr>
          <a:xfrm>
            <a:off x="688692" y="659758"/>
            <a:ext cx="107818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인터페이스 고치기</a:t>
            </a:r>
            <a:r>
              <a:rPr lang="en-US" altLang="ko-KR" dirty="0"/>
              <a:t>. -&gt; Avahi </a:t>
            </a:r>
            <a:r>
              <a:rPr lang="ko-KR" altLang="en-US" dirty="0"/>
              <a:t>오픈소스를</a:t>
            </a:r>
            <a:r>
              <a:rPr lang="en-US" altLang="ko-KR" dirty="0"/>
              <a:t> </a:t>
            </a:r>
            <a:r>
              <a:rPr lang="ko-KR" altLang="en-US" dirty="0"/>
              <a:t>뜯어야 해서 시간이 좀 걸립니다</a:t>
            </a:r>
            <a:r>
              <a:rPr lang="en-US" altLang="ko-KR" dirty="0"/>
              <a:t>. (</a:t>
            </a:r>
            <a:r>
              <a:rPr lang="ko-KR" altLang="en-US" dirty="0"/>
              <a:t>기본 출력이라 숨겨져 있는 듯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Device </a:t>
            </a:r>
            <a:r>
              <a:rPr lang="ko-KR" altLang="en-US" dirty="0"/>
              <a:t>등록 후</a:t>
            </a:r>
            <a:r>
              <a:rPr lang="en-US" altLang="ko-KR" dirty="0"/>
              <a:t>, Device</a:t>
            </a:r>
            <a:r>
              <a:rPr lang="ko-KR" altLang="en-US" dirty="0"/>
              <a:t> 광고 중지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등록 완료 메시지를 받으면 </a:t>
            </a:r>
            <a:r>
              <a:rPr lang="en-US" altLang="ko-KR" dirty="0"/>
              <a:t>Avahi</a:t>
            </a:r>
            <a:r>
              <a:rPr lang="ko-KR" altLang="en-US" dirty="0"/>
              <a:t> 오픈 소스 파일의 어떤 부분을 고쳐야함</a:t>
            </a:r>
            <a:r>
              <a:rPr lang="en-US" altLang="ko-KR" dirty="0"/>
              <a:t>.</a:t>
            </a:r>
            <a:r>
              <a:rPr lang="ko-KR" altLang="en-US" dirty="0"/>
              <a:t> 구현 필요</a:t>
            </a:r>
            <a:r>
              <a:rPr lang="en-US" altLang="ko-KR" dirty="0"/>
              <a:t>. (</a:t>
            </a:r>
            <a:r>
              <a:rPr lang="ko-KR" altLang="en-US" dirty="0" err="1"/>
              <a:t>어딘지는</a:t>
            </a:r>
            <a:r>
              <a:rPr lang="ko-KR" altLang="en-US" dirty="0"/>
              <a:t> 알고 있음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위의 실행에서는 </a:t>
            </a:r>
            <a:r>
              <a:rPr lang="en-US" altLang="ko-KR" dirty="0" err="1"/>
              <a:t>DeviceRegist</a:t>
            </a:r>
            <a:r>
              <a:rPr lang="ko-KR" altLang="en-US" dirty="0"/>
              <a:t> 파일의 실행이 끝나고</a:t>
            </a:r>
            <a:r>
              <a:rPr lang="en-US" altLang="ko-KR" dirty="0"/>
              <a:t>, Server</a:t>
            </a:r>
            <a:r>
              <a:rPr lang="ko-KR" altLang="en-US" dirty="0"/>
              <a:t> 파일을 실행함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ko-KR" altLang="en-US" dirty="0"/>
              <a:t>      즉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Device</a:t>
            </a:r>
            <a:r>
              <a:rPr lang="ko-KR" altLang="en-US" dirty="0"/>
              <a:t>가 있을 때는 문제 발생 가능</a:t>
            </a:r>
            <a:r>
              <a:rPr lang="en-US" altLang="ko-KR" dirty="0"/>
              <a:t>. -&gt; Server</a:t>
            </a:r>
            <a:r>
              <a:rPr lang="ko-KR" altLang="en-US" dirty="0"/>
              <a:t>를 항상 돌리면서 등록할 때만 </a:t>
            </a:r>
            <a:r>
              <a:rPr lang="en-US" altLang="ko-KR" dirty="0" err="1"/>
              <a:t>DeviceRegist</a:t>
            </a:r>
            <a:r>
              <a:rPr lang="ko-KR" altLang="en-US" dirty="0"/>
              <a:t>를 실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행하도록 구현 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여러 </a:t>
            </a:r>
            <a:r>
              <a:rPr lang="en-US" altLang="ko-KR" dirty="0"/>
              <a:t>Device </a:t>
            </a:r>
            <a:r>
              <a:rPr lang="ko-KR" altLang="en-US" dirty="0"/>
              <a:t>환경에서 돌아가는지 확인해보고 위의 문제처럼 여러 </a:t>
            </a:r>
            <a:r>
              <a:rPr lang="en-US" altLang="ko-KR" dirty="0"/>
              <a:t>Device</a:t>
            </a:r>
            <a:r>
              <a:rPr lang="ko-KR" altLang="en-US" dirty="0"/>
              <a:t>를 돌릴 때 발생하는 문제점을 해결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등록 취소 옵션과 같은 추가적인 기능 구현</a:t>
            </a:r>
            <a:r>
              <a:rPr lang="en-US" altLang="ko-KR" dirty="0"/>
              <a:t>. -&gt; </a:t>
            </a:r>
            <a:r>
              <a:rPr lang="ko-KR" altLang="en-US" dirty="0"/>
              <a:t>필요한 기능 논의 필요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en-US" altLang="ko-KR" dirty="0"/>
              <a:t>Key</a:t>
            </a:r>
            <a:r>
              <a:rPr lang="ko-KR" altLang="en-US" dirty="0"/>
              <a:t>를 이용한 서버 인증 </a:t>
            </a:r>
            <a:r>
              <a:rPr lang="en-US" altLang="ko-KR" dirty="0"/>
              <a:t>-&gt; </a:t>
            </a:r>
            <a:r>
              <a:rPr lang="ko-KR" altLang="en-US" dirty="0"/>
              <a:t>더 암호학적인 접근이 필요한지</a:t>
            </a:r>
            <a:r>
              <a:rPr lang="en-US" altLang="ko-KR" dirty="0"/>
              <a:t>. -&gt; </a:t>
            </a:r>
            <a:r>
              <a:rPr lang="ko-KR" altLang="en-US" dirty="0"/>
              <a:t>논의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1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2C7731-5E49-4717-69C1-7FD939602142}"/>
              </a:ext>
            </a:extLst>
          </p:cNvPr>
          <p:cNvSpPr/>
          <p:nvPr/>
        </p:nvSpPr>
        <p:spPr>
          <a:xfrm>
            <a:off x="2303362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A39CC-5977-BA0B-3F91-A373D42A960E}"/>
              </a:ext>
            </a:extLst>
          </p:cNvPr>
          <p:cNvSpPr/>
          <p:nvPr/>
        </p:nvSpPr>
        <p:spPr>
          <a:xfrm>
            <a:off x="8538258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F2CF-6C0C-5766-68EA-F333E80DAC76}"/>
              </a:ext>
            </a:extLst>
          </p:cNvPr>
          <p:cNvSpPr txBox="1"/>
          <p:nvPr/>
        </p:nvSpPr>
        <p:spPr>
          <a:xfrm>
            <a:off x="2106592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Device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C13B3-8FC6-811A-83A7-6E0E4D27A2F3}"/>
              </a:ext>
            </a:extLst>
          </p:cNvPr>
          <p:cNvSpPr txBox="1"/>
          <p:nvPr/>
        </p:nvSpPr>
        <p:spPr>
          <a:xfrm>
            <a:off x="8395504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Server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F7685FB-3BB6-39A4-8857-941B68CFC9A2}"/>
              </a:ext>
            </a:extLst>
          </p:cNvPr>
          <p:cNvSpPr/>
          <p:nvPr/>
        </p:nvSpPr>
        <p:spPr>
          <a:xfrm rot="10800000">
            <a:off x="4122516" y="1747777"/>
            <a:ext cx="3946967" cy="11864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575A8-D508-9687-6BE6-2C7D2BC599BD}"/>
              </a:ext>
            </a:extLst>
          </p:cNvPr>
          <p:cNvSpPr txBox="1"/>
          <p:nvPr/>
        </p:nvSpPr>
        <p:spPr>
          <a:xfrm>
            <a:off x="5384156" y="2934182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Post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631C5-D894-8ADD-E561-6D598E31A79A}"/>
              </a:ext>
            </a:extLst>
          </p:cNvPr>
          <p:cNvSpPr txBox="1"/>
          <p:nvPr/>
        </p:nvSpPr>
        <p:spPr>
          <a:xfrm>
            <a:off x="4718612" y="3369821"/>
            <a:ext cx="328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ko-KR" altLang="en-US" dirty="0"/>
              <a:t>내가 널 등록할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</a:t>
            </a:r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en-US" altLang="ko-KR" dirty="0" err="1"/>
              <a:t>ForRegist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97682-1E61-4FA8-2352-5F29025D71AD}"/>
              </a:ext>
            </a:extLst>
          </p:cNvPr>
          <p:cNvSpPr txBox="1"/>
          <p:nvPr/>
        </p:nvSpPr>
        <p:spPr>
          <a:xfrm>
            <a:off x="1599235" y="4145572"/>
            <a:ext cx="915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의 </a:t>
            </a:r>
            <a:r>
              <a:rPr lang="en-US" altLang="ko-KR" dirty="0"/>
              <a:t>Body </a:t>
            </a:r>
            <a:r>
              <a:rPr lang="ko-KR" altLang="en-US" dirty="0"/>
              <a:t>부분에 어떤 목적으로 </a:t>
            </a:r>
            <a:r>
              <a:rPr lang="en-US" altLang="ko-KR" dirty="0"/>
              <a:t>Post</a:t>
            </a:r>
            <a:r>
              <a:rPr lang="ko-KR" altLang="en-US" dirty="0"/>
              <a:t>를 보내는지</a:t>
            </a:r>
            <a:r>
              <a:rPr lang="en-US" altLang="ko-KR" dirty="0"/>
              <a:t>, </a:t>
            </a:r>
            <a:r>
              <a:rPr lang="ko-KR" altLang="en-US" dirty="0"/>
              <a:t>그리고 그 목적에 필요한 값들을 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목적은 알아볼 수 있도록 미리 </a:t>
            </a:r>
            <a:r>
              <a:rPr lang="ko-KR" altLang="en-US" dirty="0" err="1"/>
              <a:t>정해둬야함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:</a:t>
            </a:r>
            <a:r>
              <a:rPr lang="en-US" altLang="ko-KR" dirty="0" err="1"/>
              <a:t>ForRegist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필요한 값</a:t>
            </a:r>
            <a:r>
              <a:rPr lang="en-US" altLang="ko-KR" dirty="0"/>
              <a:t>: </a:t>
            </a:r>
            <a:r>
              <a:rPr lang="ko-KR" altLang="en-US" dirty="0"/>
              <a:t>서버임을 인증하기위한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에 담기는 값 </a:t>
            </a:r>
            <a:r>
              <a:rPr lang="en-US" altLang="ko-KR" dirty="0"/>
              <a:t>-&gt; </a:t>
            </a:r>
            <a:r>
              <a:rPr lang="en-US" altLang="ko-KR" dirty="0" err="1"/>
              <a:t>ForRegist</a:t>
            </a:r>
            <a:r>
              <a:rPr lang="en-US" altLang="ko-KR" dirty="0"/>
              <a:t>(Post</a:t>
            </a:r>
            <a:r>
              <a:rPr lang="ko-KR" altLang="en-US" dirty="0"/>
              <a:t>의 목적</a:t>
            </a:r>
            <a:r>
              <a:rPr lang="en-US" altLang="ko-KR" dirty="0"/>
              <a:t>) </a:t>
            </a:r>
            <a:r>
              <a:rPr lang="en-US" altLang="ko-KR" dirty="0" err="1"/>
              <a:t>SejongTinyIoT</a:t>
            </a:r>
            <a:r>
              <a:rPr lang="en-US" altLang="ko-KR" dirty="0"/>
              <a:t>(key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2C7731-5E49-4717-69C1-7FD939602142}"/>
              </a:ext>
            </a:extLst>
          </p:cNvPr>
          <p:cNvSpPr/>
          <p:nvPr/>
        </p:nvSpPr>
        <p:spPr>
          <a:xfrm>
            <a:off x="2303362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A39CC-5977-BA0B-3F91-A373D42A960E}"/>
              </a:ext>
            </a:extLst>
          </p:cNvPr>
          <p:cNvSpPr/>
          <p:nvPr/>
        </p:nvSpPr>
        <p:spPr>
          <a:xfrm>
            <a:off x="8538258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F2CF-6C0C-5766-68EA-F333E80DAC76}"/>
              </a:ext>
            </a:extLst>
          </p:cNvPr>
          <p:cNvSpPr txBox="1"/>
          <p:nvPr/>
        </p:nvSpPr>
        <p:spPr>
          <a:xfrm>
            <a:off x="2106592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Device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C13B3-8FC6-811A-83A7-6E0E4D27A2F3}"/>
              </a:ext>
            </a:extLst>
          </p:cNvPr>
          <p:cNvSpPr txBox="1"/>
          <p:nvPr/>
        </p:nvSpPr>
        <p:spPr>
          <a:xfrm>
            <a:off x="8395504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Server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F7685FB-3BB6-39A4-8857-941B68CFC9A2}"/>
              </a:ext>
            </a:extLst>
          </p:cNvPr>
          <p:cNvSpPr/>
          <p:nvPr/>
        </p:nvSpPr>
        <p:spPr>
          <a:xfrm>
            <a:off x="4122516" y="1747777"/>
            <a:ext cx="3946967" cy="11864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575A8-D508-9687-6BE6-2C7D2BC599BD}"/>
              </a:ext>
            </a:extLst>
          </p:cNvPr>
          <p:cNvSpPr txBox="1"/>
          <p:nvPr/>
        </p:nvSpPr>
        <p:spPr>
          <a:xfrm>
            <a:off x="5384156" y="2934182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Response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631C5-D894-8ADD-E561-6D598E31A79A}"/>
              </a:ext>
            </a:extLst>
          </p:cNvPr>
          <p:cNvSpPr txBox="1"/>
          <p:nvPr/>
        </p:nvSpPr>
        <p:spPr>
          <a:xfrm>
            <a:off x="4427316" y="3369821"/>
            <a:ext cx="35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ForRegist</a:t>
            </a:r>
            <a:r>
              <a:rPr lang="en-US" altLang="ko-KR" dirty="0"/>
              <a:t> Post</a:t>
            </a:r>
            <a:r>
              <a:rPr lang="ko-KR" altLang="en-US" dirty="0"/>
              <a:t>에 대한 답을 줄게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97682-1E61-4FA8-2352-5F29025D71AD}"/>
              </a:ext>
            </a:extLst>
          </p:cNvPr>
          <p:cNvSpPr txBox="1"/>
          <p:nvPr/>
        </p:nvSpPr>
        <p:spPr>
          <a:xfrm>
            <a:off x="1848090" y="4221091"/>
            <a:ext cx="9153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ForRegist</a:t>
            </a:r>
            <a:r>
              <a:rPr lang="ko-KR" altLang="en-US" dirty="0"/>
              <a:t>에 해당하는 </a:t>
            </a:r>
            <a:r>
              <a:rPr lang="en-US" altLang="ko-KR" dirty="0"/>
              <a:t>Response</a:t>
            </a:r>
            <a:r>
              <a:rPr lang="ko-KR" altLang="en-US" dirty="0"/>
              <a:t>를 </a:t>
            </a:r>
            <a:r>
              <a:rPr lang="en-US" altLang="ko-KR" dirty="0"/>
              <a:t>Device</a:t>
            </a:r>
            <a:r>
              <a:rPr lang="ko-KR" altLang="en-US" dirty="0"/>
              <a:t>가 </a:t>
            </a:r>
            <a:r>
              <a:rPr lang="en-US" altLang="ko-KR" dirty="0"/>
              <a:t>Server</a:t>
            </a:r>
            <a:r>
              <a:rPr lang="ko-KR" altLang="en-US" dirty="0"/>
              <a:t>로 보냄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필요한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AE</a:t>
            </a:r>
            <a:r>
              <a:rPr lang="ko-KR" altLang="en-US" dirty="0"/>
              <a:t>를 생성을 위한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5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933E67-E010-C4DD-F5CD-0314DFC8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0" y="654389"/>
            <a:ext cx="8960167" cy="55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2C7731-5E49-4717-69C1-7FD939602142}"/>
              </a:ext>
            </a:extLst>
          </p:cNvPr>
          <p:cNvSpPr/>
          <p:nvPr/>
        </p:nvSpPr>
        <p:spPr>
          <a:xfrm>
            <a:off x="2303362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A39CC-5977-BA0B-3F91-A373D42A960E}"/>
              </a:ext>
            </a:extLst>
          </p:cNvPr>
          <p:cNvSpPr/>
          <p:nvPr/>
        </p:nvSpPr>
        <p:spPr>
          <a:xfrm>
            <a:off x="8538258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F2CF-6C0C-5766-68EA-F333E80DAC76}"/>
              </a:ext>
            </a:extLst>
          </p:cNvPr>
          <p:cNvSpPr txBox="1"/>
          <p:nvPr/>
        </p:nvSpPr>
        <p:spPr>
          <a:xfrm>
            <a:off x="2106592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Device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C13B3-8FC6-811A-83A7-6E0E4D27A2F3}"/>
              </a:ext>
            </a:extLst>
          </p:cNvPr>
          <p:cNvSpPr txBox="1"/>
          <p:nvPr/>
        </p:nvSpPr>
        <p:spPr>
          <a:xfrm>
            <a:off x="8395504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Server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F7685FB-3BB6-39A4-8857-941B68CFC9A2}"/>
              </a:ext>
            </a:extLst>
          </p:cNvPr>
          <p:cNvSpPr/>
          <p:nvPr/>
        </p:nvSpPr>
        <p:spPr>
          <a:xfrm rot="10800000">
            <a:off x="4122516" y="1747777"/>
            <a:ext cx="3946967" cy="11864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575A8-D508-9687-6BE6-2C7D2BC599BD}"/>
              </a:ext>
            </a:extLst>
          </p:cNvPr>
          <p:cNvSpPr txBox="1"/>
          <p:nvPr/>
        </p:nvSpPr>
        <p:spPr>
          <a:xfrm>
            <a:off x="5384156" y="2934182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Post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631C5-D894-8ADD-E561-6D598E31A79A}"/>
              </a:ext>
            </a:extLst>
          </p:cNvPr>
          <p:cNvSpPr txBox="1"/>
          <p:nvPr/>
        </p:nvSpPr>
        <p:spPr>
          <a:xfrm>
            <a:off x="4718612" y="3369821"/>
            <a:ext cx="328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등록을 했으니까 정보를 보내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목적</a:t>
            </a:r>
            <a:r>
              <a:rPr lang="en-US" altLang="ko-KR" dirty="0"/>
              <a:t> : </a:t>
            </a:r>
            <a:r>
              <a:rPr lang="en-US" altLang="ko-KR" dirty="0" err="1"/>
              <a:t>RegistSuccess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97682-1E61-4FA8-2352-5F29025D71AD}"/>
              </a:ext>
            </a:extLst>
          </p:cNvPr>
          <p:cNvSpPr txBox="1"/>
          <p:nvPr/>
        </p:nvSpPr>
        <p:spPr>
          <a:xfrm>
            <a:off x="1622384" y="4151360"/>
            <a:ext cx="9153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가 </a:t>
            </a:r>
            <a:r>
              <a:rPr lang="en-US" altLang="ko-KR" dirty="0"/>
              <a:t>Server</a:t>
            </a:r>
            <a:r>
              <a:rPr lang="ko-KR" altLang="en-US" dirty="0"/>
              <a:t>로 계속 정보를 보내기 위해 필요한 값들을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</a:t>
            </a:r>
            <a:r>
              <a:rPr lang="en-US" altLang="ko-KR" dirty="0"/>
              <a:t>:</a:t>
            </a:r>
            <a:r>
              <a:rPr lang="en-US" altLang="ko-KR" dirty="0" err="1"/>
              <a:t>RegistSuccess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순서도 맞춰야 함</a:t>
            </a:r>
            <a:r>
              <a:rPr lang="en-US" altLang="ko-KR" dirty="0"/>
              <a:t>.)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en-US" altLang="ko-KR" dirty="0"/>
              <a:t> Key </a:t>
            </a:r>
            <a:r>
              <a:rPr lang="ko-KR" altLang="en-US" dirty="0"/>
              <a:t>값</a:t>
            </a: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en-US" altLang="ko-KR" dirty="0"/>
              <a:t> Server</a:t>
            </a:r>
            <a:r>
              <a:rPr lang="ko-KR" altLang="en-US" dirty="0"/>
              <a:t>의 </a:t>
            </a:r>
            <a:r>
              <a:rPr lang="en-US" altLang="ko-KR" dirty="0"/>
              <a:t>URL    </a:t>
            </a:r>
            <a:r>
              <a:rPr lang="en-US" altLang="ko-KR" dirty="0">
                <a:solidFill>
                  <a:srgbClr val="FF0000"/>
                </a:solidFill>
              </a:rPr>
              <a:t>3.</a:t>
            </a:r>
            <a:r>
              <a:rPr lang="en-US" altLang="ko-KR" dirty="0"/>
              <a:t> </a:t>
            </a:r>
            <a:r>
              <a:rPr lang="ko-KR" altLang="en-US" dirty="0"/>
              <a:t>등록 완료 </a:t>
            </a:r>
            <a:r>
              <a:rPr lang="ko-KR" altLang="en-US" dirty="0" err="1"/>
              <a:t>메세지</a:t>
            </a: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en-US" altLang="ko-KR" dirty="0"/>
              <a:t>Device</a:t>
            </a:r>
            <a:r>
              <a:rPr lang="ko-KR" altLang="en-US" dirty="0"/>
              <a:t>의 이름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각 값은 공백으로 구분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63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2C7731-5E49-4717-69C1-7FD939602142}"/>
              </a:ext>
            </a:extLst>
          </p:cNvPr>
          <p:cNvSpPr/>
          <p:nvPr/>
        </p:nvSpPr>
        <p:spPr>
          <a:xfrm>
            <a:off x="2303362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A39CC-5977-BA0B-3F91-A373D42A960E}"/>
              </a:ext>
            </a:extLst>
          </p:cNvPr>
          <p:cNvSpPr/>
          <p:nvPr/>
        </p:nvSpPr>
        <p:spPr>
          <a:xfrm>
            <a:off x="8538258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F2CF-6C0C-5766-68EA-F333E80DAC76}"/>
              </a:ext>
            </a:extLst>
          </p:cNvPr>
          <p:cNvSpPr txBox="1"/>
          <p:nvPr/>
        </p:nvSpPr>
        <p:spPr>
          <a:xfrm>
            <a:off x="2106592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Device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C13B3-8FC6-811A-83A7-6E0E4D27A2F3}"/>
              </a:ext>
            </a:extLst>
          </p:cNvPr>
          <p:cNvSpPr txBox="1"/>
          <p:nvPr/>
        </p:nvSpPr>
        <p:spPr>
          <a:xfrm>
            <a:off x="8395504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Server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F7685FB-3BB6-39A4-8857-941B68CFC9A2}"/>
              </a:ext>
            </a:extLst>
          </p:cNvPr>
          <p:cNvSpPr/>
          <p:nvPr/>
        </p:nvSpPr>
        <p:spPr>
          <a:xfrm>
            <a:off x="4122516" y="1747777"/>
            <a:ext cx="3946967" cy="11864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575A8-D508-9687-6BE6-2C7D2BC599BD}"/>
              </a:ext>
            </a:extLst>
          </p:cNvPr>
          <p:cNvSpPr txBox="1"/>
          <p:nvPr/>
        </p:nvSpPr>
        <p:spPr>
          <a:xfrm>
            <a:off x="5384156" y="2934182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631C5-D894-8ADD-E561-6D598E31A79A}"/>
              </a:ext>
            </a:extLst>
          </p:cNvPr>
          <p:cNvSpPr txBox="1"/>
          <p:nvPr/>
        </p:nvSpPr>
        <p:spPr>
          <a:xfrm>
            <a:off x="4378123" y="3358105"/>
            <a:ext cx="336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RegistSuccess</a:t>
            </a:r>
            <a:r>
              <a:rPr lang="ko-KR" altLang="en-US" dirty="0"/>
              <a:t>에 대한 답을 줄게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97682-1E61-4FA8-2352-5F29025D71AD}"/>
              </a:ext>
            </a:extLst>
          </p:cNvPr>
          <p:cNvSpPr txBox="1"/>
          <p:nvPr/>
        </p:nvSpPr>
        <p:spPr>
          <a:xfrm>
            <a:off x="1599234" y="4151360"/>
            <a:ext cx="915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RegistSuccess</a:t>
            </a:r>
            <a:r>
              <a:rPr lang="ko-KR" altLang="en-US" dirty="0"/>
              <a:t>에 대한 응답에 들어갈 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Server</a:t>
            </a:r>
            <a:r>
              <a:rPr lang="ko-KR" altLang="en-US" dirty="0"/>
              <a:t>가 가지고 있어야 할 </a:t>
            </a:r>
            <a:r>
              <a:rPr lang="en-US" altLang="ko-KR" dirty="0"/>
              <a:t>Device</a:t>
            </a:r>
            <a:r>
              <a:rPr lang="ko-KR" altLang="en-US" dirty="0"/>
              <a:t>의 정보</a:t>
            </a:r>
            <a:r>
              <a:rPr lang="en-US" altLang="ko-KR" dirty="0"/>
              <a:t>. Ex) </a:t>
            </a:r>
            <a:r>
              <a:rPr lang="ko-KR" altLang="en-US" dirty="0"/>
              <a:t>실내 온도계 </a:t>
            </a:r>
            <a:r>
              <a:rPr lang="en-US" altLang="ko-KR" dirty="0"/>
              <a:t>-&gt; </a:t>
            </a:r>
            <a:r>
              <a:rPr lang="ko-KR" altLang="en-US" dirty="0"/>
              <a:t>온도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9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7731A5-B978-1A43-7FC0-05147CDC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885463"/>
            <a:ext cx="9192929" cy="54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C8BF9-A361-E9F5-D586-B1B565FDF19A}"/>
              </a:ext>
            </a:extLst>
          </p:cNvPr>
          <p:cNvSpPr txBox="1"/>
          <p:nvPr/>
        </p:nvSpPr>
        <p:spPr>
          <a:xfrm>
            <a:off x="723418" y="700269"/>
            <a:ext cx="515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, Key</a:t>
            </a:r>
            <a:r>
              <a:rPr lang="ko-KR" altLang="en-US" dirty="0"/>
              <a:t>값이 </a:t>
            </a:r>
            <a:r>
              <a:rPr lang="ko-KR" altLang="en-US" dirty="0" err="1"/>
              <a:t>틀리다면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A6970-013B-F754-F41A-17E2AE1E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5" y="1140460"/>
            <a:ext cx="8082201" cy="51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2C7731-5E49-4717-69C1-7FD939602142}"/>
              </a:ext>
            </a:extLst>
          </p:cNvPr>
          <p:cNvSpPr/>
          <p:nvPr/>
        </p:nvSpPr>
        <p:spPr>
          <a:xfrm>
            <a:off x="2303362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A39CC-5977-BA0B-3F91-A373D42A960E}"/>
              </a:ext>
            </a:extLst>
          </p:cNvPr>
          <p:cNvSpPr/>
          <p:nvPr/>
        </p:nvSpPr>
        <p:spPr>
          <a:xfrm>
            <a:off x="8538258" y="1406324"/>
            <a:ext cx="1279003" cy="2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F2CF-6C0C-5766-68EA-F333E80DAC76}"/>
              </a:ext>
            </a:extLst>
          </p:cNvPr>
          <p:cNvSpPr txBox="1"/>
          <p:nvPr/>
        </p:nvSpPr>
        <p:spPr>
          <a:xfrm>
            <a:off x="2106592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Device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C13B3-8FC6-811A-83A7-6E0E4D27A2F3}"/>
              </a:ext>
            </a:extLst>
          </p:cNvPr>
          <p:cNvSpPr txBox="1"/>
          <p:nvPr/>
        </p:nvSpPr>
        <p:spPr>
          <a:xfrm>
            <a:off x="8395504" y="3605514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Server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F7685FB-3BB6-39A4-8857-941B68CFC9A2}"/>
              </a:ext>
            </a:extLst>
          </p:cNvPr>
          <p:cNvSpPr/>
          <p:nvPr/>
        </p:nvSpPr>
        <p:spPr>
          <a:xfrm>
            <a:off x="4122516" y="1747777"/>
            <a:ext cx="3946967" cy="11864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575A8-D508-9687-6BE6-2C7D2BC599BD}"/>
              </a:ext>
            </a:extLst>
          </p:cNvPr>
          <p:cNvSpPr txBox="1"/>
          <p:nvPr/>
        </p:nvSpPr>
        <p:spPr>
          <a:xfrm>
            <a:off x="5384156" y="2934182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Post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631C5-D894-8ADD-E561-6D598E31A79A}"/>
              </a:ext>
            </a:extLst>
          </p:cNvPr>
          <p:cNvSpPr txBox="1"/>
          <p:nvPr/>
        </p:nvSpPr>
        <p:spPr>
          <a:xfrm>
            <a:off x="4234888" y="3358105"/>
            <a:ext cx="336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등록됐으니까 정보를 계속 </a:t>
            </a:r>
            <a:r>
              <a:rPr lang="ko-KR" altLang="en-US" dirty="0" err="1"/>
              <a:t>보낼게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97682-1E61-4FA8-2352-5F29025D71AD}"/>
              </a:ext>
            </a:extLst>
          </p:cNvPr>
          <p:cNvSpPr txBox="1"/>
          <p:nvPr/>
        </p:nvSpPr>
        <p:spPr>
          <a:xfrm>
            <a:off x="1599234" y="4151360"/>
            <a:ext cx="915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보낼 정보는 </a:t>
            </a:r>
            <a:r>
              <a:rPr lang="en-US" altLang="ko-KR" dirty="0"/>
              <a:t>Server</a:t>
            </a:r>
            <a:r>
              <a:rPr lang="ko-KR" altLang="en-US" dirty="0"/>
              <a:t>가 계속 갱신 받아야 정보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Server</a:t>
            </a:r>
            <a:r>
              <a:rPr lang="ko-KR" altLang="en-US" dirty="0"/>
              <a:t>가 가지고 있어야 할 </a:t>
            </a:r>
            <a:r>
              <a:rPr lang="en-US" altLang="ko-KR" dirty="0"/>
              <a:t>Device</a:t>
            </a:r>
            <a:r>
              <a:rPr lang="ko-KR" altLang="en-US" dirty="0"/>
              <a:t>의 정보</a:t>
            </a:r>
            <a:r>
              <a:rPr lang="en-US" altLang="ko-KR" dirty="0"/>
              <a:t>. Ex) </a:t>
            </a:r>
            <a:r>
              <a:rPr lang="ko-KR" altLang="en-US" dirty="0"/>
              <a:t>실내 온도계 </a:t>
            </a:r>
            <a:r>
              <a:rPr lang="en-US" altLang="ko-KR" dirty="0"/>
              <a:t>-&gt; </a:t>
            </a:r>
            <a:r>
              <a:rPr lang="ko-KR" altLang="en-US" dirty="0"/>
              <a:t>온도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981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519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Arial</vt:lpstr>
      <vt:lpstr>Wingdings</vt:lpstr>
      <vt:lpstr>LuminousVTI</vt:lpstr>
      <vt:lpstr>Zeroconf 환경.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35</cp:revision>
  <dcterms:created xsi:type="dcterms:W3CDTF">2022-07-25T16:02:56Z</dcterms:created>
  <dcterms:modified xsi:type="dcterms:W3CDTF">2022-07-25T17:37:23Z</dcterms:modified>
</cp:coreProperties>
</file>