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2" r:id="rId3"/>
    <p:sldId id="296" r:id="rId4"/>
    <p:sldId id="293" r:id="rId5"/>
    <p:sldId id="301" r:id="rId6"/>
    <p:sldId id="291" r:id="rId7"/>
    <p:sldId id="299" r:id="rId8"/>
    <p:sldId id="298" r:id="rId9"/>
    <p:sldId id="300" r:id="rId10"/>
    <p:sldId id="294" r:id="rId11"/>
    <p:sldId id="297" r:id="rId12"/>
    <p:sldId id="295" r:id="rId13"/>
  </p:sldIdLst>
  <p:sldSz cx="12192000" cy="6858000"/>
  <p:notesSz cx="6880225" cy="96615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093D8-2A3D-4EBF-B559-154652380096}" v="289" dt="2022-08-25T12:50:17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25T12:50:28.136" v="4188" actId="478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25T12:49:44.907" v="4164" actId="14100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8-25T12:49:44.907" v="4164" actId="14100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25T12:50:28.136" v="4188" actId="478"/>
        <pc:sldMkLst>
          <pc:docMk/>
          <pc:sldMk cId="1732484268" sldId="301"/>
        </pc:sldMkLst>
        <pc:spChg chg="add mod">
          <ac:chgData name="박민지" userId="8cd2928b-fb69-4a34-b7ec-bae7cef32d1f" providerId="ADAL" clId="{861093D8-2A3D-4EBF-B559-154652380096}" dt="2022-08-25T12:50:11.256" v="4177" actId="20577"/>
          <ac:spMkLst>
            <pc:docMk/>
            <pc:sldMk cId="1732484268" sldId="301"/>
            <ac:spMk id="17" creationId="{D032F99B-DCC1-B417-7ECB-5D90F4A94DCA}"/>
          </ac:spMkLst>
        </pc:spChg>
        <pc:spChg chg="del">
          <ac:chgData name="박민지" userId="8cd2928b-fb69-4a34-b7ec-bae7cef32d1f" providerId="ADAL" clId="{861093D8-2A3D-4EBF-B559-154652380096}" dt="2022-08-25T12:50:24.382" v="4185" actId="478"/>
          <ac:spMkLst>
            <pc:docMk/>
            <pc:sldMk cId="1732484268" sldId="301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8-25T12:49:58.418" v="4170" actId="1076"/>
          <ac:spMkLst>
            <pc:docMk/>
            <pc:sldMk cId="1732484268" sldId="301"/>
            <ac:spMk id="34" creationId="{A0E3095A-999F-12E0-71F6-9956BE7805A8}"/>
          </ac:spMkLst>
        </pc:spChg>
        <pc:spChg chg="del">
          <ac:chgData name="박민지" userId="8cd2928b-fb69-4a34-b7ec-bae7cef32d1f" providerId="ADAL" clId="{861093D8-2A3D-4EBF-B559-154652380096}" dt="2022-08-25T12:50:28.136" v="4188" actId="478"/>
          <ac:spMkLst>
            <pc:docMk/>
            <pc:sldMk cId="1732484268" sldId="301"/>
            <ac:spMk id="36" creationId="{AB3A08C9-4207-ED93-3E8C-589C448F7647}"/>
          </ac:spMkLst>
        </pc:spChg>
        <pc:spChg chg="del">
          <ac:chgData name="박민지" userId="8cd2928b-fb69-4a34-b7ec-bae7cef32d1f" providerId="ADAL" clId="{861093D8-2A3D-4EBF-B559-154652380096}" dt="2022-08-25T12:50:24.382" v="4185" actId="478"/>
          <ac:spMkLst>
            <pc:docMk/>
            <pc:sldMk cId="1732484268" sldId="301"/>
            <ac:spMk id="37" creationId="{480E6439-4976-DF24-3A33-213F754521E5}"/>
          </ac:spMkLst>
        </pc:spChg>
        <pc:spChg chg="del">
          <ac:chgData name="박민지" userId="8cd2928b-fb69-4a34-b7ec-bae7cef32d1f" providerId="ADAL" clId="{861093D8-2A3D-4EBF-B559-154652380096}" dt="2022-08-25T12:50:24.382" v="4185" actId="478"/>
          <ac:spMkLst>
            <pc:docMk/>
            <pc:sldMk cId="1732484268" sldId="301"/>
            <ac:spMk id="38" creationId="{55229257-3C80-9B3F-9E06-963F9F8BEBE8}"/>
          </ac:spMkLst>
        </pc:spChg>
        <pc:cxnChg chg="del mod">
          <ac:chgData name="박민지" userId="8cd2928b-fb69-4a34-b7ec-bae7cef32d1f" providerId="ADAL" clId="{861093D8-2A3D-4EBF-B559-154652380096}" dt="2022-08-25T12:50:14.019" v="4178" actId="478"/>
          <ac:cxnSpMkLst>
            <pc:docMk/>
            <pc:sldMk cId="1732484268" sldId="301"/>
            <ac:cxnSpMk id="8" creationId="{4281F2F4-D55E-E32D-DBD6-D4D156D17155}"/>
          </ac:cxnSpMkLst>
        </pc:cxnChg>
        <pc:cxnChg chg="del mod">
          <ac:chgData name="박민지" userId="8cd2928b-fb69-4a34-b7ec-bae7cef32d1f" providerId="ADAL" clId="{861093D8-2A3D-4EBF-B559-154652380096}" dt="2022-08-25T12:50:15.395" v="4180" actId="478"/>
          <ac:cxnSpMkLst>
            <pc:docMk/>
            <pc:sldMk cId="1732484268" sldId="301"/>
            <ac:cxnSpMk id="13" creationId="{7E8E2657-BCD2-7283-4BCF-7EBDB654211A}"/>
          </ac:cxnSpMkLst>
        </pc:cxnChg>
        <pc:cxnChg chg="add mod">
          <ac:chgData name="박민지" userId="8cd2928b-fb69-4a34-b7ec-bae7cef32d1f" providerId="ADAL" clId="{861093D8-2A3D-4EBF-B559-154652380096}" dt="2022-08-25T12:50:21.692" v="4184" actId="14100"/>
          <ac:cxnSpMkLst>
            <pc:docMk/>
            <pc:sldMk cId="1732484268" sldId="301"/>
            <ac:cxnSpMk id="18" creationId="{FADBBDA2-BD7D-2D91-6D52-FA092C5D12C0}"/>
          </ac:cxnSpMkLst>
        </pc:cxnChg>
        <pc:cxnChg chg="mod">
          <ac:chgData name="박민지" userId="8cd2928b-fb69-4a34-b7ec-bae7cef32d1f" providerId="ADAL" clId="{861093D8-2A3D-4EBF-B559-154652380096}" dt="2022-08-25T12:49:58.418" v="4170" actId="1076"/>
          <ac:cxnSpMkLst>
            <pc:docMk/>
            <pc:sldMk cId="1732484268" sldId="301"/>
            <ac:cxnSpMk id="39" creationId="{E2226FE4-1C97-97DF-2D8F-49C06EBA27E6}"/>
          </ac:cxnSpMkLst>
        </pc:cxnChg>
        <pc:cxnChg chg="del">
          <ac:chgData name="박민지" userId="8cd2928b-fb69-4a34-b7ec-bae7cef32d1f" providerId="ADAL" clId="{861093D8-2A3D-4EBF-B559-154652380096}" dt="2022-08-25T12:50:14.718" v="4179" actId="478"/>
          <ac:cxnSpMkLst>
            <pc:docMk/>
            <pc:sldMk cId="1732484268" sldId="301"/>
            <ac:cxnSpMk id="40" creationId="{04306DF6-962E-D784-7326-288FDC482A18}"/>
          </ac:cxnSpMkLst>
        </pc:cxnChg>
        <pc:cxnChg chg="del">
          <ac:chgData name="박민지" userId="8cd2928b-fb69-4a34-b7ec-bae7cef32d1f" providerId="ADAL" clId="{861093D8-2A3D-4EBF-B559-154652380096}" dt="2022-08-25T12:50:16.046" v="4181" actId="478"/>
          <ac:cxnSpMkLst>
            <pc:docMk/>
            <pc:sldMk cId="1732484268" sldId="301"/>
            <ac:cxnSpMk id="41" creationId="{C1AAF8D2-45CB-D790-A977-75A2EA8AA93A}"/>
          </ac:cxnSpMkLst>
        </pc:cxnChg>
        <pc:cxnChg chg="mod">
          <ac:chgData name="박민지" userId="8cd2928b-fb69-4a34-b7ec-bae7cef32d1f" providerId="ADAL" clId="{861093D8-2A3D-4EBF-B559-154652380096}" dt="2022-08-25T12:50:04.354" v="4173" actId="14100"/>
          <ac:cxnSpMkLst>
            <pc:docMk/>
            <pc:sldMk cId="1732484268" sldId="301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8-25T12:50:02.284" v="4172" actId="14100"/>
          <ac:cxnSpMkLst>
            <pc:docMk/>
            <pc:sldMk cId="1732484268" sldId="301"/>
            <ac:cxnSpMk id="51" creationId="{01261A33-3AD7-EFEC-F10A-5AAFA95FF354}"/>
          </ac:cxnSpMkLst>
        </pc:cxnChg>
        <pc:cxnChg chg="del">
          <ac:chgData name="박민지" userId="8cd2928b-fb69-4a34-b7ec-bae7cef32d1f" providerId="ADAL" clId="{861093D8-2A3D-4EBF-B559-154652380096}" dt="2022-08-25T12:49:51.521" v="4167" actId="478"/>
          <ac:cxnSpMkLst>
            <pc:docMk/>
            <pc:sldMk cId="1732484268" sldId="301"/>
            <ac:cxnSpMk id="53" creationId="{CC537DA9-5C6D-F7D1-C60B-ACA0155C2FBF}"/>
          </ac:cxnSpMkLst>
        </pc:cxnChg>
        <pc:cxnChg chg="del mod">
          <ac:chgData name="박민지" userId="8cd2928b-fb69-4a34-b7ec-bae7cef32d1f" providerId="ADAL" clId="{861093D8-2A3D-4EBF-B559-154652380096}" dt="2022-08-25T12:50:25.392" v="4186" actId="478"/>
          <ac:cxnSpMkLst>
            <pc:docMk/>
            <pc:sldMk cId="1732484268" sldId="301"/>
            <ac:cxnSpMk id="54" creationId="{9FE73C29-38CF-68AD-22CB-962D5FE8D461}"/>
          </ac:cxnSpMkLst>
        </pc:cxnChg>
        <pc:cxnChg chg="del">
          <ac:chgData name="박민지" userId="8cd2928b-fb69-4a34-b7ec-bae7cef32d1f" providerId="ADAL" clId="{861093D8-2A3D-4EBF-B559-154652380096}" dt="2022-08-25T12:49:49.622" v="4166" actId="478"/>
          <ac:cxnSpMkLst>
            <pc:docMk/>
            <pc:sldMk cId="1732484268" sldId="301"/>
            <ac:cxnSpMk id="56" creationId="{4BD19848-BCE3-3786-1B14-54B8688363DB}"/>
          </ac:cxnSpMkLst>
        </pc:cxnChg>
        <pc:cxnChg chg="del mod">
          <ac:chgData name="박민지" userId="8cd2928b-fb69-4a34-b7ec-bae7cef32d1f" providerId="ADAL" clId="{861093D8-2A3D-4EBF-B559-154652380096}" dt="2022-08-25T12:50:26.118" v="4187" actId="478"/>
          <ac:cxnSpMkLst>
            <pc:docMk/>
            <pc:sldMk cId="1732484268" sldId="301"/>
            <ac:cxnSpMk id="65" creationId="{6C792CF2-A682-F5E6-F17D-9BAC0D674967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F268-92B7-1667-CB65-CAE64C5A7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C14AF1-E12A-8223-CA73-9D3550D8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02505-B036-4E2D-3BBC-26D87FCF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5500E-2EF7-A268-0286-3593F96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59B00-F334-3DBA-7A45-BAAB8F3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B28F2-8D57-429B-6CCE-E464F105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6716E-06E9-D5E9-4173-9053576D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3CE64-2E2C-0AE5-B890-2CB605A3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93D8B-8CFC-42C6-1A17-CD1E987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F6AD5-6AA3-0347-AEF2-2200CB1A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8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D614C-0DF1-98F9-83C2-90C77A9AB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762A8-8F57-B210-1EE8-2D30C7ED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AA9A6-0B43-0010-3D00-0E1F59E5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D66F-1152-D8BF-9790-7B91E9D5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32E95-F3FE-A028-E493-16E0B7F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713A8-F3DE-09B6-4060-2194721F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72BEF-C989-E9AD-9215-6CB2F502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EED7A-8991-B215-4A29-89B6647E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662E1-F2E5-FB2C-B862-92994C2B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301BF-5A59-9F73-DCA4-C32221D2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572D-4A5C-FB4D-F044-C58F274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A11E9-35A9-BF39-5C68-B872FFAC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CFB59-578F-0AAB-70EB-34602A3E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751C3-DAC4-96D1-75D9-ECF67BDA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70CB4-7713-8410-A67E-3F5467A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EBB60-12DC-8703-7216-0226673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2A1E1-F3D1-6787-294C-F713FC238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77738-1D51-6FC2-931B-1FF297AFB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50BE8-5A39-0F05-4D2C-BD703A17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6D761-4758-1A40-526A-6DD363C1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C9A9C-1DC7-DA05-033B-2684F91E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C226-F302-A697-F176-076A74A8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6AFD1-71E4-45B1-71B7-46E4E3DA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00469-6CD6-76E0-FEA4-241600FC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EC3DB7-E9D3-66C5-4375-488367995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FF8C0-3B1A-D3E2-D00B-1752E1DBA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EB4692-09F0-C2D4-F54C-ACB2CD4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5CE32-BB59-0363-E240-E86A05D0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E0813-72D0-FDE3-4E18-EE9D548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3C6E-9462-1D5B-EB6A-29585260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35BC1-E20B-881A-A23F-95DA85A9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E17B2-968F-16B4-D35E-FFC4C6C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9D2B6-99EB-312D-82CE-F98F9F4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B72B4-FA9F-E9DC-3F81-148F82E4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0E5872-D3CF-E621-98E9-F9D56CF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F5DFE-77D6-51A1-A4B8-8AB0B84B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36B3-D88B-ACA4-BEFE-45CEFC3A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A08AC-6195-3F4A-EF08-C952CFDD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3FF9F-FCB2-F0AD-C236-4C0FB371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F5F1A-73AA-AD3C-6CD5-CD711392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9A8E9-2CE4-4D77-6487-3C413DE4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C7102-8992-5DB9-E566-E11683AF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8AA9-C811-C683-201D-C33DE40B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73C9B-2E8A-2E6C-4512-424046377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8F6A3-F4F1-40A8-892B-F73D443C4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45090-5CAC-5738-22BD-2E4A16F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5B7A4-21F0-6671-C086-1F05E09D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535C4-8B04-394E-AC96-4515A3A8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B1409-E368-C50B-22FB-003A4EA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0FE73-F344-F208-E46B-7BFCA2BD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C17DB-934C-6698-35D0-E9FB77554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4A5C7-8DDB-6761-295E-3A51A568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6D26D-DF63-C63B-D0F5-EFE814D7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5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orw0224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83332" y="3071110"/>
            <a:ext cx="4217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Berkeley DB for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TinyIoT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3333B3-56AE-00C4-C230-EF3207BE5896}"/>
              </a:ext>
            </a:extLst>
          </p:cNvPr>
          <p:cNvSpPr/>
          <p:nvPr/>
        </p:nvSpPr>
        <p:spPr>
          <a:xfrm>
            <a:off x="7977504" y="5427714"/>
            <a:ext cx="4084680" cy="129667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9296208" y="5527385"/>
            <a:ext cx="2706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Sejong Univ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Name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Park Minji</a:t>
            </a:r>
          </a:p>
          <a:p>
            <a:r>
              <a:rPr lang="en-US" altLang="ko-KR" sz="1400" dirty="0"/>
              <a:t>E-mail : </a:t>
            </a:r>
            <a:r>
              <a:rPr lang="en-US" altLang="ko-KR" sz="1400" dirty="0">
                <a:hlinkClick r:id="rId3"/>
              </a:rPr>
              <a:t>iorw0224@gmail.com</a:t>
            </a:r>
            <a:endParaRPr lang="en-US" altLang="ko-KR" sz="1400" dirty="0"/>
          </a:p>
        </p:txBody>
      </p:sp>
      <p:grpSp>
        <p:nvGrpSpPr>
          <p:cNvPr id="20" name="그래픽 11" descr="남자">
            <a:extLst>
              <a:ext uri="{FF2B5EF4-FFF2-40B4-BE49-F238E27FC236}">
                <a16:creationId xmlns:a16="http://schemas.microsoft.com/office/drawing/2014/main" id="{7E2D119C-EE56-6499-88F5-3BF5E9A4206A}"/>
              </a:ext>
            </a:extLst>
          </p:cNvPr>
          <p:cNvGrpSpPr/>
          <p:nvPr/>
        </p:nvGrpSpPr>
        <p:grpSpPr>
          <a:xfrm>
            <a:off x="8143463" y="5578340"/>
            <a:ext cx="887850" cy="1064871"/>
            <a:chOff x="777361" y="2440477"/>
            <a:chExt cx="419100" cy="857249"/>
          </a:xfrm>
          <a:solidFill>
            <a:schemeClr val="accent1">
              <a:lumMod val="50000"/>
            </a:schemeClr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E62495-F3C5-C332-BE81-BCB20808B9A5}"/>
                </a:ext>
              </a:extLst>
            </p:cNvPr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CABB492-0A86-BB95-2C78-422ECD8FB142}"/>
                </a:ext>
              </a:extLst>
            </p:cNvPr>
            <p:cNvSpPr/>
            <p:nvPr/>
          </p:nvSpPr>
          <p:spPr>
            <a:xfrm>
              <a:off x="777361" y="261192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Mapping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DAA9A3-51F9-E28B-7A71-52A3C762D83B}"/>
              </a:ext>
            </a:extLst>
          </p:cNvPr>
          <p:cNvSpPr/>
          <p:nvPr/>
        </p:nvSpPr>
        <p:spPr>
          <a:xfrm>
            <a:off x="7560929" y="1674823"/>
            <a:ext cx="1948862" cy="1211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5838D1-8AF8-C4DA-1DB7-660E2C2D0959}"/>
              </a:ext>
            </a:extLst>
          </p:cNvPr>
          <p:cNvSpPr txBox="1"/>
          <p:nvPr/>
        </p:nvSpPr>
        <p:spPr>
          <a:xfrm>
            <a:off x="7468218" y="1345894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76342E-EE7A-1EA2-C4CA-3D6E8B6C4BFD}"/>
              </a:ext>
            </a:extLst>
          </p:cNvPr>
          <p:cNvSpPr txBox="1"/>
          <p:nvPr/>
        </p:nvSpPr>
        <p:spPr>
          <a:xfrm>
            <a:off x="7546288" y="1662706"/>
            <a:ext cx="197814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rn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D5D9DE-3035-A9E7-BCBF-F78A5F8405E6}"/>
              </a:ext>
            </a:extLst>
          </p:cNvPr>
          <p:cNvSpPr/>
          <p:nvPr/>
        </p:nvSpPr>
        <p:spPr>
          <a:xfrm>
            <a:off x="9509792" y="1676499"/>
            <a:ext cx="1978144" cy="1211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B32ECA-0468-9708-2BD3-0D1144A6E14F}"/>
              </a:ext>
            </a:extLst>
          </p:cNvPr>
          <p:cNvSpPr txBox="1"/>
          <p:nvPr/>
        </p:nvSpPr>
        <p:spPr>
          <a:xfrm>
            <a:off x="7508858" y="2021563"/>
            <a:ext cx="216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TinyProject</a:t>
            </a:r>
            <a:endParaRPr lang="en-US" altLang="ko-KR" sz="1200" dirty="0"/>
          </a:p>
          <a:p>
            <a:r>
              <a:rPr lang="en-US" altLang="ko-KR" sz="1200" dirty="0"/>
              <a:t>Sensor1</a:t>
            </a:r>
          </a:p>
          <a:p>
            <a:r>
              <a:rPr lang="en-US" altLang="ko-KR" sz="1200" dirty="0"/>
              <a:t>status2</a:t>
            </a:r>
          </a:p>
          <a:p>
            <a:r>
              <a:rPr lang="en-US" altLang="ko-KR" sz="1200" dirty="0"/>
              <a:t>4-20210513093154147745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5F5D1-CF5A-4366-0BAC-0E69982D6242}"/>
              </a:ext>
            </a:extLst>
          </p:cNvPr>
          <p:cNvSpPr txBox="1"/>
          <p:nvPr/>
        </p:nvSpPr>
        <p:spPr>
          <a:xfrm>
            <a:off x="1015231" y="2083738"/>
            <a:ext cx="733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/>
              <a:t>TinyProject</a:t>
            </a:r>
            <a:r>
              <a:rPr lang="en-US" altLang="ko-KR" sz="1600" dirty="0"/>
              <a:t>/Sensor1/status2/4-20210513093154147745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360FF-123E-DD40-6827-6CD999CFFDE1}"/>
              </a:ext>
            </a:extLst>
          </p:cNvPr>
          <p:cNvSpPr txBox="1"/>
          <p:nvPr/>
        </p:nvSpPr>
        <p:spPr>
          <a:xfrm>
            <a:off x="9457720" y="2023239"/>
            <a:ext cx="216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5-20191210093452845</a:t>
            </a:r>
          </a:p>
          <a:p>
            <a:r>
              <a:rPr lang="en-US" altLang="ko-KR" sz="1200" dirty="0"/>
              <a:t>TAE1</a:t>
            </a:r>
          </a:p>
          <a:p>
            <a:r>
              <a:rPr lang="en-US" altLang="ko-KR" sz="1200" dirty="0"/>
              <a:t>3-20210513093154147745</a:t>
            </a:r>
          </a:p>
          <a:p>
            <a:r>
              <a:rPr lang="en-US" altLang="ko-KR" sz="1200" dirty="0"/>
              <a:t>4-20210513093154147745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89EEEE-48BC-E6FE-12CE-369703B63968}"/>
              </a:ext>
            </a:extLst>
          </p:cNvPr>
          <p:cNvSpPr txBox="1"/>
          <p:nvPr/>
        </p:nvSpPr>
        <p:spPr>
          <a:xfrm>
            <a:off x="9509792" y="1659145"/>
            <a:ext cx="197814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8FF6D-9C14-FC94-1380-4EFF95EDB952}"/>
              </a:ext>
            </a:extLst>
          </p:cNvPr>
          <p:cNvSpPr txBox="1"/>
          <p:nvPr/>
        </p:nvSpPr>
        <p:spPr>
          <a:xfrm>
            <a:off x="1034776" y="4682274"/>
            <a:ext cx="4674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/>
              <a:t>TinyProject</a:t>
            </a:r>
            <a:r>
              <a:rPr lang="en-US" altLang="ko-KR" sz="1600" dirty="0"/>
              <a:t>/Sensor1/status2/status3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3B18E7-5B87-BE2F-0A79-58380C50D529}"/>
              </a:ext>
            </a:extLst>
          </p:cNvPr>
          <p:cNvSpPr/>
          <p:nvPr/>
        </p:nvSpPr>
        <p:spPr>
          <a:xfrm>
            <a:off x="7573153" y="4748017"/>
            <a:ext cx="1948862" cy="1211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4EC9E-B99F-8E59-7C91-CCC7406EA477}"/>
              </a:ext>
            </a:extLst>
          </p:cNvPr>
          <p:cNvSpPr txBox="1"/>
          <p:nvPr/>
        </p:nvSpPr>
        <p:spPr>
          <a:xfrm>
            <a:off x="7480442" y="4419088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03AB78-7F73-9A49-94FB-9E3AE4C8867F}"/>
              </a:ext>
            </a:extLst>
          </p:cNvPr>
          <p:cNvSpPr txBox="1"/>
          <p:nvPr/>
        </p:nvSpPr>
        <p:spPr>
          <a:xfrm>
            <a:off x="7558512" y="4735900"/>
            <a:ext cx="197814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rn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809D4E-6811-6340-83FB-E3FC090F4F68}"/>
              </a:ext>
            </a:extLst>
          </p:cNvPr>
          <p:cNvSpPr/>
          <p:nvPr/>
        </p:nvSpPr>
        <p:spPr>
          <a:xfrm>
            <a:off x="9522016" y="4749693"/>
            <a:ext cx="1978144" cy="1211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8A393-B47D-939A-B494-3CD9849FB191}"/>
              </a:ext>
            </a:extLst>
          </p:cNvPr>
          <p:cNvSpPr txBox="1"/>
          <p:nvPr/>
        </p:nvSpPr>
        <p:spPr>
          <a:xfrm>
            <a:off x="7521082" y="5094757"/>
            <a:ext cx="216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TinyProject</a:t>
            </a:r>
            <a:endParaRPr lang="en-US" altLang="ko-KR" sz="1200" dirty="0"/>
          </a:p>
          <a:p>
            <a:r>
              <a:rPr lang="en-US" altLang="ko-KR" sz="1200" dirty="0"/>
              <a:t>Sensor1</a:t>
            </a:r>
          </a:p>
          <a:p>
            <a:r>
              <a:rPr lang="en-US" altLang="ko-KR" sz="1200" dirty="0"/>
              <a:t>status2</a:t>
            </a:r>
          </a:p>
          <a:p>
            <a:r>
              <a:rPr lang="en-US" altLang="ko-KR" sz="1200" dirty="0"/>
              <a:t>status3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D73B8-800E-92FE-F9BD-3DADFCA7E490}"/>
              </a:ext>
            </a:extLst>
          </p:cNvPr>
          <p:cNvSpPr txBox="1"/>
          <p:nvPr/>
        </p:nvSpPr>
        <p:spPr>
          <a:xfrm>
            <a:off x="9436515" y="5099995"/>
            <a:ext cx="216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5-20191210093452845</a:t>
            </a:r>
          </a:p>
          <a:p>
            <a:r>
              <a:rPr lang="en-US" altLang="ko-KR" sz="1200" dirty="0"/>
              <a:t>TAE1</a:t>
            </a:r>
          </a:p>
          <a:p>
            <a:r>
              <a:rPr lang="en-US" altLang="ko-KR" sz="1200" dirty="0"/>
              <a:t>3-20210513093154147745</a:t>
            </a:r>
          </a:p>
          <a:p>
            <a:r>
              <a:rPr lang="en-US" altLang="ko-KR" sz="1200" dirty="0"/>
              <a:t>3-20200513093154147745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5A62D-9E9D-B86A-D700-A59F3654B33F}"/>
              </a:ext>
            </a:extLst>
          </p:cNvPr>
          <p:cNvSpPr txBox="1"/>
          <p:nvPr/>
        </p:nvSpPr>
        <p:spPr>
          <a:xfrm>
            <a:off x="9529337" y="4738003"/>
            <a:ext cx="197814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CC1A95-EB88-C3A9-7C90-222B7792BBA4}"/>
              </a:ext>
            </a:extLst>
          </p:cNvPr>
          <p:cNvCxnSpPr/>
          <p:nvPr/>
        </p:nvCxnSpPr>
        <p:spPr>
          <a:xfrm>
            <a:off x="1562582" y="2393355"/>
            <a:ext cx="97227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6024A0-C7F4-C864-B22B-C8E30241CAD6}"/>
              </a:ext>
            </a:extLst>
          </p:cNvPr>
          <p:cNvSpPr txBox="1"/>
          <p:nvPr/>
        </p:nvSpPr>
        <p:spPr>
          <a:xfrm>
            <a:off x="1507708" y="2360473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CSE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C7FE48-DB6E-2C0D-4872-73B1D46D9790}"/>
              </a:ext>
            </a:extLst>
          </p:cNvPr>
          <p:cNvCxnSpPr>
            <a:cxnSpLocks/>
          </p:cNvCxnSpPr>
          <p:nvPr/>
        </p:nvCxnSpPr>
        <p:spPr>
          <a:xfrm>
            <a:off x="2586927" y="2393355"/>
            <a:ext cx="7764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787B0A-E728-E5AE-721C-98C8A4AEAF6A}"/>
              </a:ext>
            </a:extLst>
          </p:cNvPr>
          <p:cNvSpPr txBox="1"/>
          <p:nvPr/>
        </p:nvSpPr>
        <p:spPr>
          <a:xfrm>
            <a:off x="2470227" y="2377890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AE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5C8C4E-DBA6-0B0B-C72E-D25C62218162}"/>
              </a:ext>
            </a:extLst>
          </p:cNvPr>
          <p:cNvCxnSpPr>
            <a:cxnSpLocks/>
          </p:cNvCxnSpPr>
          <p:nvPr/>
        </p:nvCxnSpPr>
        <p:spPr>
          <a:xfrm>
            <a:off x="3459373" y="2393355"/>
            <a:ext cx="6222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26B564-FC60-944B-587A-5E53F4C2B21F}"/>
              </a:ext>
            </a:extLst>
          </p:cNvPr>
          <p:cNvSpPr txBox="1"/>
          <p:nvPr/>
        </p:nvSpPr>
        <p:spPr>
          <a:xfrm>
            <a:off x="3459373" y="2383564"/>
            <a:ext cx="622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CNT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BE1E3BE-0864-2D92-4BF7-76A4378F996A}"/>
              </a:ext>
            </a:extLst>
          </p:cNvPr>
          <p:cNvCxnSpPr>
            <a:cxnSpLocks/>
          </p:cNvCxnSpPr>
          <p:nvPr/>
        </p:nvCxnSpPr>
        <p:spPr>
          <a:xfrm>
            <a:off x="4205382" y="2391383"/>
            <a:ext cx="24214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5F87B2-A39F-9DFE-01F4-AF2DE553DFB0}"/>
              </a:ext>
            </a:extLst>
          </p:cNvPr>
          <p:cNvSpPr txBox="1"/>
          <p:nvPr/>
        </p:nvSpPr>
        <p:spPr>
          <a:xfrm>
            <a:off x="4339057" y="2377890"/>
            <a:ext cx="20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CNT or CIN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C7797A2-C415-14CE-C8A7-9E0B9A3CCBF8}"/>
              </a:ext>
            </a:extLst>
          </p:cNvPr>
          <p:cNvCxnSpPr>
            <a:cxnSpLocks/>
          </p:cNvCxnSpPr>
          <p:nvPr/>
        </p:nvCxnSpPr>
        <p:spPr>
          <a:xfrm>
            <a:off x="1593647" y="4967361"/>
            <a:ext cx="97227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411C4DD-788C-AB6A-F2AF-920A8E3EE438}"/>
              </a:ext>
            </a:extLst>
          </p:cNvPr>
          <p:cNvCxnSpPr>
            <a:cxnSpLocks/>
          </p:cNvCxnSpPr>
          <p:nvPr/>
        </p:nvCxnSpPr>
        <p:spPr>
          <a:xfrm>
            <a:off x="2617992" y="4967361"/>
            <a:ext cx="7764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5922C0F-89BD-BDDF-2737-9E4AD92B3A21}"/>
              </a:ext>
            </a:extLst>
          </p:cNvPr>
          <p:cNvCxnSpPr>
            <a:cxnSpLocks/>
          </p:cNvCxnSpPr>
          <p:nvPr/>
        </p:nvCxnSpPr>
        <p:spPr>
          <a:xfrm>
            <a:off x="3490438" y="4967361"/>
            <a:ext cx="6222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A5C6965-F399-2998-976B-AE93099CA1D7}"/>
              </a:ext>
            </a:extLst>
          </p:cNvPr>
          <p:cNvCxnSpPr>
            <a:cxnSpLocks/>
          </p:cNvCxnSpPr>
          <p:nvPr/>
        </p:nvCxnSpPr>
        <p:spPr>
          <a:xfrm>
            <a:off x="4236447" y="4965389"/>
            <a:ext cx="5582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C8204C-4924-0DDE-DDEE-321A287D8D15}"/>
              </a:ext>
            </a:extLst>
          </p:cNvPr>
          <p:cNvSpPr txBox="1"/>
          <p:nvPr/>
        </p:nvSpPr>
        <p:spPr>
          <a:xfrm>
            <a:off x="1584916" y="4898919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CSE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B58566-ECAB-A9E2-897E-A2DF0933D079}"/>
              </a:ext>
            </a:extLst>
          </p:cNvPr>
          <p:cNvSpPr txBox="1"/>
          <p:nvPr/>
        </p:nvSpPr>
        <p:spPr>
          <a:xfrm>
            <a:off x="2547435" y="4916336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AE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260E3-75B3-3D66-098A-7F5F454AE101}"/>
              </a:ext>
            </a:extLst>
          </p:cNvPr>
          <p:cNvSpPr txBox="1"/>
          <p:nvPr/>
        </p:nvSpPr>
        <p:spPr>
          <a:xfrm>
            <a:off x="3458401" y="4976426"/>
            <a:ext cx="622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highlight>
                  <a:srgbClr val="FFFF00"/>
                </a:highlight>
              </a:rPr>
              <a:t>CNT</a:t>
            </a:r>
            <a:endParaRPr lang="ko-KR" altLang="en-US" sz="16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229901-7189-87A1-8BAD-2BAFEEAEC3D0}"/>
              </a:ext>
            </a:extLst>
          </p:cNvPr>
          <p:cNvSpPr txBox="1"/>
          <p:nvPr/>
        </p:nvSpPr>
        <p:spPr>
          <a:xfrm>
            <a:off x="1015231" y="4365576"/>
            <a:ext cx="2446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highlight>
                  <a:srgbClr val="FFFF00"/>
                </a:highlight>
              </a:rPr>
              <a:t>CNT </a:t>
            </a:r>
            <a:r>
              <a:rPr lang="ko-KR" altLang="en-US" sz="1600" dirty="0">
                <a:highlight>
                  <a:srgbClr val="FFFF00"/>
                </a:highlight>
              </a:rPr>
              <a:t>밑에 </a:t>
            </a:r>
            <a:r>
              <a:rPr lang="en-US" altLang="ko-KR" sz="1600" dirty="0">
                <a:highlight>
                  <a:srgbClr val="FFFF00"/>
                </a:highlight>
              </a:rPr>
              <a:t>CNT </a:t>
            </a:r>
            <a:r>
              <a:rPr lang="ko-KR" altLang="en-US" sz="1600" dirty="0">
                <a:highlight>
                  <a:srgbClr val="FFFF00"/>
                </a:highlight>
              </a:rPr>
              <a:t>가능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BDE835-0771-F949-E483-C2F6687BE853}"/>
              </a:ext>
            </a:extLst>
          </p:cNvPr>
          <p:cNvSpPr txBox="1"/>
          <p:nvPr/>
        </p:nvSpPr>
        <p:spPr>
          <a:xfrm>
            <a:off x="6845320" y="1992600"/>
            <a:ext cx="972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CSE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AE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CNT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06D880-53F7-0440-10C2-1FC90136A104}"/>
              </a:ext>
            </a:extLst>
          </p:cNvPr>
          <p:cNvSpPr txBox="1"/>
          <p:nvPr/>
        </p:nvSpPr>
        <p:spPr>
          <a:xfrm>
            <a:off x="6856190" y="5116499"/>
            <a:ext cx="972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CSE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AE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highlight>
                  <a:srgbClr val="FFFF00"/>
                </a:highlight>
              </a:rPr>
              <a:t>CNT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highlight>
                  <a:srgbClr val="FFFF00"/>
                </a:highlight>
              </a:rPr>
              <a:t>CNT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6B781D-A71C-7261-A0CD-060FFA80712B}"/>
              </a:ext>
            </a:extLst>
          </p:cNvPr>
          <p:cNvSpPr txBox="1"/>
          <p:nvPr/>
        </p:nvSpPr>
        <p:spPr>
          <a:xfrm>
            <a:off x="4080575" y="4974454"/>
            <a:ext cx="142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highlight>
                  <a:srgbClr val="FFFF00"/>
                </a:highlight>
              </a:rPr>
              <a:t>CNT or CIN</a:t>
            </a:r>
            <a:endParaRPr lang="ko-KR" altLang="en-US" sz="16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47EBE-1183-B76C-D1EB-623858806DCE}"/>
              </a:ext>
            </a:extLst>
          </p:cNvPr>
          <p:cNvSpPr txBox="1"/>
          <p:nvPr/>
        </p:nvSpPr>
        <p:spPr>
          <a:xfrm>
            <a:off x="7468218" y="3069466"/>
            <a:ext cx="382708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값이 없으면 </a:t>
            </a:r>
            <a:r>
              <a:rPr lang="en-US" altLang="ko-KR" sz="1400" dirty="0"/>
              <a:t>NULL </a:t>
            </a:r>
            <a:r>
              <a:rPr lang="ko-KR" altLang="en-US" sz="1400" dirty="0"/>
              <a:t>반환 </a:t>
            </a:r>
            <a:r>
              <a:rPr lang="en-US" altLang="ko-KR" sz="1400" dirty="0"/>
              <a:t>-&gt; CNT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rn</a:t>
            </a:r>
            <a:r>
              <a:rPr lang="en-US" altLang="ko-KR" sz="1400" dirty="0"/>
              <a:t> </a:t>
            </a:r>
            <a:r>
              <a:rPr lang="ko-KR" altLang="en-US" sz="1400" dirty="0"/>
              <a:t>탐색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DDB8B89-9C4E-C9EF-4FFB-524A8E5A1633}"/>
              </a:ext>
            </a:extLst>
          </p:cNvPr>
          <p:cNvCxnSpPr>
            <a:stCxn id="45" idx="2"/>
          </p:cNvCxnSpPr>
          <p:nvPr/>
        </p:nvCxnSpPr>
        <p:spPr>
          <a:xfrm>
            <a:off x="5386979" y="2716444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8F7B3CD-6326-0A1C-43D3-A2D856D88D16}"/>
              </a:ext>
            </a:extLst>
          </p:cNvPr>
          <p:cNvSpPr txBox="1"/>
          <p:nvPr/>
        </p:nvSpPr>
        <p:spPr>
          <a:xfrm>
            <a:off x="7468218" y="3376762"/>
            <a:ext cx="382708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값이 있으면 해당 </a:t>
            </a:r>
            <a:r>
              <a:rPr lang="en-US" altLang="ko-KR" sz="1400" dirty="0" err="1"/>
              <a:t>rn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ri</a:t>
            </a:r>
            <a:r>
              <a:rPr lang="en-US" altLang="ko-KR" sz="1400" dirty="0"/>
              <a:t> </a:t>
            </a:r>
            <a:r>
              <a:rPr lang="ko-KR" altLang="en-US" sz="1400" dirty="0"/>
              <a:t>반환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20EA39-4FF6-17B2-EEA0-812E22E47891}"/>
              </a:ext>
            </a:extLst>
          </p:cNvPr>
          <p:cNvSpPr txBox="1"/>
          <p:nvPr/>
        </p:nvSpPr>
        <p:spPr>
          <a:xfrm>
            <a:off x="4700902" y="3222983"/>
            <a:ext cx="1748745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CIN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rn</a:t>
            </a:r>
            <a:r>
              <a:rPr lang="en-US" altLang="ko-KR" sz="1400" dirty="0"/>
              <a:t> </a:t>
            </a:r>
            <a:r>
              <a:rPr lang="ko-KR" altLang="en-US" sz="1400" dirty="0"/>
              <a:t>탐색 후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EFE124A-8EFA-1C10-D05C-7DF6FAAD2D99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 flipV="1">
            <a:off x="6449647" y="3223355"/>
            <a:ext cx="1018571" cy="1535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9CF3A67-B5BC-0A6C-73C1-8D021E4A9AF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449647" y="3376872"/>
            <a:ext cx="1030795" cy="1626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81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Mapping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을 어떻게 효율적으로 이용할 수 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DAA9A3-51F9-E28B-7A71-52A3C762D83B}"/>
              </a:ext>
            </a:extLst>
          </p:cNvPr>
          <p:cNvSpPr/>
          <p:nvPr/>
        </p:nvSpPr>
        <p:spPr>
          <a:xfrm>
            <a:off x="7735061" y="2969354"/>
            <a:ext cx="1948862" cy="1842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5838D1-8AF8-C4DA-1DB7-660E2C2D0959}"/>
              </a:ext>
            </a:extLst>
          </p:cNvPr>
          <p:cNvSpPr txBox="1"/>
          <p:nvPr/>
        </p:nvSpPr>
        <p:spPr>
          <a:xfrm>
            <a:off x="7642350" y="2640425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76342E-EE7A-1EA2-C4CA-3D6E8B6C4BFD}"/>
              </a:ext>
            </a:extLst>
          </p:cNvPr>
          <p:cNvSpPr txBox="1"/>
          <p:nvPr/>
        </p:nvSpPr>
        <p:spPr>
          <a:xfrm>
            <a:off x="7720420" y="2957237"/>
            <a:ext cx="197814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rn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D5D9DE-3035-A9E7-BCBF-F78A5F8405E6}"/>
              </a:ext>
            </a:extLst>
          </p:cNvPr>
          <p:cNvSpPr/>
          <p:nvPr/>
        </p:nvSpPr>
        <p:spPr>
          <a:xfrm>
            <a:off x="9683924" y="2971030"/>
            <a:ext cx="1978144" cy="1842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B32ECA-0468-9708-2BD3-0D1144A6E14F}"/>
              </a:ext>
            </a:extLst>
          </p:cNvPr>
          <p:cNvSpPr txBox="1"/>
          <p:nvPr/>
        </p:nvSpPr>
        <p:spPr>
          <a:xfrm>
            <a:off x="7682990" y="3316094"/>
            <a:ext cx="2163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TinyProject</a:t>
            </a:r>
            <a:endParaRPr lang="en-US" altLang="ko-KR" sz="1200" dirty="0"/>
          </a:p>
          <a:p>
            <a:r>
              <a:rPr lang="en-US" altLang="ko-KR" sz="1200" dirty="0"/>
              <a:t>Sensor1</a:t>
            </a:r>
          </a:p>
          <a:p>
            <a:r>
              <a:rPr lang="en-US" altLang="ko-KR" sz="1200" dirty="0"/>
              <a:t>status2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status3</a:t>
            </a:r>
          </a:p>
          <a:p>
            <a:r>
              <a:rPr lang="en-US" altLang="ko-KR" sz="1200" dirty="0"/>
              <a:t>4-20210513093154147745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5F5D1-CF5A-4366-0BAC-0E69982D6242}"/>
              </a:ext>
            </a:extLst>
          </p:cNvPr>
          <p:cNvSpPr txBox="1"/>
          <p:nvPr/>
        </p:nvSpPr>
        <p:spPr>
          <a:xfrm>
            <a:off x="1015231" y="2083738"/>
            <a:ext cx="733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/>
              <a:t>TinyProject</a:t>
            </a:r>
            <a:r>
              <a:rPr lang="en-US" altLang="ko-KR" sz="1600" dirty="0"/>
              <a:t>/Sensor1/status2/4-20210513093154147745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360FF-123E-DD40-6827-6CD999CFFDE1}"/>
              </a:ext>
            </a:extLst>
          </p:cNvPr>
          <p:cNvSpPr txBox="1"/>
          <p:nvPr/>
        </p:nvSpPr>
        <p:spPr>
          <a:xfrm>
            <a:off x="9631852" y="3317770"/>
            <a:ext cx="216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5-20191210093452845</a:t>
            </a:r>
          </a:p>
          <a:p>
            <a:r>
              <a:rPr lang="en-US" altLang="ko-KR" sz="1200" dirty="0"/>
              <a:t>TAE1</a:t>
            </a:r>
          </a:p>
          <a:p>
            <a:r>
              <a:rPr lang="en-US" altLang="ko-KR" sz="1200" dirty="0"/>
              <a:t>3-20210513093154147745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3-20200513093154147745</a:t>
            </a:r>
          </a:p>
          <a:p>
            <a:r>
              <a:rPr lang="en-US" altLang="ko-KR" sz="1200" dirty="0"/>
              <a:t>4-20210513093154147745</a:t>
            </a:r>
          </a:p>
          <a:p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89EEEE-48BC-E6FE-12CE-369703B63968}"/>
              </a:ext>
            </a:extLst>
          </p:cNvPr>
          <p:cNvSpPr txBox="1"/>
          <p:nvPr/>
        </p:nvSpPr>
        <p:spPr>
          <a:xfrm>
            <a:off x="9683923" y="2957237"/>
            <a:ext cx="197814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8FF6D-9C14-FC94-1380-4EFF95EDB952}"/>
              </a:ext>
            </a:extLst>
          </p:cNvPr>
          <p:cNvSpPr txBox="1"/>
          <p:nvPr/>
        </p:nvSpPr>
        <p:spPr>
          <a:xfrm>
            <a:off x="1026198" y="4135883"/>
            <a:ext cx="4674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/>
              <a:t>TinyProject</a:t>
            </a:r>
            <a:r>
              <a:rPr lang="en-US" altLang="ko-KR" sz="1600" dirty="0"/>
              <a:t>/Sensor1/status2/</a:t>
            </a:r>
            <a:r>
              <a:rPr lang="en-US" altLang="ko-KR" sz="1600" dirty="0">
                <a:highlight>
                  <a:srgbClr val="FFFF00"/>
                </a:highlight>
              </a:rPr>
              <a:t>status3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CC1A95-EB88-C3A9-7C90-222B7792BBA4}"/>
              </a:ext>
            </a:extLst>
          </p:cNvPr>
          <p:cNvCxnSpPr/>
          <p:nvPr/>
        </p:nvCxnSpPr>
        <p:spPr>
          <a:xfrm>
            <a:off x="1562582" y="2393355"/>
            <a:ext cx="97227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6024A0-C7F4-C864-B22B-C8E30241CAD6}"/>
              </a:ext>
            </a:extLst>
          </p:cNvPr>
          <p:cNvSpPr txBox="1"/>
          <p:nvPr/>
        </p:nvSpPr>
        <p:spPr>
          <a:xfrm>
            <a:off x="1507708" y="2360473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CSE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C7FE48-DB6E-2C0D-4872-73B1D46D9790}"/>
              </a:ext>
            </a:extLst>
          </p:cNvPr>
          <p:cNvCxnSpPr>
            <a:cxnSpLocks/>
          </p:cNvCxnSpPr>
          <p:nvPr/>
        </p:nvCxnSpPr>
        <p:spPr>
          <a:xfrm>
            <a:off x="2586927" y="2393355"/>
            <a:ext cx="7764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787B0A-E728-E5AE-721C-98C8A4AEAF6A}"/>
              </a:ext>
            </a:extLst>
          </p:cNvPr>
          <p:cNvSpPr txBox="1"/>
          <p:nvPr/>
        </p:nvSpPr>
        <p:spPr>
          <a:xfrm>
            <a:off x="2470227" y="2377890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AE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5C8C4E-DBA6-0B0B-C72E-D25C62218162}"/>
              </a:ext>
            </a:extLst>
          </p:cNvPr>
          <p:cNvCxnSpPr>
            <a:cxnSpLocks/>
          </p:cNvCxnSpPr>
          <p:nvPr/>
        </p:nvCxnSpPr>
        <p:spPr>
          <a:xfrm>
            <a:off x="3459373" y="2393355"/>
            <a:ext cx="6222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26B564-FC60-944B-587A-5E53F4C2B21F}"/>
              </a:ext>
            </a:extLst>
          </p:cNvPr>
          <p:cNvSpPr txBox="1"/>
          <p:nvPr/>
        </p:nvSpPr>
        <p:spPr>
          <a:xfrm>
            <a:off x="3459373" y="2383564"/>
            <a:ext cx="622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CNT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BE1E3BE-0864-2D92-4BF7-76A4378F996A}"/>
              </a:ext>
            </a:extLst>
          </p:cNvPr>
          <p:cNvCxnSpPr>
            <a:cxnSpLocks/>
          </p:cNvCxnSpPr>
          <p:nvPr/>
        </p:nvCxnSpPr>
        <p:spPr>
          <a:xfrm>
            <a:off x="4205382" y="2391383"/>
            <a:ext cx="24214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C7797A2-C415-14CE-C8A7-9E0B9A3CCBF8}"/>
              </a:ext>
            </a:extLst>
          </p:cNvPr>
          <p:cNvCxnSpPr>
            <a:cxnSpLocks/>
          </p:cNvCxnSpPr>
          <p:nvPr/>
        </p:nvCxnSpPr>
        <p:spPr>
          <a:xfrm>
            <a:off x="1585069" y="4420970"/>
            <a:ext cx="97227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411C4DD-788C-AB6A-F2AF-920A8E3EE438}"/>
              </a:ext>
            </a:extLst>
          </p:cNvPr>
          <p:cNvCxnSpPr>
            <a:cxnSpLocks/>
          </p:cNvCxnSpPr>
          <p:nvPr/>
        </p:nvCxnSpPr>
        <p:spPr>
          <a:xfrm>
            <a:off x="2609414" y="4420970"/>
            <a:ext cx="7764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5922C0F-89BD-BDDF-2737-9E4AD92B3A21}"/>
              </a:ext>
            </a:extLst>
          </p:cNvPr>
          <p:cNvCxnSpPr>
            <a:cxnSpLocks/>
          </p:cNvCxnSpPr>
          <p:nvPr/>
        </p:nvCxnSpPr>
        <p:spPr>
          <a:xfrm>
            <a:off x="3481860" y="4420970"/>
            <a:ext cx="6222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A5C6965-F399-2998-976B-AE93099CA1D7}"/>
              </a:ext>
            </a:extLst>
          </p:cNvPr>
          <p:cNvCxnSpPr>
            <a:cxnSpLocks/>
          </p:cNvCxnSpPr>
          <p:nvPr/>
        </p:nvCxnSpPr>
        <p:spPr>
          <a:xfrm>
            <a:off x="4227869" y="4418998"/>
            <a:ext cx="5582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C8204C-4924-0DDE-DDEE-321A287D8D15}"/>
              </a:ext>
            </a:extLst>
          </p:cNvPr>
          <p:cNvSpPr txBox="1"/>
          <p:nvPr/>
        </p:nvSpPr>
        <p:spPr>
          <a:xfrm>
            <a:off x="1576338" y="4352528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CSE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B58566-ECAB-A9E2-897E-A2DF0933D079}"/>
              </a:ext>
            </a:extLst>
          </p:cNvPr>
          <p:cNvSpPr txBox="1"/>
          <p:nvPr/>
        </p:nvSpPr>
        <p:spPr>
          <a:xfrm>
            <a:off x="2538857" y="4369945"/>
            <a:ext cx="9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AE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260E3-75B3-3D66-098A-7F5F454AE101}"/>
              </a:ext>
            </a:extLst>
          </p:cNvPr>
          <p:cNvSpPr txBox="1"/>
          <p:nvPr/>
        </p:nvSpPr>
        <p:spPr>
          <a:xfrm>
            <a:off x="3437941" y="4369945"/>
            <a:ext cx="622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CNT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559DD7-398C-F372-0FD7-3180543F7371}"/>
              </a:ext>
            </a:extLst>
          </p:cNvPr>
          <p:cNvSpPr txBox="1"/>
          <p:nvPr/>
        </p:nvSpPr>
        <p:spPr>
          <a:xfrm>
            <a:off x="1061630" y="1170986"/>
            <a:ext cx="954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이미 한번 </a:t>
            </a:r>
            <a:r>
              <a:rPr lang="en-US" altLang="ko-KR" sz="1600" dirty="0"/>
              <a:t>Mapping</a:t>
            </a:r>
            <a:r>
              <a:rPr lang="ko-KR" altLang="en-US" sz="1600" dirty="0"/>
              <a:t>한 오브젝트는 </a:t>
            </a:r>
            <a:r>
              <a:rPr lang="en-US" altLang="ko-KR" sz="1600" dirty="0" err="1"/>
              <a:t>Mapping.db</a:t>
            </a:r>
            <a:r>
              <a:rPr lang="ko-KR" altLang="en-US" sz="1600" dirty="0"/>
              <a:t>에 저장되어 또 불러오지 않게 수정할 예정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C3D972-006E-72DE-3802-74175BBEE1A1}"/>
              </a:ext>
            </a:extLst>
          </p:cNvPr>
          <p:cNvSpPr txBox="1"/>
          <p:nvPr/>
        </p:nvSpPr>
        <p:spPr>
          <a:xfrm>
            <a:off x="7042090" y="3295791"/>
            <a:ext cx="97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CSE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AE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CNT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CNT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CIN</a:t>
            </a:r>
          </a:p>
          <a:p>
            <a:pPr algn="ctr"/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B0DF48-3761-0472-06EE-DCEA60740ECF}"/>
              </a:ext>
            </a:extLst>
          </p:cNvPr>
          <p:cNvSpPr txBox="1"/>
          <p:nvPr/>
        </p:nvSpPr>
        <p:spPr>
          <a:xfrm>
            <a:off x="4004566" y="3952018"/>
            <a:ext cx="12222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새로운 오브젝트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1909C0-7A3E-8397-CE1A-E9B0F6151A5C}"/>
              </a:ext>
            </a:extLst>
          </p:cNvPr>
          <p:cNvSpPr txBox="1"/>
          <p:nvPr/>
        </p:nvSpPr>
        <p:spPr>
          <a:xfrm>
            <a:off x="4339057" y="2377890"/>
            <a:ext cx="20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CNT or CIN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1D9C30-EEF2-A3AB-5E48-6C44A34ED99E}"/>
              </a:ext>
            </a:extLst>
          </p:cNvPr>
          <p:cNvSpPr txBox="1"/>
          <p:nvPr/>
        </p:nvSpPr>
        <p:spPr>
          <a:xfrm>
            <a:off x="3730480" y="4369945"/>
            <a:ext cx="209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CNT or CIN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6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다음주</a:t>
            </a:r>
            <a:r>
              <a:rPr lang="en-US" altLang="ko-KR" sz="1600" dirty="0"/>
              <a:t> </a:t>
            </a:r>
            <a:r>
              <a:rPr lang="ko-KR" altLang="en-US" sz="1600" dirty="0"/>
              <a:t>수정할 사항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3DA901-5147-B0D2-CCC1-2C0757685C5B}"/>
              </a:ext>
            </a:extLst>
          </p:cNvPr>
          <p:cNvSpPr txBox="1"/>
          <p:nvPr/>
        </p:nvSpPr>
        <p:spPr>
          <a:xfrm>
            <a:off x="1006895" y="1397675"/>
            <a:ext cx="106515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Mapping table </a:t>
            </a:r>
            <a:r>
              <a:rPr lang="ko-KR" altLang="en-US" sz="1600" dirty="0"/>
              <a:t>에서 일정 부분 공간 절약이 되는 부분 고민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Get_All_CSE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Delete_CSE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FC47-0C27-AB91-CD00-7372A422CAA9}"/>
              </a:ext>
            </a:extLst>
          </p:cNvPr>
          <p:cNvSpPr txBox="1"/>
          <p:nvPr/>
        </p:nvSpPr>
        <p:spPr>
          <a:xfrm>
            <a:off x="1684674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hlinkClick r:id="rId2"/>
              </a:rPr>
              <a:t>Github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220C3-C5AD-F59E-CC9D-5EBC93800B45}"/>
              </a:ext>
            </a:extLst>
          </p:cNvPr>
          <p:cNvSpPr txBox="1"/>
          <p:nvPr/>
        </p:nvSpPr>
        <p:spPr>
          <a:xfrm>
            <a:off x="4956451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linkClick r:id="rId3"/>
              </a:rPr>
              <a:t>Notion</a:t>
            </a:r>
            <a:endParaRPr lang="ko-KR" altLang="en-US" dirty="0"/>
          </a:p>
        </p:txBody>
      </p:sp>
      <p:pic>
        <p:nvPicPr>
          <p:cNvPr id="102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6C1C5B27-120C-C97F-32BF-1F10D2EF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08" y="5784267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6B20CB-615A-0E89-E253-A8A71088973B}"/>
              </a:ext>
            </a:extLst>
          </p:cNvPr>
          <p:cNvCxnSpPr>
            <a:cxnSpLocks/>
          </p:cNvCxnSpPr>
          <p:nvPr/>
        </p:nvCxnSpPr>
        <p:spPr>
          <a:xfrm>
            <a:off x="1061630" y="5565107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BCB2DED8-89E1-87B1-6D75-A3C5B42A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573264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6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이번주</a:t>
            </a:r>
            <a:r>
              <a:rPr lang="en-US" altLang="ko-KR" sz="1600" dirty="0"/>
              <a:t> </a:t>
            </a:r>
            <a:r>
              <a:rPr lang="ko-KR" altLang="en-US" sz="1600" dirty="0"/>
              <a:t>진행 상황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3DA901-5147-B0D2-CCC1-2C0757685C5B}"/>
              </a:ext>
            </a:extLst>
          </p:cNvPr>
          <p:cNvSpPr txBox="1"/>
          <p:nvPr/>
        </p:nvSpPr>
        <p:spPr>
          <a:xfrm>
            <a:off x="1006895" y="1386101"/>
            <a:ext cx="106515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Delete_CNT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Delete_CIN</a:t>
            </a:r>
            <a:r>
              <a:rPr lang="en-US" altLang="ko-KR" sz="1600" dirty="0"/>
              <a:t>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Get_All_CNT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Get_All_CIN</a:t>
            </a:r>
            <a:r>
              <a:rPr lang="en-US" altLang="ko-KR" sz="1600" dirty="0"/>
              <a:t>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CNT </a:t>
            </a:r>
            <a:r>
              <a:rPr lang="ko-KR" altLang="en-US" sz="1600" dirty="0"/>
              <a:t>밑에 </a:t>
            </a:r>
            <a:r>
              <a:rPr lang="en-US" altLang="ko-KR" sz="1600" dirty="0"/>
              <a:t>CNT </a:t>
            </a:r>
            <a:r>
              <a:rPr lang="ko-KR" altLang="en-US" sz="1600" dirty="0"/>
              <a:t>저장해보기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Get_All_AE</a:t>
            </a:r>
            <a:r>
              <a:rPr lang="en-US" altLang="ko-KR" sz="1600" b="1" dirty="0"/>
              <a:t> </a:t>
            </a:r>
            <a:r>
              <a:rPr lang="ko-KR" altLang="en-US" sz="1600" dirty="0"/>
              <a:t>함수 노드로 반환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Get_CSE</a:t>
            </a:r>
            <a:r>
              <a:rPr lang="ko-KR" altLang="en-US" sz="1600" dirty="0"/>
              <a:t>의 인자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ri</a:t>
            </a:r>
            <a:r>
              <a:rPr lang="en-US" altLang="ko-KR" sz="1600" dirty="0"/>
              <a:t>)</a:t>
            </a:r>
            <a:r>
              <a:rPr lang="ko-KR" altLang="en-US" sz="1600" dirty="0"/>
              <a:t> 없이 반환 가능하게 수정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</a:rPr>
              <a:t>Mapping Table</a:t>
            </a:r>
            <a:r>
              <a:rPr lang="en-US" altLang="ko-KR" sz="1600" dirty="0"/>
              <a:t> </a:t>
            </a:r>
            <a:r>
              <a:rPr lang="ko-KR" altLang="en-US" sz="1600" dirty="0"/>
              <a:t>추가 </a:t>
            </a:r>
            <a:r>
              <a:rPr lang="en-US" altLang="ko-KR" sz="1600" dirty="0"/>
              <a:t>(URI </a:t>
            </a:r>
            <a:r>
              <a:rPr lang="ko-KR" altLang="en-US" sz="1600" dirty="0"/>
              <a:t>와 </a:t>
            </a:r>
            <a:r>
              <a:rPr lang="en-US" altLang="ko-KR" sz="1600" dirty="0"/>
              <a:t>Key</a:t>
            </a:r>
            <a:r>
              <a:rPr lang="ko-KR" altLang="en-US" sz="1600" dirty="0"/>
              <a:t>값이 어떻게 </a:t>
            </a:r>
            <a:r>
              <a:rPr lang="ko-KR" altLang="en-US" sz="1600" dirty="0" err="1"/>
              <a:t>맵핑되는지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FC47-0C27-AB91-CD00-7372A422CAA9}"/>
              </a:ext>
            </a:extLst>
          </p:cNvPr>
          <p:cNvSpPr txBox="1"/>
          <p:nvPr/>
        </p:nvSpPr>
        <p:spPr>
          <a:xfrm>
            <a:off x="1684674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hlinkClick r:id="rId2"/>
              </a:rPr>
              <a:t>Github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220C3-C5AD-F59E-CC9D-5EBC93800B45}"/>
              </a:ext>
            </a:extLst>
          </p:cNvPr>
          <p:cNvSpPr txBox="1"/>
          <p:nvPr/>
        </p:nvSpPr>
        <p:spPr>
          <a:xfrm>
            <a:off x="4956451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linkClick r:id="rId3"/>
              </a:rPr>
              <a:t>Notion</a:t>
            </a:r>
            <a:endParaRPr lang="ko-KR" altLang="en-US" dirty="0"/>
          </a:p>
        </p:txBody>
      </p:sp>
      <p:pic>
        <p:nvPicPr>
          <p:cNvPr id="102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6C1C5B27-120C-C97F-32BF-1F10D2EF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08" y="5784267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3E57C2AA-25A6-1723-913F-9ED55BD8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573264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6B20CB-615A-0E89-E253-A8A71088973B}"/>
              </a:ext>
            </a:extLst>
          </p:cNvPr>
          <p:cNvCxnSpPr>
            <a:cxnSpLocks/>
          </p:cNvCxnSpPr>
          <p:nvPr/>
        </p:nvCxnSpPr>
        <p:spPr>
          <a:xfrm>
            <a:off x="1061630" y="5565107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4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BerkeleyDB</a:t>
            </a:r>
            <a:r>
              <a:rPr lang="ko-KR" altLang="en-US" sz="1600" dirty="0"/>
              <a:t> 함수들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0FA4E-B8D0-3B6E-A2EF-D6526ED792CD}"/>
              </a:ext>
            </a:extLst>
          </p:cNvPr>
          <p:cNvSpPr txBox="1"/>
          <p:nvPr/>
        </p:nvSpPr>
        <p:spPr>
          <a:xfrm>
            <a:off x="3707825" y="2460382"/>
            <a:ext cx="100313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Store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C689D-3DA6-1837-B0E1-E216F61C1077}"/>
              </a:ext>
            </a:extLst>
          </p:cNvPr>
          <p:cNvSpPr txBox="1"/>
          <p:nvPr/>
        </p:nvSpPr>
        <p:spPr>
          <a:xfrm>
            <a:off x="5803520" y="2460382"/>
            <a:ext cx="100313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Delete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A5DA9-31B4-FD63-7A14-9E79BE745819}"/>
              </a:ext>
            </a:extLst>
          </p:cNvPr>
          <p:cNvSpPr txBox="1"/>
          <p:nvPr/>
        </p:nvSpPr>
        <p:spPr>
          <a:xfrm>
            <a:off x="7803548" y="2460382"/>
            <a:ext cx="9876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Get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110AB-0219-F1DB-00FD-C7FB96FF674B}"/>
              </a:ext>
            </a:extLst>
          </p:cNvPr>
          <p:cNvSpPr txBox="1"/>
          <p:nvPr/>
        </p:nvSpPr>
        <p:spPr>
          <a:xfrm>
            <a:off x="9974988" y="2460382"/>
            <a:ext cx="100620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Get_All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E8FAD-6B3A-419E-DF0F-38F1B59B86BD}"/>
              </a:ext>
            </a:extLst>
          </p:cNvPr>
          <p:cNvSpPr txBox="1"/>
          <p:nvPr/>
        </p:nvSpPr>
        <p:spPr>
          <a:xfrm>
            <a:off x="3707825" y="2829714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93E39D-2318-49C6-C48C-F55495195A62}"/>
              </a:ext>
            </a:extLst>
          </p:cNvPr>
          <p:cNvSpPr txBox="1"/>
          <p:nvPr/>
        </p:nvSpPr>
        <p:spPr>
          <a:xfrm>
            <a:off x="3703689" y="3199045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AAC46-D421-5C8D-F8B7-085332CD2774}"/>
              </a:ext>
            </a:extLst>
          </p:cNvPr>
          <p:cNvSpPr txBox="1"/>
          <p:nvPr/>
        </p:nvSpPr>
        <p:spPr>
          <a:xfrm>
            <a:off x="3696483" y="3540868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389AF7-7512-EBC5-D0C1-53CF02231BF0}"/>
              </a:ext>
            </a:extLst>
          </p:cNvPr>
          <p:cNvSpPr txBox="1"/>
          <p:nvPr/>
        </p:nvSpPr>
        <p:spPr>
          <a:xfrm>
            <a:off x="3696483" y="3910199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D80971-FA16-9392-8D0B-B47ACA5D1579}"/>
              </a:ext>
            </a:extLst>
          </p:cNvPr>
          <p:cNvSpPr txBox="1"/>
          <p:nvPr/>
        </p:nvSpPr>
        <p:spPr>
          <a:xfrm>
            <a:off x="5799384" y="3194391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EF8ED6-F8F5-DC1A-F981-6B0D6D5E38FB}"/>
              </a:ext>
            </a:extLst>
          </p:cNvPr>
          <p:cNvSpPr txBox="1"/>
          <p:nvPr/>
        </p:nvSpPr>
        <p:spPr>
          <a:xfrm>
            <a:off x="5792178" y="3536214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36DCDA-76CB-6BE2-7754-DDBF364AC90E}"/>
              </a:ext>
            </a:extLst>
          </p:cNvPr>
          <p:cNvSpPr txBox="1"/>
          <p:nvPr/>
        </p:nvSpPr>
        <p:spPr>
          <a:xfrm>
            <a:off x="5792178" y="3905545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42CEA-E574-24EE-1D24-271E63DB5D51}"/>
              </a:ext>
            </a:extLst>
          </p:cNvPr>
          <p:cNvSpPr txBox="1"/>
          <p:nvPr/>
        </p:nvSpPr>
        <p:spPr>
          <a:xfrm>
            <a:off x="7799413" y="2836707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08830B-8833-56FC-7771-DABAC739646E}"/>
              </a:ext>
            </a:extLst>
          </p:cNvPr>
          <p:cNvSpPr txBox="1"/>
          <p:nvPr/>
        </p:nvSpPr>
        <p:spPr>
          <a:xfrm>
            <a:off x="7795277" y="3206038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1BD62A-076D-8D3B-567B-76247F73E460}"/>
              </a:ext>
            </a:extLst>
          </p:cNvPr>
          <p:cNvSpPr txBox="1"/>
          <p:nvPr/>
        </p:nvSpPr>
        <p:spPr>
          <a:xfrm>
            <a:off x="7788071" y="3547861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FE3EE9-FECA-926A-AAA6-040EEBEDFF1C}"/>
              </a:ext>
            </a:extLst>
          </p:cNvPr>
          <p:cNvSpPr txBox="1"/>
          <p:nvPr/>
        </p:nvSpPr>
        <p:spPr>
          <a:xfrm>
            <a:off x="7788071" y="3917192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078088-8D0E-AFEE-3DB9-EFB9C605307E}"/>
              </a:ext>
            </a:extLst>
          </p:cNvPr>
          <p:cNvSpPr txBox="1"/>
          <p:nvPr/>
        </p:nvSpPr>
        <p:spPr>
          <a:xfrm>
            <a:off x="9978058" y="3206038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32FAA0-2E08-6097-7A85-5F5B82564B8B}"/>
              </a:ext>
            </a:extLst>
          </p:cNvPr>
          <p:cNvSpPr txBox="1"/>
          <p:nvPr/>
        </p:nvSpPr>
        <p:spPr>
          <a:xfrm>
            <a:off x="9970852" y="3547861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0FEDFD-40FA-2CD7-87E9-C3252318BFB6}"/>
              </a:ext>
            </a:extLst>
          </p:cNvPr>
          <p:cNvSpPr txBox="1"/>
          <p:nvPr/>
        </p:nvSpPr>
        <p:spPr>
          <a:xfrm>
            <a:off x="9970852" y="3917192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9E18C8-1F8D-C79E-5871-AC6C2C4C5F5B}"/>
              </a:ext>
            </a:extLst>
          </p:cNvPr>
          <p:cNvSpPr txBox="1"/>
          <p:nvPr/>
        </p:nvSpPr>
        <p:spPr>
          <a:xfrm>
            <a:off x="1282861" y="2460382"/>
            <a:ext cx="1489076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Mapping Table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1AE063-2D8E-D30C-3109-71B81B11249E}"/>
              </a:ext>
            </a:extLst>
          </p:cNvPr>
          <p:cNvSpPr txBox="1"/>
          <p:nvPr/>
        </p:nvSpPr>
        <p:spPr>
          <a:xfrm>
            <a:off x="5806590" y="2836707"/>
            <a:ext cx="98872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BAE26A-E174-43D9-767B-9A84FA21722A}"/>
              </a:ext>
            </a:extLst>
          </p:cNvPr>
          <p:cNvSpPr txBox="1"/>
          <p:nvPr/>
        </p:nvSpPr>
        <p:spPr>
          <a:xfrm>
            <a:off x="9982194" y="2836707"/>
            <a:ext cx="99003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CSE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2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Resource Structure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0FA4E-B8D0-3B6E-A2EF-D6526ED792CD}"/>
              </a:ext>
            </a:extLst>
          </p:cNvPr>
          <p:cNvSpPr txBox="1"/>
          <p:nvPr/>
        </p:nvSpPr>
        <p:spPr>
          <a:xfrm>
            <a:off x="2021779" y="2153652"/>
            <a:ext cx="100313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CSE.db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C689D-3DA6-1837-B0E1-E216F61C1077}"/>
              </a:ext>
            </a:extLst>
          </p:cNvPr>
          <p:cNvSpPr txBox="1"/>
          <p:nvPr/>
        </p:nvSpPr>
        <p:spPr>
          <a:xfrm>
            <a:off x="4181134" y="2522984"/>
            <a:ext cx="100313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AE.db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A5DA9-31B4-FD63-7A14-9E79BE745819}"/>
              </a:ext>
            </a:extLst>
          </p:cNvPr>
          <p:cNvSpPr txBox="1"/>
          <p:nvPr/>
        </p:nvSpPr>
        <p:spPr>
          <a:xfrm>
            <a:off x="6233248" y="2892316"/>
            <a:ext cx="10819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CNT.db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110AB-0219-F1DB-00FD-C7FB96FF674B}"/>
              </a:ext>
            </a:extLst>
          </p:cNvPr>
          <p:cNvSpPr txBox="1"/>
          <p:nvPr/>
        </p:nvSpPr>
        <p:spPr>
          <a:xfrm>
            <a:off x="8309479" y="3362081"/>
            <a:ext cx="107474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CIN.db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E8FAD-6B3A-419E-DF0F-38F1B59B86BD}"/>
              </a:ext>
            </a:extLst>
          </p:cNvPr>
          <p:cNvSpPr txBox="1"/>
          <p:nvPr/>
        </p:nvSpPr>
        <p:spPr>
          <a:xfrm>
            <a:off x="2021779" y="2522984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5A412-1184-BB65-577D-A3DEE7A82D98}"/>
              </a:ext>
            </a:extLst>
          </p:cNvPr>
          <p:cNvSpPr txBox="1"/>
          <p:nvPr/>
        </p:nvSpPr>
        <p:spPr>
          <a:xfrm>
            <a:off x="4173928" y="2892316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C6873-91CA-AADF-88BF-5DC9C1016942}"/>
              </a:ext>
            </a:extLst>
          </p:cNvPr>
          <p:cNvSpPr txBox="1"/>
          <p:nvPr/>
        </p:nvSpPr>
        <p:spPr>
          <a:xfrm>
            <a:off x="4173928" y="3261648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876FB-51AB-B901-9334-BDE4E1FF0856}"/>
              </a:ext>
            </a:extLst>
          </p:cNvPr>
          <p:cNvSpPr txBox="1"/>
          <p:nvPr/>
        </p:nvSpPr>
        <p:spPr>
          <a:xfrm>
            <a:off x="4181134" y="3630980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7A01B6-BB89-FF24-9EB9-B80F4FEFBA4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024917" y="2707650"/>
            <a:ext cx="1149011" cy="3693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B8DB51-2BBD-15A1-5F7C-9212FB4EA36F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24917" y="2707650"/>
            <a:ext cx="1149011" cy="73866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C8FDD30-599E-4B7A-2F51-910929D2FEF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024917" y="2707650"/>
            <a:ext cx="1156217" cy="110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E3095A-999F-12E0-71F6-9956BE7805A8}"/>
              </a:ext>
            </a:extLst>
          </p:cNvPr>
          <p:cNvSpPr txBox="1"/>
          <p:nvPr/>
        </p:nvSpPr>
        <p:spPr>
          <a:xfrm>
            <a:off x="6233248" y="3261648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B052D0-2854-D2E0-25E3-85F49019EA50}"/>
              </a:ext>
            </a:extLst>
          </p:cNvPr>
          <p:cNvSpPr txBox="1"/>
          <p:nvPr/>
        </p:nvSpPr>
        <p:spPr>
          <a:xfrm>
            <a:off x="6233248" y="3630979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3A08C9-4207-ED93-3E8C-589C448F7647}"/>
              </a:ext>
            </a:extLst>
          </p:cNvPr>
          <p:cNvSpPr txBox="1"/>
          <p:nvPr/>
        </p:nvSpPr>
        <p:spPr>
          <a:xfrm>
            <a:off x="6233248" y="4000312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0E6439-4976-DF24-3A33-213F754521E5}"/>
              </a:ext>
            </a:extLst>
          </p:cNvPr>
          <p:cNvSpPr txBox="1"/>
          <p:nvPr/>
        </p:nvSpPr>
        <p:spPr>
          <a:xfrm>
            <a:off x="6233248" y="4348981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2226FE4-1C97-97DF-2D8F-49C06EBA27E6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77066" y="3076982"/>
            <a:ext cx="1056182" cy="3693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A2C6AB-C330-1B28-6872-024B56BF3C5D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5177066" y="3446314"/>
            <a:ext cx="1056182" cy="369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E73C29-38CF-68AD-22CB-962D5FE8D46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184272" y="3815646"/>
            <a:ext cx="1048976" cy="7076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C792CF2-A682-F5E6-F17D-9BAC0D67496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184272" y="3815646"/>
            <a:ext cx="1048976" cy="3613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47287C-304D-4033-4CFD-BD2E1D890A8C}"/>
              </a:ext>
            </a:extLst>
          </p:cNvPr>
          <p:cNvSpPr txBox="1"/>
          <p:nvPr/>
        </p:nvSpPr>
        <p:spPr>
          <a:xfrm>
            <a:off x="8302272" y="3731412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C90494-554B-5C9A-D786-A1B9FEA316E2}"/>
              </a:ext>
            </a:extLst>
          </p:cNvPr>
          <p:cNvSpPr txBox="1"/>
          <p:nvPr/>
        </p:nvSpPr>
        <p:spPr>
          <a:xfrm>
            <a:off x="8309478" y="4073235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778374-88BA-D27E-0510-AE659412BA60}"/>
              </a:ext>
            </a:extLst>
          </p:cNvPr>
          <p:cNvSpPr txBox="1"/>
          <p:nvPr/>
        </p:nvSpPr>
        <p:spPr>
          <a:xfrm>
            <a:off x="6233248" y="4718313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281F2F4-D55E-E32D-DBD6-D4D156D17155}"/>
              </a:ext>
            </a:extLst>
          </p:cNvPr>
          <p:cNvCxnSpPr>
            <a:stCxn id="37" idx="3"/>
          </p:cNvCxnSpPr>
          <p:nvPr/>
        </p:nvCxnSpPr>
        <p:spPr>
          <a:xfrm>
            <a:off x="7315200" y="4533647"/>
            <a:ext cx="258501" cy="36933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8E2657-BCD2-7283-4BCF-7EBDB654211A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7315200" y="4902979"/>
            <a:ext cx="2585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229257-3C80-9B3F-9E06-963F9F8BEBE8}"/>
              </a:ext>
            </a:extLst>
          </p:cNvPr>
          <p:cNvSpPr txBox="1"/>
          <p:nvPr/>
        </p:nvSpPr>
        <p:spPr>
          <a:xfrm>
            <a:off x="6233248" y="5087644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CNT6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4306DF6-962E-D784-7326-288FDC482A18}"/>
              </a:ext>
            </a:extLst>
          </p:cNvPr>
          <p:cNvCxnSpPr>
            <a:cxnSpLocks/>
          </p:cNvCxnSpPr>
          <p:nvPr/>
        </p:nvCxnSpPr>
        <p:spPr>
          <a:xfrm>
            <a:off x="7315200" y="4995311"/>
            <a:ext cx="258501" cy="36933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AAF8D2-45CB-D790-A977-75A2EA8AA93A}"/>
              </a:ext>
            </a:extLst>
          </p:cNvPr>
          <p:cNvCxnSpPr>
            <a:cxnSpLocks/>
          </p:cNvCxnSpPr>
          <p:nvPr/>
        </p:nvCxnSpPr>
        <p:spPr>
          <a:xfrm flipH="1">
            <a:off x="7315200" y="5364643"/>
            <a:ext cx="2585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FC8E4A-8C44-6BD5-593D-1CB1533D8D3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7315200" y="3519237"/>
            <a:ext cx="987072" cy="3968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1261A33-3AD7-EFEC-F10A-5AAFA95FF35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311597" y="3881660"/>
            <a:ext cx="997881" cy="3762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C537DA9-5C6D-F7D1-C60B-ACA0155C2FBF}"/>
              </a:ext>
            </a:extLst>
          </p:cNvPr>
          <p:cNvCxnSpPr/>
          <p:nvPr/>
        </p:nvCxnSpPr>
        <p:spPr>
          <a:xfrm>
            <a:off x="7317794" y="3876834"/>
            <a:ext cx="258501" cy="36933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BD19848-BCE3-3786-1B14-54B8688363DB}"/>
              </a:ext>
            </a:extLst>
          </p:cNvPr>
          <p:cNvCxnSpPr>
            <a:cxnSpLocks/>
          </p:cNvCxnSpPr>
          <p:nvPr/>
        </p:nvCxnSpPr>
        <p:spPr>
          <a:xfrm flipH="1">
            <a:off x="7317794" y="4246166"/>
            <a:ext cx="25850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BB1B55-5379-72FC-0C55-64167D683F99}"/>
              </a:ext>
            </a:extLst>
          </p:cNvPr>
          <p:cNvSpPr txBox="1"/>
          <p:nvPr/>
        </p:nvSpPr>
        <p:spPr>
          <a:xfrm>
            <a:off x="1118364" y="1181336"/>
            <a:ext cx="954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CNT </a:t>
            </a:r>
            <a:r>
              <a:rPr lang="ko-KR" altLang="en-US" sz="1600" dirty="0"/>
              <a:t>밑에 </a:t>
            </a:r>
            <a:r>
              <a:rPr lang="en-US" altLang="ko-KR" sz="1600" dirty="0"/>
              <a:t>CNT </a:t>
            </a:r>
            <a:r>
              <a:rPr lang="ko-KR" altLang="en-US" sz="1600" dirty="0"/>
              <a:t>저장 가능</a:t>
            </a:r>
          </a:p>
        </p:txBody>
      </p:sp>
    </p:spTree>
    <p:extLst>
      <p:ext uri="{BB962C8B-B14F-4D97-AF65-F5344CB8AC3E}">
        <p14:creationId xmlns:p14="http://schemas.microsoft.com/office/powerpoint/2010/main" val="219967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Resource Structure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0FA4E-B8D0-3B6E-A2EF-D6526ED792CD}"/>
              </a:ext>
            </a:extLst>
          </p:cNvPr>
          <p:cNvSpPr txBox="1"/>
          <p:nvPr/>
        </p:nvSpPr>
        <p:spPr>
          <a:xfrm>
            <a:off x="2021779" y="2153652"/>
            <a:ext cx="100313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CSE.db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C689D-3DA6-1837-B0E1-E216F61C1077}"/>
              </a:ext>
            </a:extLst>
          </p:cNvPr>
          <p:cNvSpPr txBox="1"/>
          <p:nvPr/>
        </p:nvSpPr>
        <p:spPr>
          <a:xfrm>
            <a:off x="4181134" y="2522984"/>
            <a:ext cx="100313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AE.db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A5DA9-31B4-FD63-7A14-9E79BE745819}"/>
              </a:ext>
            </a:extLst>
          </p:cNvPr>
          <p:cNvSpPr txBox="1"/>
          <p:nvPr/>
        </p:nvSpPr>
        <p:spPr>
          <a:xfrm>
            <a:off x="6233248" y="2892316"/>
            <a:ext cx="10819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CNT.db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110AB-0219-F1DB-00FD-C7FB96FF674B}"/>
              </a:ext>
            </a:extLst>
          </p:cNvPr>
          <p:cNvSpPr txBox="1"/>
          <p:nvPr/>
        </p:nvSpPr>
        <p:spPr>
          <a:xfrm>
            <a:off x="8309479" y="3362081"/>
            <a:ext cx="107474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</a:rPr>
              <a:t>CIN.db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E8FAD-6B3A-419E-DF0F-38F1B59B86BD}"/>
              </a:ext>
            </a:extLst>
          </p:cNvPr>
          <p:cNvSpPr txBox="1"/>
          <p:nvPr/>
        </p:nvSpPr>
        <p:spPr>
          <a:xfrm>
            <a:off x="2021779" y="2522984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CSE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5A412-1184-BB65-577D-A3DEE7A82D98}"/>
              </a:ext>
            </a:extLst>
          </p:cNvPr>
          <p:cNvSpPr txBox="1"/>
          <p:nvPr/>
        </p:nvSpPr>
        <p:spPr>
          <a:xfrm>
            <a:off x="4173928" y="2892316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C6873-91CA-AADF-88BF-5DC9C1016942}"/>
              </a:ext>
            </a:extLst>
          </p:cNvPr>
          <p:cNvSpPr txBox="1"/>
          <p:nvPr/>
        </p:nvSpPr>
        <p:spPr>
          <a:xfrm>
            <a:off x="4173928" y="3261648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876FB-51AB-B901-9334-BDE4E1FF0856}"/>
              </a:ext>
            </a:extLst>
          </p:cNvPr>
          <p:cNvSpPr txBox="1"/>
          <p:nvPr/>
        </p:nvSpPr>
        <p:spPr>
          <a:xfrm>
            <a:off x="4181134" y="3630980"/>
            <a:ext cx="10031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AE2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7A01B6-BB89-FF24-9EB9-B80F4FEFBA4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024917" y="2707650"/>
            <a:ext cx="1149011" cy="3693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B8DB51-2BBD-15A1-5F7C-9212FB4EA36F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24917" y="2707650"/>
            <a:ext cx="1149011" cy="73866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C8FDD30-599E-4B7A-2F51-910929D2FEF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024917" y="2707650"/>
            <a:ext cx="1156217" cy="110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E3095A-999F-12E0-71F6-9956BE7805A8}"/>
              </a:ext>
            </a:extLst>
          </p:cNvPr>
          <p:cNvSpPr txBox="1"/>
          <p:nvPr/>
        </p:nvSpPr>
        <p:spPr>
          <a:xfrm>
            <a:off x="6233248" y="3261648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B052D0-2854-D2E0-25E3-85F49019EA50}"/>
              </a:ext>
            </a:extLst>
          </p:cNvPr>
          <p:cNvSpPr txBox="1"/>
          <p:nvPr/>
        </p:nvSpPr>
        <p:spPr>
          <a:xfrm>
            <a:off x="6233248" y="3630979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CNT2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2226FE4-1C97-97DF-2D8F-49C06EBA27E6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77066" y="3076982"/>
            <a:ext cx="1056182" cy="3693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A2C6AB-C330-1B28-6872-024B56BF3C5D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5177066" y="3446314"/>
            <a:ext cx="1056182" cy="369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47287C-304D-4033-4CFD-BD2E1D890A8C}"/>
              </a:ext>
            </a:extLst>
          </p:cNvPr>
          <p:cNvSpPr txBox="1"/>
          <p:nvPr/>
        </p:nvSpPr>
        <p:spPr>
          <a:xfrm>
            <a:off x="8302272" y="3731412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C90494-554B-5C9A-D786-A1B9FEA316E2}"/>
              </a:ext>
            </a:extLst>
          </p:cNvPr>
          <p:cNvSpPr txBox="1"/>
          <p:nvPr/>
        </p:nvSpPr>
        <p:spPr>
          <a:xfrm>
            <a:off x="8309478" y="4073235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FC8E4A-8C44-6BD5-593D-1CB1533D8D3B}"/>
              </a:ext>
            </a:extLst>
          </p:cNvPr>
          <p:cNvCxnSpPr>
            <a:cxnSpLocks/>
            <a:stCxn id="34" idx="3"/>
            <a:endCxn id="66" idx="1"/>
          </p:cNvCxnSpPr>
          <p:nvPr/>
        </p:nvCxnSpPr>
        <p:spPr>
          <a:xfrm>
            <a:off x="7315200" y="3446314"/>
            <a:ext cx="987072" cy="46976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1261A33-3AD7-EFEC-F10A-5AAFA95FF35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15200" y="3446314"/>
            <a:ext cx="997882" cy="811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BB1B55-5379-72FC-0C55-64167D683F99}"/>
              </a:ext>
            </a:extLst>
          </p:cNvPr>
          <p:cNvSpPr txBox="1"/>
          <p:nvPr/>
        </p:nvSpPr>
        <p:spPr>
          <a:xfrm>
            <a:off x="1118364" y="1181336"/>
            <a:ext cx="954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CNT </a:t>
            </a:r>
            <a:r>
              <a:rPr lang="ko-KR" altLang="en-US" sz="1600" dirty="0"/>
              <a:t>밑에 </a:t>
            </a:r>
            <a:r>
              <a:rPr lang="en-US" altLang="ko-KR" sz="1600" dirty="0"/>
              <a:t>CNT </a:t>
            </a:r>
            <a:r>
              <a:rPr lang="ko-KR" altLang="en-US" sz="1600" dirty="0"/>
              <a:t>저장 가능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2F99B-DCC1-B417-7ECB-5D90F4A94DCA}"/>
              </a:ext>
            </a:extLst>
          </p:cNvPr>
          <p:cNvSpPr txBox="1"/>
          <p:nvPr/>
        </p:nvSpPr>
        <p:spPr>
          <a:xfrm>
            <a:off x="8317998" y="4441940"/>
            <a:ext cx="10819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CIN3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DBBDA2-BD7D-2D91-6D52-FA092C5D12C0}"/>
              </a:ext>
            </a:extLst>
          </p:cNvPr>
          <p:cNvCxnSpPr>
            <a:cxnSpLocks/>
            <a:stCxn id="35" idx="3"/>
            <a:endCxn id="17" idx="1"/>
          </p:cNvCxnSpPr>
          <p:nvPr/>
        </p:nvCxnSpPr>
        <p:spPr>
          <a:xfrm>
            <a:off x="7315200" y="3815645"/>
            <a:ext cx="1002798" cy="81096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8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Get_All_AE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63590-898D-0B5A-8D1D-F6965BEF94CA}"/>
              </a:ext>
            </a:extLst>
          </p:cNvPr>
          <p:cNvSpPr txBox="1"/>
          <p:nvPr/>
        </p:nvSpPr>
        <p:spPr>
          <a:xfrm>
            <a:off x="1061630" y="1290763"/>
            <a:ext cx="954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Get_All_AE</a:t>
            </a:r>
            <a:r>
              <a:rPr lang="ko-KR" altLang="en-US" sz="1600" dirty="0"/>
              <a:t> 함수에서 기존 이중 포인터로 반환하는 대신 노드로 반환하는 것으로 변경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8C65F3-0922-3392-1BEC-28AB3907500E}"/>
              </a:ext>
            </a:extLst>
          </p:cNvPr>
          <p:cNvSpPr txBox="1"/>
          <p:nvPr/>
        </p:nvSpPr>
        <p:spPr>
          <a:xfrm>
            <a:off x="432425" y="2727888"/>
            <a:ext cx="1116959" cy="4001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Server</a:t>
            </a:r>
            <a:endParaRPr lang="ko-KR" alt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BF150D-2568-54B2-0A5E-F67877AA8223}"/>
              </a:ext>
            </a:extLst>
          </p:cNvPr>
          <p:cNvSpPr txBox="1"/>
          <p:nvPr/>
        </p:nvSpPr>
        <p:spPr>
          <a:xfrm>
            <a:off x="4421824" y="2717650"/>
            <a:ext cx="1116959" cy="4001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DB</a:t>
            </a:r>
            <a:endParaRPr lang="ko-KR" alt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21F882-AA0D-CBC7-0972-C0EA590A83BA}"/>
              </a:ext>
            </a:extLst>
          </p:cNvPr>
          <p:cNvSpPr txBox="1"/>
          <p:nvPr/>
        </p:nvSpPr>
        <p:spPr>
          <a:xfrm>
            <a:off x="2438400" y="3480518"/>
            <a:ext cx="179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Get_All_AE</a:t>
            </a:r>
            <a:endParaRPr lang="ko-KR" altLang="en-US" sz="14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90C5CF6-0559-8715-61AF-C9D0C6E01415}"/>
              </a:ext>
            </a:extLst>
          </p:cNvPr>
          <p:cNvCxnSpPr>
            <a:stCxn id="60" idx="2"/>
          </p:cNvCxnSpPr>
          <p:nvPr/>
        </p:nvCxnSpPr>
        <p:spPr>
          <a:xfrm flipH="1">
            <a:off x="4980303" y="3117760"/>
            <a:ext cx="1" cy="262164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46F9A8A-31B2-A18C-F9C1-09B43C12F349}"/>
              </a:ext>
            </a:extLst>
          </p:cNvPr>
          <p:cNvCxnSpPr/>
          <p:nvPr/>
        </p:nvCxnSpPr>
        <p:spPr>
          <a:xfrm flipH="1">
            <a:off x="990903" y="3139079"/>
            <a:ext cx="1" cy="262164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503998-AE2B-3AC4-7CFE-BC7343441121}"/>
              </a:ext>
            </a:extLst>
          </p:cNvPr>
          <p:cNvCxnSpPr>
            <a:cxnSpLocks/>
          </p:cNvCxnSpPr>
          <p:nvPr/>
        </p:nvCxnSpPr>
        <p:spPr>
          <a:xfrm>
            <a:off x="990903" y="3480519"/>
            <a:ext cx="398940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7CE88F8-C0F6-41C9-114D-22CBC1A8E7DD}"/>
              </a:ext>
            </a:extLst>
          </p:cNvPr>
          <p:cNvCxnSpPr>
            <a:cxnSpLocks/>
          </p:cNvCxnSpPr>
          <p:nvPr/>
        </p:nvCxnSpPr>
        <p:spPr>
          <a:xfrm flipH="1">
            <a:off x="990903" y="4639873"/>
            <a:ext cx="398940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C9FAA79-5808-9FB1-3871-435F53049051}"/>
              </a:ext>
            </a:extLst>
          </p:cNvPr>
          <p:cNvSpPr txBox="1"/>
          <p:nvPr/>
        </p:nvSpPr>
        <p:spPr>
          <a:xfrm>
            <a:off x="2619346" y="4639873"/>
            <a:ext cx="112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47877E-C689-D1CD-CFDC-EC0F1B6BBB6C}"/>
              </a:ext>
            </a:extLst>
          </p:cNvPr>
          <p:cNvCxnSpPr>
            <a:cxnSpLocks/>
          </p:cNvCxnSpPr>
          <p:nvPr/>
        </p:nvCxnSpPr>
        <p:spPr>
          <a:xfrm>
            <a:off x="7224870" y="4798543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0E238EB-C901-A0FE-A847-8C0A2DA87D98}"/>
              </a:ext>
            </a:extLst>
          </p:cNvPr>
          <p:cNvSpPr txBox="1"/>
          <p:nvPr/>
        </p:nvSpPr>
        <p:spPr>
          <a:xfrm>
            <a:off x="5709713" y="4455059"/>
            <a:ext cx="1619153" cy="6972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Sensor1</a:t>
            </a:r>
          </a:p>
          <a:p>
            <a:r>
              <a:rPr lang="en-US" altLang="ko-KR" sz="1050" dirty="0"/>
              <a:t>TAE1</a:t>
            </a:r>
          </a:p>
          <a:p>
            <a:r>
              <a:rPr lang="en-US" altLang="ko-KR" sz="1050" dirty="0"/>
              <a:t>5-20191210093452845</a:t>
            </a:r>
          </a:p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64B42F-2BC5-4AD5-E4FB-B83A6D9F00BB}"/>
              </a:ext>
            </a:extLst>
          </p:cNvPr>
          <p:cNvSpPr txBox="1"/>
          <p:nvPr/>
        </p:nvSpPr>
        <p:spPr>
          <a:xfrm>
            <a:off x="7674082" y="4449924"/>
            <a:ext cx="1619153" cy="6972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Sensor2</a:t>
            </a:r>
          </a:p>
          <a:p>
            <a:r>
              <a:rPr lang="en-US" altLang="ko-KR" sz="1050" dirty="0"/>
              <a:t>TAE2</a:t>
            </a:r>
          </a:p>
          <a:p>
            <a:r>
              <a:rPr lang="en-US" altLang="ko-KR" sz="1050" dirty="0"/>
              <a:t>5-20191210093452845</a:t>
            </a:r>
          </a:p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26F0C5-8544-CF98-389E-E33FD1DC94B9}"/>
              </a:ext>
            </a:extLst>
          </p:cNvPr>
          <p:cNvSpPr txBox="1"/>
          <p:nvPr/>
        </p:nvSpPr>
        <p:spPr>
          <a:xfrm>
            <a:off x="9638450" y="4449924"/>
            <a:ext cx="1619153" cy="6972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Sensor3</a:t>
            </a:r>
          </a:p>
          <a:p>
            <a:r>
              <a:rPr lang="en-US" altLang="ko-KR" sz="1050" dirty="0"/>
              <a:t>TAE3</a:t>
            </a:r>
          </a:p>
          <a:p>
            <a:r>
              <a:rPr lang="en-US" altLang="ko-KR" sz="1050" dirty="0"/>
              <a:t>5-20191210093452845</a:t>
            </a:r>
          </a:p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0EB053E-1576-4289-D0A0-F316CE63BA42}"/>
              </a:ext>
            </a:extLst>
          </p:cNvPr>
          <p:cNvCxnSpPr>
            <a:cxnSpLocks/>
          </p:cNvCxnSpPr>
          <p:nvPr/>
        </p:nvCxnSpPr>
        <p:spPr>
          <a:xfrm>
            <a:off x="9179944" y="4782293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14A854-1B48-CCE4-5218-7ADC0EDD63FF}"/>
              </a:ext>
            </a:extLst>
          </p:cNvPr>
          <p:cNvSpPr/>
          <p:nvPr/>
        </p:nvSpPr>
        <p:spPr>
          <a:xfrm>
            <a:off x="5538782" y="4291054"/>
            <a:ext cx="5937517" cy="1005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08AA266-161A-2A4D-539F-F19BA5C80DBE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229337" y="4793762"/>
            <a:ext cx="2309445" cy="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7C49BF-84C9-E6B6-EF55-EAE0BE4D2B7B}"/>
              </a:ext>
            </a:extLst>
          </p:cNvPr>
          <p:cNvSpPr txBox="1"/>
          <p:nvPr/>
        </p:nvSpPr>
        <p:spPr>
          <a:xfrm>
            <a:off x="5535577" y="3983278"/>
            <a:ext cx="112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9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Get_CSE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63590-898D-0B5A-8D1D-F6965BEF94CA}"/>
              </a:ext>
            </a:extLst>
          </p:cNvPr>
          <p:cNvSpPr txBox="1"/>
          <p:nvPr/>
        </p:nvSpPr>
        <p:spPr>
          <a:xfrm>
            <a:off x="1061630" y="1290763"/>
            <a:ext cx="954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CSE</a:t>
            </a:r>
            <a:r>
              <a:rPr lang="ko-KR" altLang="en-US" sz="1600" dirty="0"/>
              <a:t>값은 </a:t>
            </a:r>
            <a:r>
              <a:rPr lang="en-US" altLang="ko-KR" sz="1600" dirty="0"/>
              <a:t>1</a:t>
            </a:r>
            <a:r>
              <a:rPr lang="ko-KR" altLang="en-US" sz="1600" dirty="0"/>
              <a:t>개이기 때문에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Get_CSE</a:t>
            </a:r>
            <a:r>
              <a:rPr lang="en-US" altLang="ko-KR" sz="1600" dirty="0"/>
              <a:t> </a:t>
            </a:r>
            <a:r>
              <a:rPr lang="ko-KR" altLang="en-US" sz="1600" dirty="0"/>
              <a:t>함수에서 기존의 인자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ri</a:t>
            </a:r>
            <a:r>
              <a:rPr lang="en-US" altLang="ko-KR" sz="1600" dirty="0"/>
              <a:t>)</a:t>
            </a:r>
            <a:r>
              <a:rPr lang="ko-KR" altLang="en-US" sz="1600" dirty="0"/>
              <a:t> 없이 반환 가능하게 수정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2E29EF-9AB6-E84C-F9D1-AFE383804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2" t="16375" r="22087" b="21511"/>
          <a:stretch/>
        </p:blipFill>
        <p:spPr>
          <a:xfrm>
            <a:off x="6759614" y="2643458"/>
            <a:ext cx="2421832" cy="5176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5D6403-0FF3-49C1-2860-9DF89A840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5" t="15083" r="5955" b="10351"/>
          <a:stretch/>
        </p:blipFill>
        <p:spPr>
          <a:xfrm>
            <a:off x="1350997" y="2643458"/>
            <a:ext cx="3602967" cy="51763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D4740FA-53D0-690E-3539-7E8D8E9BB80A}"/>
              </a:ext>
            </a:extLst>
          </p:cNvPr>
          <p:cNvSpPr/>
          <p:nvPr/>
        </p:nvSpPr>
        <p:spPr>
          <a:xfrm>
            <a:off x="5528841" y="2806180"/>
            <a:ext cx="740780" cy="22570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6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64124"/>
            <a:ext cx="868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Mapping</a:t>
            </a:r>
            <a:r>
              <a:rPr lang="ko-KR" altLang="en-US" sz="1600" dirty="0"/>
              <a:t> </a:t>
            </a:r>
            <a:r>
              <a:rPr lang="en-US" altLang="ko-KR" sz="1600" dirty="0"/>
              <a:t>table – </a:t>
            </a:r>
            <a:r>
              <a:rPr lang="en-US" altLang="ko-KR" sz="1600" dirty="0" err="1"/>
              <a:t>Mapping.c</a:t>
            </a:r>
            <a:r>
              <a:rPr lang="en-US" altLang="ko-KR" sz="1600" dirty="0"/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uri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받은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rn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맵핑해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Mapping.db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노드로 반환하는 함수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D31214-2789-9708-A75A-1DD6A74F6959}"/>
              </a:ext>
            </a:extLst>
          </p:cNvPr>
          <p:cNvSpPr txBox="1"/>
          <p:nvPr/>
        </p:nvSpPr>
        <p:spPr>
          <a:xfrm>
            <a:off x="1219200" y="3537431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반환형태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Node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B0A3D7-4103-52CA-8BAD-830215280DCD}"/>
              </a:ext>
            </a:extLst>
          </p:cNvPr>
          <p:cNvGrpSpPr/>
          <p:nvPr/>
        </p:nvGrpSpPr>
        <p:grpSpPr>
          <a:xfrm>
            <a:off x="1277691" y="3848327"/>
            <a:ext cx="555584" cy="553998"/>
            <a:chOff x="1435262" y="3057409"/>
            <a:chExt cx="555584" cy="5539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D3F460-291F-DB56-A640-48F9C6C88840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23CBE9C-6933-BA61-13B6-CE4E01091405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24AF6E-65DD-F9AB-1263-9FB1588434EA}"/>
              </a:ext>
            </a:extLst>
          </p:cNvPr>
          <p:cNvCxnSpPr>
            <a:cxnSpLocks/>
          </p:cNvCxnSpPr>
          <p:nvPr/>
        </p:nvCxnSpPr>
        <p:spPr>
          <a:xfrm>
            <a:off x="1717528" y="4125326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E625680-11BA-76E0-626F-1D05B0DC3908}"/>
              </a:ext>
            </a:extLst>
          </p:cNvPr>
          <p:cNvGrpSpPr/>
          <p:nvPr/>
        </p:nvGrpSpPr>
        <p:grpSpPr>
          <a:xfrm>
            <a:off x="2166740" y="3848327"/>
            <a:ext cx="555584" cy="553998"/>
            <a:chOff x="1435262" y="3057409"/>
            <a:chExt cx="555584" cy="55399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7A0576-C095-16FC-B6A7-FC3F97BBF851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AA90904-2460-236A-7F6E-6374DC6F220F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A18D8D4-EC5C-236E-AFA8-E68E1DB51A83}"/>
              </a:ext>
            </a:extLst>
          </p:cNvPr>
          <p:cNvGrpSpPr/>
          <p:nvPr/>
        </p:nvGrpSpPr>
        <p:grpSpPr>
          <a:xfrm>
            <a:off x="3055789" y="3848327"/>
            <a:ext cx="555584" cy="553998"/>
            <a:chOff x="1435262" y="3057409"/>
            <a:chExt cx="555584" cy="5539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448C3FA-D622-266B-747A-E41DEDE35E2A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AE9DC9-AEF3-7ECD-2FCC-CF4115DE2726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572C9B1-9EA3-A729-33E8-BD6729826CB4}"/>
              </a:ext>
            </a:extLst>
          </p:cNvPr>
          <p:cNvCxnSpPr>
            <a:cxnSpLocks/>
          </p:cNvCxnSpPr>
          <p:nvPr/>
        </p:nvCxnSpPr>
        <p:spPr>
          <a:xfrm>
            <a:off x="2606577" y="4125326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8CBA8C2-D783-2EA4-8358-3B1893443DC3}"/>
              </a:ext>
            </a:extLst>
          </p:cNvPr>
          <p:cNvGrpSpPr/>
          <p:nvPr/>
        </p:nvGrpSpPr>
        <p:grpSpPr>
          <a:xfrm>
            <a:off x="3944838" y="3848327"/>
            <a:ext cx="555584" cy="553998"/>
            <a:chOff x="1435262" y="3057409"/>
            <a:chExt cx="555584" cy="55399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CA9E875-8494-948C-AE1D-9D75BECC0959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91565C-67CA-A431-AA29-B2268EB75942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DCE2467-94B4-00B1-CFC1-94F7E8227D79}"/>
              </a:ext>
            </a:extLst>
          </p:cNvPr>
          <p:cNvCxnSpPr>
            <a:cxnSpLocks/>
          </p:cNvCxnSpPr>
          <p:nvPr/>
        </p:nvCxnSpPr>
        <p:spPr>
          <a:xfrm>
            <a:off x="3495626" y="4125326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A337615-839B-D34A-7B0F-E64BA87CB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48"/>
          <a:stretch/>
        </p:blipFill>
        <p:spPr>
          <a:xfrm>
            <a:off x="1277691" y="5331076"/>
            <a:ext cx="3238503" cy="6163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A7691A-0841-27BF-81EB-C91F7103A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" b="7245"/>
          <a:stretch/>
        </p:blipFill>
        <p:spPr>
          <a:xfrm>
            <a:off x="1277691" y="1864502"/>
            <a:ext cx="2041538" cy="22382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540882D-75D1-8B31-E1CB-CACDCEE01B35}"/>
              </a:ext>
            </a:extLst>
          </p:cNvPr>
          <p:cNvSpPr txBox="1"/>
          <p:nvPr/>
        </p:nvSpPr>
        <p:spPr>
          <a:xfrm>
            <a:off x="1196743" y="2393054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문자열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uri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A4D5E00-6405-2C74-36AF-7958E968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26" b="81713"/>
          <a:stretch/>
        </p:blipFill>
        <p:spPr>
          <a:xfrm>
            <a:off x="1277691" y="2701714"/>
            <a:ext cx="3790325" cy="16272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DD51C53-8493-5F35-90EA-F6221E64E5AF}"/>
              </a:ext>
            </a:extLst>
          </p:cNvPr>
          <p:cNvSpPr txBox="1"/>
          <p:nvPr/>
        </p:nvSpPr>
        <p:spPr>
          <a:xfrm>
            <a:off x="1196743" y="1514802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함수 원형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565822-A055-F87E-E101-B0DAB01A72A4}"/>
              </a:ext>
            </a:extLst>
          </p:cNvPr>
          <p:cNvSpPr txBox="1"/>
          <p:nvPr/>
        </p:nvSpPr>
        <p:spPr>
          <a:xfrm>
            <a:off x="1215770" y="4967265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출력값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207C3A-E2DB-5091-D971-7A8260A90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691" y="1867914"/>
            <a:ext cx="2637418" cy="2170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B197084-B5EA-D835-CF83-094802851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982" y="4324390"/>
            <a:ext cx="3340272" cy="18415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38CF06A-7BFA-2891-2155-D71B739CCE73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319229" y="1976416"/>
            <a:ext cx="3896462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C1FA84A-89F2-85CB-CD4D-423C302A8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9120" y="2477608"/>
            <a:ext cx="2443588" cy="1434136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675B930-6F91-8742-9983-743F60C6C5AD}"/>
              </a:ext>
            </a:extLst>
          </p:cNvPr>
          <p:cNvSpPr txBox="1"/>
          <p:nvPr/>
        </p:nvSpPr>
        <p:spPr>
          <a:xfrm>
            <a:off x="7012225" y="4047888"/>
            <a:ext cx="41162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Mapping.db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 형태로 저장하는 함수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C4218B-7BE1-61C7-49A3-3C5A3C520D8D}"/>
              </a:ext>
            </a:extLst>
          </p:cNvPr>
          <p:cNvSpPr txBox="1"/>
          <p:nvPr/>
        </p:nvSpPr>
        <p:spPr>
          <a:xfrm>
            <a:off x="7155342" y="1591453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찾는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rn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해당하는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반환하는 함수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00EBAA-1C56-CE75-7880-4C2E400B9CB0}"/>
              </a:ext>
            </a:extLst>
          </p:cNvPr>
          <p:cNvSpPr txBox="1"/>
          <p:nvPr/>
        </p:nvSpPr>
        <p:spPr>
          <a:xfrm>
            <a:off x="7215691" y="2604415"/>
            <a:ext cx="2136652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AE.db</a:t>
            </a:r>
            <a:r>
              <a:rPr lang="en-US" altLang="ko-KR" sz="1200" dirty="0">
                <a:solidFill>
                  <a:srgbClr val="002060"/>
                </a:solidFill>
              </a:rPr>
              <a:t>”, Sensor1)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6C877C9-DDCC-F53B-2268-707A914F013B}"/>
              </a:ext>
            </a:extLst>
          </p:cNvPr>
          <p:cNvCxnSpPr>
            <a:cxnSpLocks/>
          </p:cNvCxnSpPr>
          <p:nvPr/>
        </p:nvCxnSpPr>
        <p:spPr>
          <a:xfrm>
            <a:off x="9346557" y="2754601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E893AA-1E8A-A667-D60F-7D66A2EE48C0}"/>
              </a:ext>
            </a:extLst>
          </p:cNvPr>
          <p:cNvSpPr txBox="1"/>
          <p:nvPr/>
        </p:nvSpPr>
        <p:spPr>
          <a:xfrm>
            <a:off x="9799998" y="2616101"/>
            <a:ext cx="634579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TAE1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4D662F-5040-788D-3C3F-2524D8922ED0}"/>
              </a:ext>
            </a:extLst>
          </p:cNvPr>
          <p:cNvSpPr txBox="1"/>
          <p:nvPr/>
        </p:nvSpPr>
        <p:spPr>
          <a:xfrm>
            <a:off x="7215690" y="2276276"/>
            <a:ext cx="2136653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CSE.db</a:t>
            </a:r>
            <a:r>
              <a:rPr lang="en-US" altLang="ko-KR" sz="1200" dirty="0">
                <a:solidFill>
                  <a:srgbClr val="002060"/>
                </a:solidFill>
              </a:rPr>
              <a:t>”, </a:t>
            </a:r>
            <a:r>
              <a:rPr lang="en-US" altLang="ko-KR" sz="1200" dirty="0" err="1">
                <a:solidFill>
                  <a:srgbClr val="002060"/>
                </a:solidFill>
              </a:rPr>
              <a:t>TinyProject</a:t>
            </a:r>
            <a:r>
              <a:rPr lang="en-US" altLang="ko-KR" sz="1200" dirty="0">
                <a:solidFill>
                  <a:srgbClr val="002060"/>
                </a:solidFill>
              </a:rPr>
              <a:t>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4AAFAA5-61AA-F96F-9048-E0FD98AE78A5}"/>
              </a:ext>
            </a:extLst>
          </p:cNvPr>
          <p:cNvCxnSpPr>
            <a:cxnSpLocks/>
          </p:cNvCxnSpPr>
          <p:nvPr/>
        </p:nvCxnSpPr>
        <p:spPr>
          <a:xfrm>
            <a:off x="9346557" y="2426462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1F95F31-F9D7-C09A-F30F-DB825ACE06DB}"/>
              </a:ext>
            </a:extLst>
          </p:cNvPr>
          <p:cNvSpPr txBox="1"/>
          <p:nvPr/>
        </p:nvSpPr>
        <p:spPr>
          <a:xfrm>
            <a:off x="9799998" y="2287962"/>
            <a:ext cx="189622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5-20191210093452845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1BC34F-E3E7-3929-03B3-2AC7519157F8}"/>
              </a:ext>
            </a:extLst>
          </p:cNvPr>
          <p:cNvSpPr txBox="1"/>
          <p:nvPr/>
        </p:nvSpPr>
        <p:spPr>
          <a:xfrm>
            <a:off x="7215690" y="2954332"/>
            <a:ext cx="2136652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CNT.db</a:t>
            </a:r>
            <a:r>
              <a:rPr lang="en-US" altLang="ko-KR" sz="1200" dirty="0">
                <a:solidFill>
                  <a:srgbClr val="002060"/>
                </a:solidFill>
              </a:rPr>
              <a:t>”, status2)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E8AD56F-3978-AFBB-5079-5CAAF74A44D8}"/>
              </a:ext>
            </a:extLst>
          </p:cNvPr>
          <p:cNvCxnSpPr>
            <a:cxnSpLocks/>
          </p:cNvCxnSpPr>
          <p:nvPr/>
        </p:nvCxnSpPr>
        <p:spPr>
          <a:xfrm>
            <a:off x="9346556" y="3104518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24D29B2-1829-808B-8C48-FC3E5A0F3AB2}"/>
              </a:ext>
            </a:extLst>
          </p:cNvPr>
          <p:cNvSpPr txBox="1"/>
          <p:nvPr/>
        </p:nvSpPr>
        <p:spPr>
          <a:xfrm>
            <a:off x="9799997" y="2966018"/>
            <a:ext cx="220295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3-2021051309315414147745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BB9EFA7-FFA6-6D85-EA4B-5DABE89E4846}"/>
              </a:ext>
            </a:extLst>
          </p:cNvPr>
          <p:cNvSpPr txBox="1"/>
          <p:nvPr/>
        </p:nvSpPr>
        <p:spPr>
          <a:xfrm>
            <a:off x="7215690" y="3315933"/>
            <a:ext cx="2136652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CNT.db</a:t>
            </a:r>
            <a:r>
              <a:rPr lang="en-US" altLang="ko-KR" sz="1200" dirty="0">
                <a:solidFill>
                  <a:srgbClr val="002060"/>
                </a:solidFill>
              </a:rPr>
              <a:t>”, status3)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F0150D-6A6A-DC69-85FD-3100AAC5F21E}"/>
              </a:ext>
            </a:extLst>
          </p:cNvPr>
          <p:cNvCxnSpPr>
            <a:cxnSpLocks/>
          </p:cNvCxnSpPr>
          <p:nvPr/>
        </p:nvCxnSpPr>
        <p:spPr>
          <a:xfrm>
            <a:off x="9346556" y="3466119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0018A-9077-D746-D9E3-7C01BD0D0817}"/>
              </a:ext>
            </a:extLst>
          </p:cNvPr>
          <p:cNvSpPr txBox="1"/>
          <p:nvPr/>
        </p:nvSpPr>
        <p:spPr>
          <a:xfrm>
            <a:off x="9799997" y="3327619"/>
            <a:ext cx="220295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3-2020051309315414147745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9052F588-74AB-A87C-CB34-2261A694C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982" y="5205894"/>
            <a:ext cx="4111547" cy="102788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509F3B8-A8B1-3389-D521-9CBFF1F75D65}"/>
              </a:ext>
            </a:extLst>
          </p:cNvPr>
          <p:cNvSpPr txBox="1"/>
          <p:nvPr/>
        </p:nvSpPr>
        <p:spPr>
          <a:xfrm>
            <a:off x="7094917" y="4948317"/>
            <a:ext cx="47183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DB</a:t>
            </a:r>
            <a:r>
              <a:rPr lang="ko-KR" altLang="en-US" sz="1050" dirty="0"/>
              <a:t> 정렬 기준</a:t>
            </a:r>
            <a:r>
              <a:rPr lang="en-US" altLang="ko-KR" sz="1050" dirty="0"/>
              <a:t> – </a:t>
            </a:r>
            <a:r>
              <a:rPr lang="ko-KR" altLang="en-US" sz="1050" dirty="0" err="1"/>
              <a:t>사전순</a:t>
            </a:r>
            <a:r>
              <a:rPr lang="en-US" altLang="ko-KR" sz="1050" dirty="0"/>
              <a:t>(</a:t>
            </a:r>
            <a:r>
              <a:rPr lang="ko-KR" altLang="en-US" sz="1050" dirty="0"/>
              <a:t>숫자</a:t>
            </a:r>
            <a:r>
              <a:rPr lang="en-US" altLang="ko-KR" sz="1050" dirty="0"/>
              <a:t>-</a:t>
            </a:r>
            <a:r>
              <a:rPr lang="ko-KR" altLang="en-US" sz="1050" dirty="0"/>
              <a:t>대문자</a:t>
            </a:r>
            <a:r>
              <a:rPr lang="en-US" altLang="ko-KR" sz="1050" dirty="0"/>
              <a:t>-</a:t>
            </a:r>
            <a:r>
              <a:rPr lang="ko-KR" altLang="en-US" sz="1050" dirty="0"/>
              <a:t>소문자 순서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길이순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03178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64124"/>
            <a:ext cx="868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Mapping</a:t>
            </a:r>
            <a:r>
              <a:rPr lang="ko-KR" altLang="en-US" sz="1600" dirty="0"/>
              <a:t> </a:t>
            </a:r>
            <a:r>
              <a:rPr lang="en-US" altLang="ko-KR" sz="1600" dirty="0"/>
              <a:t>table – </a:t>
            </a:r>
            <a:r>
              <a:rPr lang="en-US" altLang="ko-KR" sz="1600" dirty="0" err="1"/>
              <a:t>Finde_ri</a:t>
            </a:r>
            <a:r>
              <a:rPr lang="en-US" altLang="ko-KR" sz="1600" dirty="0"/>
              <a:t> </a:t>
            </a:r>
            <a:r>
              <a:rPr lang="ko-KR" altLang="en-US" sz="1600" dirty="0"/>
              <a:t>관련 고민할 부분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207C3A-E2DB-5091-D971-7A8260A9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52" y="2115999"/>
            <a:ext cx="2637418" cy="21700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DC4218B-7BE1-61C7-49A3-3C5A3C520D8D}"/>
              </a:ext>
            </a:extLst>
          </p:cNvPr>
          <p:cNvSpPr txBox="1"/>
          <p:nvPr/>
        </p:nvSpPr>
        <p:spPr>
          <a:xfrm>
            <a:off x="1093503" y="1839538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찾는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rn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해당하는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반환하는 함수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00EBAA-1C56-CE75-7880-4C2E400B9CB0}"/>
              </a:ext>
            </a:extLst>
          </p:cNvPr>
          <p:cNvSpPr txBox="1"/>
          <p:nvPr/>
        </p:nvSpPr>
        <p:spPr>
          <a:xfrm>
            <a:off x="1153852" y="2852500"/>
            <a:ext cx="2136652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AE.db</a:t>
            </a:r>
            <a:r>
              <a:rPr lang="en-US" altLang="ko-KR" sz="1200" dirty="0">
                <a:solidFill>
                  <a:srgbClr val="002060"/>
                </a:solidFill>
              </a:rPr>
              <a:t>”, Sensor1)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6C877C9-DDCC-F53B-2268-707A914F013B}"/>
              </a:ext>
            </a:extLst>
          </p:cNvPr>
          <p:cNvCxnSpPr>
            <a:cxnSpLocks/>
          </p:cNvCxnSpPr>
          <p:nvPr/>
        </p:nvCxnSpPr>
        <p:spPr>
          <a:xfrm>
            <a:off x="3284718" y="3002686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E893AA-1E8A-A667-D60F-7D66A2EE48C0}"/>
              </a:ext>
            </a:extLst>
          </p:cNvPr>
          <p:cNvSpPr txBox="1"/>
          <p:nvPr/>
        </p:nvSpPr>
        <p:spPr>
          <a:xfrm>
            <a:off x="3738159" y="2864186"/>
            <a:ext cx="634579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TAE1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4D662F-5040-788D-3C3F-2524D8922ED0}"/>
              </a:ext>
            </a:extLst>
          </p:cNvPr>
          <p:cNvSpPr txBox="1"/>
          <p:nvPr/>
        </p:nvSpPr>
        <p:spPr>
          <a:xfrm>
            <a:off x="1153851" y="2524361"/>
            <a:ext cx="2136653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CSE.db</a:t>
            </a:r>
            <a:r>
              <a:rPr lang="en-US" altLang="ko-KR" sz="1200" dirty="0">
                <a:solidFill>
                  <a:srgbClr val="002060"/>
                </a:solidFill>
              </a:rPr>
              <a:t>”, </a:t>
            </a:r>
            <a:r>
              <a:rPr lang="en-US" altLang="ko-KR" sz="1200" dirty="0" err="1">
                <a:solidFill>
                  <a:srgbClr val="002060"/>
                </a:solidFill>
              </a:rPr>
              <a:t>TinyProject</a:t>
            </a:r>
            <a:r>
              <a:rPr lang="en-US" altLang="ko-KR" sz="1200" dirty="0">
                <a:solidFill>
                  <a:srgbClr val="002060"/>
                </a:solidFill>
              </a:rPr>
              <a:t>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4AAFAA5-61AA-F96F-9048-E0FD98AE78A5}"/>
              </a:ext>
            </a:extLst>
          </p:cNvPr>
          <p:cNvCxnSpPr>
            <a:cxnSpLocks/>
          </p:cNvCxnSpPr>
          <p:nvPr/>
        </p:nvCxnSpPr>
        <p:spPr>
          <a:xfrm>
            <a:off x="3284718" y="2674547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1F95F31-F9D7-C09A-F30F-DB825ACE06DB}"/>
              </a:ext>
            </a:extLst>
          </p:cNvPr>
          <p:cNvSpPr txBox="1"/>
          <p:nvPr/>
        </p:nvSpPr>
        <p:spPr>
          <a:xfrm>
            <a:off x="3738159" y="2536047"/>
            <a:ext cx="189622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5-20191210093452845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1BC34F-E3E7-3929-03B3-2AC7519157F8}"/>
              </a:ext>
            </a:extLst>
          </p:cNvPr>
          <p:cNvSpPr txBox="1"/>
          <p:nvPr/>
        </p:nvSpPr>
        <p:spPr>
          <a:xfrm>
            <a:off x="1153851" y="3202417"/>
            <a:ext cx="2136652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CNT.db</a:t>
            </a:r>
            <a:r>
              <a:rPr lang="en-US" altLang="ko-KR" sz="1200" dirty="0">
                <a:solidFill>
                  <a:srgbClr val="002060"/>
                </a:solidFill>
              </a:rPr>
              <a:t>”, status2)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E8AD56F-3978-AFBB-5079-5CAAF74A44D8}"/>
              </a:ext>
            </a:extLst>
          </p:cNvPr>
          <p:cNvCxnSpPr>
            <a:cxnSpLocks/>
          </p:cNvCxnSpPr>
          <p:nvPr/>
        </p:nvCxnSpPr>
        <p:spPr>
          <a:xfrm>
            <a:off x="3284717" y="3352603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24D29B2-1829-808B-8C48-FC3E5A0F3AB2}"/>
              </a:ext>
            </a:extLst>
          </p:cNvPr>
          <p:cNvSpPr txBox="1"/>
          <p:nvPr/>
        </p:nvSpPr>
        <p:spPr>
          <a:xfrm>
            <a:off x="3738158" y="3214103"/>
            <a:ext cx="220295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3-2021051309315414147745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BB9EFA7-FFA6-6D85-EA4B-5DABE89E4846}"/>
              </a:ext>
            </a:extLst>
          </p:cNvPr>
          <p:cNvSpPr txBox="1"/>
          <p:nvPr/>
        </p:nvSpPr>
        <p:spPr>
          <a:xfrm>
            <a:off x="1153851" y="3564018"/>
            <a:ext cx="2136652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Find_ri</a:t>
            </a:r>
            <a:r>
              <a:rPr lang="en-US" altLang="ko-KR" sz="1200" dirty="0">
                <a:solidFill>
                  <a:srgbClr val="002060"/>
                </a:solidFill>
              </a:rPr>
              <a:t>(“</a:t>
            </a:r>
            <a:r>
              <a:rPr lang="en-US" altLang="ko-KR" sz="1200" dirty="0" err="1">
                <a:solidFill>
                  <a:srgbClr val="002060"/>
                </a:solidFill>
              </a:rPr>
              <a:t>CNT.db</a:t>
            </a:r>
            <a:r>
              <a:rPr lang="en-US" altLang="ko-KR" sz="1200" dirty="0">
                <a:solidFill>
                  <a:srgbClr val="002060"/>
                </a:solidFill>
              </a:rPr>
              <a:t>”, status3)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F0150D-6A6A-DC69-85FD-3100AAC5F21E}"/>
              </a:ext>
            </a:extLst>
          </p:cNvPr>
          <p:cNvCxnSpPr>
            <a:cxnSpLocks/>
          </p:cNvCxnSpPr>
          <p:nvPr/>
        </p:nvCxnSpPr>
        <p:spPr>
          <a:xfrm>
            <a:off x="3284717" y="3714204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0018A-9077-D746-D9E3-7C01BD0D0817}"/>
              </a:ext>
            </a:extLst>
          </p:cNvPr>
          <p:cNvSpPr txBox="1"/>
          <p:nvPr/>
        </p:nvSpPr>
        <p:spPr>
          <a:xfrm>
            <a:off x="3738158" y="3575704"/>
            <a:ext cx="220295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3-2020051309315414147745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32D2231-0435-6E76-E6C0-8CDDAAA8EC90}"/>
              </a:ext>
            </a:extLst>
          </p:cNvPr>
          <p:cNvSpPr/>
          <p:nvPr/>
        </p:nvSpPr>
        <p:spPr>
          <a:xfrm>
            <a:off x="6030975" y="2902801"/>
            <a:ext cx="439838" cy="899602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E6F9B-1C3D-10B1-DF0F-4DC618683BAC}"/>
              </a:ext>
            </a:extLst>
          </p:cNvPr>
          <p:cNvSpPr txBox="1"/>
          <p:nvPr/>
        </p:nvSpPr>
        <p:spPr>
          <a:xfrm>
            <a:off x="6601378" y="3205444"/>
            <a:ext cx="559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계층적 구조</a:t>
            </a:r>
            <a:r>
              <a:rPr lang="ko-KR" altLang="en-US" sz="1400" dirty="0"/>
              <a:t> 표현을 보다 정확하게 하기 위해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200" dirty="0"/>
              <a:t>=&gt; </a:t>
            </a:r>
            <a:r>
              <a:rPr lang="en-US" altLang="ko-KR" sz="1200" dirty="0" err="1"/>
              <a:t>Finde_pi</a:t>
            </a:r>
            <a:r>
              <a:rPr lang="ko-KR" altLang="en-US" sz="1200" dirty="0"/>
              <a:t>함수를 추가해</a:t>
            </a:r>
            <a:r>
              <a:rPr lang="en-US" altLang="ko-KR" sz="1200" dirty="0"/>
              <a:t> </a:t>
            </a:r>
            <a:r>
              <a:rPr lang="ko-KR" altLang="en-US" sz="1200" dirty="0"/>
              <a:t>반환 받은 </a:t>
            </a:r>
            <a:r>
              <a:rPr lang="en-US" altLang="ko-KR" sz="1200" dirty="0"/>
              <a:t>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siblingLeft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ri</a:t>
            </a:r>
            <a:r>
              <a:rPr lang="ko-KR" altLang="en-US" sz="1200" dirty="0"/>
              <a:t>와 비교할 필요</a:t>
            </a:r>
            <a:r>
              <a:rPr lang="en-US" altLang="ko-KR" sz="1200" dirty="0"/>
              <a:t>?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0E12456-FC01-E33B-7541-7CE630A75F9C}"/>
              </a:ext>
            </a:extLst>
          </p:cNvPr>
          <p:cNvGrpSpPr/>
          <p:nvPr/>
        </p:nvGrpSpPr>
        <p:grpSpPr>
          <a:xfrm>
            <a:off x="7073164" y="5032759"/>
            <a:ext cx="555584" cy="553998"/>
            <a:chOff x="1435262" y="3057409"/>
            <a:chExt cx="555584" cy="55399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B21D9F-2B6F-70FB-A036-AC8F7E6D21B3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FBD92D-62C0-52E9-0544-9323F09F7033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0679149-DD32-6ACD-7484-7542F13C2F15}"/>
              </a:ext>
            </a:extLst>
          </p:cNvPr>
          <p:cNvCxnSpPr>
            <a:cxnSpLocks/>
          </p:cNvCxnSpPr>
          <p:nvPr/>
        </p:nvCxnSpPr>
        <p:spPr>
          <a:xfrm>
            <a:off x="7513001" y="5309758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0468CC5-7A87-1DEE-FCA5-DB74E36595E3}"/>
              </a:ext>
            </a:extLst>
          </p:cNvPr>
          <p:cNvGrpSpPr/>
          <p:nvPr/>
        </p:nvGrpSpPr>
        <p:grpSpPr>
          <a:xfrm>
            <a:off x="7962213" y="5032759"/>
            <a:ext cx="555584" cy="553998"/>
            <a:chOff x="1435262" y="3057409"/>
            <a:chExt cx="555584" cy="5539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D0E60E-FF45-5CAF-10B3-21B1DDAB278C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82B40F-47AA-4FF7-6B09-363DA505C0B0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5BB7F72-4162-0803-66D5-C15C7C372658}"/>
              </a:ext>
            </a:extLst>
          </p:cNvPr>
          <p:cNvGrpSpPr/>
          <p:nvPr/>
        </p:nvGrpSpPr>
        <p:grpSpPr>
          <a:xfrm>
            <a:off x="8851262" y="5032759"/>
            <a:ext cx="555584" cy="553998"/>
            <a:chOff x="1435262" y="3057409"/>
            <a:chExt cx="555584" cy="55399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493D75-A368-BEDC-4316-C054A811CB06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5AA102-BA75-E021-6265-EF0215BC6C9E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DCAEA37-6CD0-340B-E288-9528382AA4E8}"/>
              </a:ext>
            </a:extLst>
          </p:cNvPr>
          <p:cNvCxnSpPr>
            <a:cxnSpLocks/>
          </p:cNvCxnSpPr>
          <p:nvPr/>
        </p:nvCxnSpPr>
        <p:spPr>
          <a:xfrm>
            <a:off x="8402050" y="5309758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F07D2F4-66C5-1F72-B684-3CD5577B76C0}"/>
              </a:ext>
            </a:extLst>
          </p:cNvPr>
          <p:cNvGrpSpPr/>
          <p:nvPr/>
        </p:nvGrpSpPr>
        <p:grpSpPr>
          <a:xfrm>
            <a:off x="9740311" y="5032759"/>
            <a:ext cx="555584" cy="553998"/>
            <a:chOff x="1435262" y="3057409"/>
            <a:chExt cx="555584" cy="55399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B9EA51E-27FB-AFB2-E235-8B62F2D71EC7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rn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BDE0B7-F6AB-1303-23D8-8DBF2901EBF5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002060"/>
                  </a:solidFill>
                </a:rPr>
                <a:t>ri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98F4DB2-C855-16FB-6B9C-44BE11F2BE72}"/>
              </a:ext>
            </a:extLst>
          </p:cNvPr>
          <p:cNvCxnSpPr>
            <a:cxnSpLocks/>
          </p:cNvCxnSpPr>
          <p:nvPr/>
        </p:nvCxnSpPr>
        <p:spPr>
          <a:xfrm>
            <a:off x="9291099" y="5309758"/>
            <a:ext cx="44921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7A325-00F2-0690-E274-DCB589222AA1}"/>
              </a:ext>
            </a:extLst>
          </p:cNvPr>
          <p:cNvSpPr txBox="1"/>
          <p:nvPr/>
        </p:nvSpPr>
        <p:spPr>
          <a:xfrm>
            <a:off x="7071504" y="4710659"/>
            <a:ext cx="55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CSE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D1ACB9-3417-A47D-7072-F5DB58E77181}"/>
              </a:ext>
            </a:extLst>
          </p:cNvPr>
          <p:cNvSpPr txBox="1"/>
          <p:nvPr/>
        </p:nvSpPr>
        <p:spPr>
          <a:xfrm>
            <a:off x="7954493" y="4710659"/>
            <a:ext cx="55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AE</a:t>
            </a:r>
            <a:endParaRPr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3C1F8E-D18C-0A96-3321-28192E339995}"/>
              </a:ext>
            </a:extLst>
          </p:cNvPr>
          <p:cNvSpPr txBox="1"/>
          <p:nvPr/>
        </p:nvSpPr>
        <p:spPr>
          <a:xfrm>
            <a:off x="8837481" y="4724982"/>
            <a:ext cx="56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CNT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5EFA21-990D-A1CE-D57A-6E353A2BF33A}"/>
              </a:ext>
            </a:extLst>
          </p:cNvPr>
          <p:cNvSpPr txBox="1"/>
          <p:nvPr/>
        </p:nvSpPr>
        <p:spPr>
          <a:xfrm>
            <a:off x="9740311" y="4720285"/>
            <a:ext cx="55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CIN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7D5DD0E-D5C4-32A7-5D23-635F1F3FFAB3}"/>
              </a:ext>
            </a:extLst>
          </p:cNvPr>
          <p:cNvSpPr/>
          <p:nvPr/>
        </p:nvSpPr>
        <p:spPr>
          <a:xfrm>
            <a:off x="7956154" y="5642287"/>
            <a:ext cx="555584" cy="2769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4F5E4-83AF-4A68-DA19-4504542F0914}"/>
              </a:ext>
            </a:extLst>
          </p:cNvPr>
          <p:cNvSpPr txBox="1"/>
          <p:nvPr/>
        </p:nvSpPr>
        <p:spPr>
          <a:xfrm>
            <a:off x="8087889" y="5620357"/>
            <a:ext cx="83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</a:t>
            </a:r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D3EE90B-C769-05C3-8743-BA6392FDFAC5}"/>
              </a:ext>
            </a:extLst>
          </p:cNvPr>
          <p:cNvCxnSpPr>
            <a:stCxn id="60" idx="3"/>
            <a:endCxn id="20" idx="1"/>
          </p:cNvCxnSpPr>
          <p:nvPr/>
        </p:nvCxnSpPr>
        <p:spPr>
          <a:xfrm>
            <a:off x="7628748" y="5448258"/>
            <a:ext cx="327406" cy="332529"/>
          </a:xfrm>
          <a:prstGeom prst="bentConnector3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B9D437-F189-5197-F67A-1F3409154637}"/>
              </a:ext>
            </a:extLst>
          </p:cNvPr>
          <p:cNvSpPr/>
          <p:nvPr/>
        </p:nvSpPr>
        <p:spPr>
          <a:xfrm>
            <a:off x="8851262" y="5642286"/>
            <a:ext cx="555584" cy="2769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576199-9FCE-342C-9C88-8C09F14C2115}"/>
              </a:ext>
            </a:extLst>
          </p:cNvPr>
          <p:cNvSpPr txBox="1"/>
          <p:nvPr/>
        </p:nvSpPr>
        <p:spPr>
          <a:xfrm>
            <a:off x="8982997" y="5620356"/>
            <a:ext cx="83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</a:t>
            </a:r>
            <a:endParaRPr lang="ko-KR" altLang="en-US" sz="1400" dirty="0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3126069-E530-5BE5-5BF6-CF51B99B4934}"/>
              </a:ext>
            </a:extLst>
          </p:cNvPr>
          <p:cNvCxnSpPr>
            <a:endCxn id="115" idx="1"/>
          </p:cNvCxnSpPr>
          <p:nvPr/>
        </p:nvCxnSpPr>
        <p:spPr>
          <a:xfrm>
            <a:off x="8523856" y="5448257"/>
            <a:ext cx="327406" cy="332529"/>
          </a:xfrm>
          <a:prstGeom prst="bentConnector3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9EB0023-3EB8-4F68-E5EF-8AE17DFB2884}"/>
              </a:ext>
            </a:extLst>
          </p:cNvPr>
          <p:cNvSpPr/>
          <p:nvPr/>
        </p:nvSpPr>
        <p:spPr>
          <a:xfrm>
            <a:off x="9746370" y="5657676"/>
            <a:ext cx="555584" cy="2769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99255D-BF09-0C02-F649-00C671072215}"/>
              </a:ext>
            </a:extLst>
          </p:cNvPr>
          <p:cNvSpPr txBox="1"/>
          <p:nvPr/>
        </p:nvSpPr>
        <p:spPr>
          <a:xfrm>
            <a:off x="9878105" y="5635746"/>
            <a:ext cx="83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</a:t>
            </a:r>
            <a:endParaRPr lang="ko-KR" altLang="en-US" sz="14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7A65FFF-DAB9-F818-26AA-B8541706188E}"/>
              </a:ext>
            </a:extLst>
          </p:cNvPr>
          <p:cNvCxnSpPr>
            <a:endCxn id="118" idx="1"/>
          </p:cNvCxnSpPr>
          <p:nvPr/>
        </p:nvCxnSpPr>
        <p:spPr>
          <a:xfrm>
            <a:off x="9418964" y="5463647"/>
            <a:ext cx="327406" cy="332529"/>
          </a:xfrm>
          <a:prstGeom prst="bentConnector3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42FC836-1D8C-A956-1618-8B361B833EC1}"/>
              </a:ext>
            </a:extLst>
          </p:cNvPr>
          <p:cNvSpPr txBox="1"/>
          <p:nvPr/>
        </p:nvSpPr>
        <p:spPr>
          <a:xfrm>
            <a:off x="6549230" y="1654008"/>
            <a:ext cx="1071125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CSE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7FBDCD1-4BE2-BA0E-8141-6008A8803D7F}"/>
              </a:ext>
            </a:extLst>
          </p:cNvPr>
          <p:cNvSpPr txBox="1"/>
          <p:nvPr/>
        </p:nvSpPr>
        <p:spPr>
          <a:xfrm>
            <a:off x="8111294" y="1811072"/>
            <a:ext cx="892004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AE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881240-0A67-ADCB-66F5-44EC03325E16}"/>
              </a:ext>
            </a:extLst>
          </p:cNvPr>
          <p:cNvSpPr txBox="1"/>
          <p:nvPr/>
        </p:nvSpPr>
        <p:spPr>
          <a:xfrm>
            <a:off x="9580480" y="1999150"/>
            <a:ext cx="778674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CNT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D3A4993-86E3-3880-97D5-3E7EF510A6E1}"/>
              </a:ext>
            </a:extLst>
          </p:cNvPr>
          <p:cNvSpPr txBox="1"/>
          <p:nvPr/>
        </p:nvSpPr>
        <p:spPr>
          <a:xfrm>
            <a:off x="10936336" y="2161893"/>
            <a:ext cx="778674" cy="3385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/>
                </a:solidFill>
              </a:rPr>
              <a:t>CNT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89098E-89D9-3886-FC7F-99BAEE8B4F03}"/>
              </a:ext>
            </a:extLst>
          </p:cNvPr>
          <p:cNvSpPr txBox="1"/>
          <p:nvPr/>
        </p:nvSpPr>
        <p:spPr>
          <a:xfrm>
            <a:off x="6557623" y="1992646"/>
            <a:ext cx="1071125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2060"/>
                </a:solidFill>
              </a:rPr>
              <a:t>TinyProject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8E5611C-888A-5148-35D7-064540F630C2}"/>
              </a:ext>
            </a:extLst>
          </p:cNvPr>
          <p:cNvSpPr txBox="1"/>
          <p:nvPr/>
        </p:nvSpPr>
        <p:spPr>
          <a:xfrm>
            <a:off x="8111293" y="2149626"/>
            <a:ext cx="892005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Sensor1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6DA18E3-DD29-8B5B-E671-A5BD1F360C68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7628748" y="2146535"/>
            <a:ext cx="482545" cy="1569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F6F9F2-C0F8-57F1-9CF6-37CFD273511E}"/>
              </a:ext>
            </a:extLst>
          </p:cNvPr>
          <p:cNvSpPr txBox="1"/>
          <p:nvPr/>
        </p:nvSpPr>
        <p:spPr>
          <a:xfrm>
            <a:off x="9580480" y="2331170"/>
            <a:ext cx="77867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status1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12CF17B-DF3E-BB23-AA1B-AE3F5CB3DAA4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9003298" y="2303515"/>
            <a:ext cx="577182" cy="1815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08451FB-5BCC-8FF9-6636-57D46ED2BE59}"/>
              </a:ext>
            </a:extLst>
          </p:cNvPr>
          <p:cNvSpPr txBox="1"/>
          <p:nvPr/>
        </p:nvSpPr>
        <p:spPr>
          <a:xfrm>
            <a:off x="10930565" y="2500448"/>
            <a:ext cx="783895" cy="30777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status3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31742CB-DAAC-F66D-6629-A71E546AF538}"/>
              </a:ext>
            </a:extLst>
          </p:cNvPr>
          <p:cNvCxnSpPr>
            <a:cxnSpLocks/>
            <a:stCxn id="140" idx="3"/>
            <a:endCxn id="142" idx="1"/>
          </p:cNvCxnSpPr>
          <p:nvPr/>
        </p:nvCxnSpPr>
        <p:spPr>
          <a:xfrm>
            <a:off x="10359154" y="2485059"/>
            <a:ext cx="571411" cy="1692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2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685</Words>
  <Application>Microsoft Office PowerPoint</Application>
  <PresentationFormat>와이드스크린</PresentationFormat>
  <Paragraphs>253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5</cp:revision>
  <cp:lastPrinted>2022-07-31T07:42:36Z</cp:lastPrinted>
  <dcterms:created xsi:type="dcterms:W3CDTF">2022-07-02T20:20:22Z</dcterms:created>
  <dcterms:modified xsi:type="dcterms:W3CDTF">2022-08-25T12:50:30Z</dcterms:modified>
</cp:coreProperties>
</file>