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0" r:id="rId3"/>
    <p:sldId id="271" r:id="rId4"/>
    <p:sldId id="272" r:id="rId5"/>
    <p:sldId id="257" r:id="rId6"/>
    <p:sldId id="263" r:id="rId7"/>
    <p:sldId id="273" r:id="rId8"/>
    <p:sldId id="274" r:id="rId9"/>
    <p:sldId id="277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스틱을 사용하여 네트워크의 상위 구조입니다.">
            <a:extLst>
              <a:ext uri="{FF2B5EF4-FFF2-40B4-BE49-F238E27FC236}">
                <a16:creationId xmlns:a16="http://schemas.microsoft.com/office/drawing/2014/main" id="{E17159F7-8966-6E76-575C-B9C65204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8770" r="-1" b="6630"/>
          <a:stretch/>
        </p:blipFill>
        <p:spPr>
          <a:xfrm>
            <a:off x="-230799" y="674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5597E5-6195-AD33-C6C6-F8BC33B9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Mobius </a:t>
            </a:r>
            <a:r>
              <a:rPr lang="ko-KR" altLang="en-US" dirty="0">
                <a:solidFill>
                  <a:srgbClr val="FFFFFF"/>
                </a:solidFill>
              </a:rPr>
              <a:t>테스트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8C85A-5C23-BFE4-7499-EEEBE3A3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solidFill>
                  <a:srgbClr val="FFFFFF"/>
                </a:solidFill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52761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D2C6F-3CE6-3779-C3DD-3EF5170C38AF}"/>
              </a:ext>
            </a:extLst>
          </p:cNvPr>
          <p:cNvSpPr txBox="1"/>
          <p:nvPr/>
        </p:nvSpPr>
        <p:spPr>
          <a:xfrm>
            <a:off x="798991" y="745724"/>
            <a:ext cx="97210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구현 시나리오 </a:t>
            </a:r>
            <a:r>
              <a:rPr lang="en-US" altLang="ko-KR" dirty="0">
                <a:solidFill>
                  <a:srgbClr val="0070C0"/>
                </a:solidFill>
              </a:rPr>
              <a:t>1.</a:t>
            </a:r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구현이 매우 간단</a:t>
            </a:r>
            <a:r>
              <a:rPr lang="en-US" altLang="ko-KR" dirty="0"/>
              <a:t>. -&gt; Device</a:t>
            </a:r>
            <a:r>
              <a:rPr lang="ko-KR" altLang="en-US" dirty="0"/>
              <a:t>에 </a:t>
            </a:r>
            <a:r>
              <a:rPr lang="en-US" altLang="ko-KR" dirty="0"/>
              <a:t>Get </a:t>
            </a:r>
            <a:r>
              <a:rPr lang="ko-KR" altLang="en-US" dirty="0"/>
              <a:t>메소드 하나만 보내면</a:t>
            </a:r>
            <a:r>
              <a:rPr lang="en-US" altLang="ko-KR" dirty="0"/>
              <a:t>, Device</a:t>
            </a:r>
            <a:r>
              <a:rPr lang="ko-KR" altLang="en-US" dirty="0"/>
              <a:t>에서 모든 정보를 제공함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en-US" altLang="ko-KR" dirty="0"/>
              <a:t>Request-Response</a:t>
            </a:r>
            <a:r>
              <a:rPr lang="ko-KR" altLang="en-US" dirty="0"/>
              <a:t>가 필요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Server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ko-KR" altLang="en-US" dirty="0"/>
              <a:t>사용자가 원하지 않는 정보까지 보내게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구현 시나리오 </a:t>
            </a:r>
            <a:r>
              <a:rPr lang="en-US" altLang="ko-KR" dirty="0">
                <a:solidFill>
                  <a:srgbClr val="0070C0"/>
                </a:solidFill>
              </a:rPr>
              <a:t>2.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선택 기능이 들어가서 더 체계적임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구현이 매우 복잡</a:t>
            </a:r>
            <a:r>
              <a:rPr lang="en-US" altLang="ko-KR" dirty="0"/>
              <a:t>. </a:t>
            </a:r>
            <a:r>
              <a:rPr lang="ko-KR" altLang="en-US" dirty="0"/>
              <a:t>저번 회의에서 </a:t>
            </a:r>
            <a:r>
              <a:rPr lang="ko-KR" altLang="en-US" dirty="0" err="1"/>
              <a:t>설명드렸다시피</a:t>
            </a:r>
            <a:r>
              <a:rPr lang="en-US" altLang="ko-KR" dirty="0"/>
              <a:t>  </a:t>
            </a:r>
            <a:r>
              <a:rPr lang="ko-KR" altLang="en-US" dirty="0"/>
              <a:t>여러 </a:t>
            </a:r>
            <a:r>
              <a:rPr lang="en-US" altLang="ko-KR" dirty="0"/>
              <a:t>Get, Post</a:t>
            </a:r>
            <a:r>
              <a:rPr lang="ko-KR" altLang="en-US" dirty="0"/>
              <a:t>를 보내야 하기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Device</a:t>
            </a:r>
            <a:r>
              <a:rPr lang="ko-KR" altLang="en-US" dirty="0"/>
              <a:t>에서 </a:t>
            </a:r>
            <a:r>
              <a:rPr lang="en-US" altLang="ko-KR" dirty="0"/>
              <a:t>AE</a:t>
            </a:r>
            <a:r>
              <a:rPr lang="ko-KR" altLang="en-US" dirty="0"/>
              <a:t> 생성 요청</a:t>
            </a:r>
            <a:r>
              <a:rPr lang="en-US" altLang="ko-KR" dirty="0"/>
              <a:t>, CNT </a:t>
            </a:r>
            <a:r>
              <a:rPr lang="ko-KR" altLang="en-US" dirty="0"/>
              <a:t>생성 요청</a:t>
            </a:r>
            <a:r>
              <a:rPr lang="en-US" altLang="ko-KR" dirty="0"/>
              <a:t>, CIN </a:t>
            </a:r>
            <a:r>
              <a:rPr lang="ko-KR" altLang="en-US" dirty="0"/>
              <a:t>생성 요청을 구분할 수 있도록 하는 작업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(</a:t>
            </a:r>
            <a:r>
              <a:rPr lang="ko-KR" altLang="en-US" dirty="0"/>
              <a:t>현재는 </a:t>
            </a:r>
            <a:r>
              <a:rPr lang="en-US" altLang="ko-KR" dirty="0"/>
              <a:t>Post</a:t>
            </a:r>
            <a:r>
              <a:rPr lang="ko-KR" altLang="en-US" dirty="0"/>
              <a:t>에 </a:t>
            </a:r>
            <a:r>
              <a:rPr lang="en-US" altLang="ko-KR" dirty="0" err="1"/>
              <a:t>ForRegist</a:t>
            </a:r>
            <a:r>
              <a:rPr lang="en-US" altLang="ko-KR" dirty="0"/>
              <a:t>, </a:t>
            </a:r>
            <a:r>
              <a:rPr lang="en-US" altLang="ko-KR" dirty="0" err="1"/>
              <a:t>RegistSuccess</a:t>
            </a:r>
            <a:r>
              <a:rPr lang="ko-KR" altLang="en-US" dirty="0"/>
              <a:t>같은 목적 옵션을 미리 붙이는 방법</a:t>
            </a:r>
            <a:r>
              <a:rPr lang="en-US" altLang="ko-KR" dirty="0"/>
              <a:t>.)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   </a:t>
            </a:r>
            <a:br>
              <a:rPr lang="en-US" altLang="ko-KR" dirty="0">
                <a:solidFill>
                  <a:srgbClr val="0070C0"/>
                </a:solidFill>
              </a:rPr>
            </a:br>
            <a:r>
              <a:rPr lang="en-US" altLang="ko-KR" dirty="0">
                <a:solidFill>
                  <a:srgbClr val="0070C0"/>
                </a:solidFill>
              </a:rPr>
              <a:t>         </a:t>
            </a:r>
            <a:r>
              <a:rPr lang="en-US" altLang="ko-KR" dirty="0"/>
              <a:t>Device</a:t>
            </a:r>
            <a:r>
              <a:rPr lang="ko-KR" altLang="en-US" dirty="0"/>
              <a:t>가 선택된 </a:t>
            </a:r>
            <a:r>
              <a:rPr lang="en-US" altLang="ko-KR" dirty="0"/>
              <a:t>CNT</a:t>
            </a:r>
            <a:r>
              <a:rPr lang="ko-KR" altLang="en-US" dirty="0"/>
              <a:t>들에 대한 </a:t>
            </a:r>
            <a:r>
              <a:rPr lang="en-US" altLang="ko-KR" dirty="0"/>
              <a:t>CIN</a:t>
            </a:r>
            <a:r>
              <a:rPr lang="ko-KR" altLang="en-US" dirty="0"/>
              <a:t>만을 주기적으로 보내도록 하는 작업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40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6850C-4FF1-CDCB-6603-2E7ECAE3DC39}"/>
              </a:ext>
            </a:extLst>
          </p:cNvPr>
          <p:cNvSpPr txBox="1"/>
          <p:nvPr/>
        </p:nvSpPr>
        <p:spPr>
          <a:xfrm>
            <a:off x="688692" y="659758"/>
            <a:ext cx="1078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마친 작업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인터페이스 고치기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4E79B9-C2C2-5CE6-9F32-63BEAA80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89" y="1765214"/>
            <a:ext cx="8673997" cy="323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06B50-7923-B720-3236-C04F5AA9A212}"/>
              </a:ext>
            </a:extLst>
          </p:cNvPr>
          <p:cNvSpPr txBox="1"/>
          <p:nvPr/>
        </p:nvSpPr>
        <p:spPr>
          <a:xfrm>
            <a:off x="688692" y="5126706"/>
            <a:ext cx="1078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완성된 건 아니지만</a:t>
            </a:r>
            <a:r>
              <a:rPr lang="en-US" altLang="ko-KR" dirty="0"/>
              <a:t>, Avahi </a:t>
            </a:r>
            <a:r>
              <a:rPr lang="ko-KR" altLang="en-US" dirty="0"/>
              <a:t>오픈소스에서 어느 부분을 고쳐야 하는 지와 출력 </a:t>
            </a:r>
            <a:r>
              <a:rPr lang="ko-KR" altLang="en-US" dirty="0" err="1"/>
              <a:t>매커니즘을</a:t>
            </a:r>
            <a:r>
              <a:rPr lang="ko-KR" altLang="en-US" dirty="0"/>
              <a:t> 파악했음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추후에 인터페이스를 꾸밀 때</a:t>
            </a:r>
            <a:r>
              <a:rPr lang="en-US" altLang="ko-KR" dirty="0"/>
              <a:t>, </a:t>
            </a:r>
            <a:r>
              <a:rPr lang="ko-KR" altLang="en-US" dirty="0"/>
              <a:t>안내 글귀를 정하고 그에 맞게 코드를 수정하는 작업 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63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6850C-4FF1-CDCB-6603-2E7ECAE3DC39}"/>
              </a:ext>
            </a:extLst>
          </p:cNvPr>
          <p:cNvSpPr txBox="1"/>
          <p:nvPr/>
        </p:nvSpPr>
        <p:spPr>
          <a:xfrm>
            <a:off x="584849" y="659758"/>
            <a:ext cx="107818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마친 작업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Device </a:t>
            </a:r>
            <a:r>
              <a:rPr lang="ko-KR" altLang="en-US" dirty="0"/>
              <a:t>등록 후</a:t>
            </a:r>
            <a:r>
              <a:rPr lang="en-US" altLang="ko-KR" dirty="0"/>
              <a:t>, Device</a:t>
            </a:r>
            <a:r>
              <a:rPr lang="ko-KR" altLang="en-US" dirty="0"/>
              <a:t> 광고 중지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Device</a:t>
            </a:r>
            <a:r>
              <a:rPr lang="ko-KR" altLang="en-US" dirty="0"/>
              <a:t>가 등록이 되면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Device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/>
              <a:t>avahi-</a:t>
            </a:r>
            <a:r>
              <a:rPr lang="en-US" altLang="ko-KR" dirty="0" err="1"/>
              <a:t>daemon.conf</a:t>
            </a:r>
            <a:r>
              <a:rPr lang="en-US" altLang="ko-KR" dirty="0"/>
              <a:t> </a:t>
            </a:r>
            <a:r>
              <a:rPr lang="ko-KR" altLang="en-US" dirty="0"/>
              <a:t>파일에서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두 옵션을 </a:t>
            </a:r>
            <a:r>
              <a:rPr lang="en-US" altLang="ko-KR" dirty="0"/>
              <a:t>no</a:t>
            </a:r>
            <a:r>
              <a:rPr lang="ko-KR" altLang="en-US" dirty="0"/>
              <a:t>로 바꾸는 것으로 광고를 중지할 수 있습니다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73BBB-145B-64F0-E981-058493F5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92" y="2506417"/>
            <a:ext cx="4006581" cy="728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986508-A11E-0C94-083E-DC864D3D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55" y="540176"/>
            <a:ext cx="5116796" cy="56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4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D2C6F-3CE6-3779-C3DD-3EF5170C38AF}"/>
              </a:ext>
            </a:extLst>
          </p:cNvPr>
          <p:cNvSpPr txBox="1"/>
          <p:nvPr/>
        </p:nvSpPr>
        <p:spPr>
          <a:xfrm>
            <a:off x="798991" y="745724"/>
            <a:ext cx="97210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400" dirty="0">
                <a:solidFill>
                  <a:srgbClr val="0070C0"/>
                </a:solidFill>
              </a:rPr>
              <a:t>Mobius Server</a:t>
            </a:r>
            <a:r>
              <a:rPr lang="ko-KR" altLang="en-US" sz="2400" dirty="0">
                <a:solidFill>
                  <a:srgbClr val="0070C0"/>
                </a:solidFill>
              </a:rPr>
              <a:t>와의 연동을 위해</a:t>
            </a:r>
            <a:r>
              <a:rPr lang="en-US" altLang="ko-KR" sz="2400" dirty="0">
                <a:solidFill>
                  <a:srgbClr val="0070C0"/>
                </a:solidFill>
              </a:rPr>
              <a:t>, </a:t>
            </a:r>
            <a:r>
              <a:rPr lang="ko-KR" altLang="en-US" sz="2400" dirty="0">
                <a:solidFill>
                  <a:srgbClr val="0070C0"/>
                </a:solidFill>
              </a:rPr>
              <a:t>고쳐야할 점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Mobius</a:t>
            </a:r>
            <a:r>
              <a:rPr lang="ko-KR" altLang="en-US" dirty="0"/>
              <a:t>는 </a:t>
            </a:r>
            <a:r>
              <a:rPr lang="en-US" altLang="ko-KR" dirty="0"/>
              <a:t>AE</a:t>
            </a:r>
            <a:r>
              <a:rPr lang="ko-KR" altLang="en-US" dirty="0"/>
              <a:t>를 생성하기 위해</a:t>
            </a:r>
            <a:r>
              <a:rPr lang="en-US" altLang="ko-KR" dirty="0"/>
              <a:t>, OneM2M </a:t>
            </a:r>
            <a:r>
              <a:rPr lang="ko-KR" altLang="en-US" dirty="0"/>
              <a:t>규격에 맞게 </a:t>
            </a:r>
            <a:r>
              <a:rPr lang="en-US" altLang="ko-KR" dirty="0"/>
              <a:t>http Post </a:t>
            </a:r>
            <a:r>
              <a:rPr lang="ko-KR" altLang="en-US" dirty="0"/>
              <a:t>메소드로 보내야함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제가 구현한 것은 </a:t>
            </a:r>
            <a:r>
              <a:rPr lang="en-US" altLang="ko-KR" dirty="0"/>
              <a:t>Device</a:t>
            </a:r>
            <a:r>
              <a:rPr lang="ko-KR" altLang="en-US" dirty="0"/>
              <a:t>에서 </a:t>
            </a:r>
            <a:r>
              <a:rPr lang="en-US" altLang="ko-KR" dirty="0"/>
              <a:t>Server</a:t>
            </a:r>
            <a:r>
              <a:rPr lang="ko-KR" altLang="en-US" dirty="0"/>
              <a:t>로 </a:t>
            </a:r>
            <a:r>
              <a:rPr lang="en-US" altLang="ko-KR" dirty="0"/>
              <a:t>http response</a:t>
            </a:r>
            <a:r>
              <a:rPr lang="ko-KR" altLang="en-US" dirty="0"/>
              <a:t>로 </a:t>
            </a:r>
            <a:r>
              <a:rPr lang="en-US" altLang="ko-KR" dirty="0"/>
              <a:t>AE </a:t>
            </a:r>
            <a:r>
              <a:rPr lang="ko-KR" altLang="en-US" dirty="0"/>
              <a:t>생성에 필요한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정보를 제공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Server</a:t>
            </a:r>
            <a:r>
              <a:rPr lang="ko-KR" altLang="en-US" dirty="0"/>
              <a:t>에서 따로 처리하지 않는 한</a:t>
            </a:r>
            <a:r>
              <a:rPr lang="en-US" altLang="ko-KR" dirty="0"/>
              <a:t>, </a:t>
            </a:r>
            <a:r>
              <a:rPr lang="ko-KR" altLang="en-US" dirty="0"/>
              <a:t>이 방식으로는 </a:t>
            </a:r>
            <a:r>
              <a:rPr lang="en-US" altLang="ko-KR" dirty="0"/>
              <a:t>create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따라서</a:t>
            </a:r>
            <a:r>
              <a:rPr lang="en-US" altLang="ko-KR" dirty="0"/>
              <a:t>, Device</a:t>
            </a:r>
            <a:r>
              <a:rPr lang="ko-KR" altLang="en-US" dirty="0"/>
              <a:t>에서 </a:t>
            </a:r>
            <a:r>
              <a:rPr lang="en-US" altLang="ko-KR" dirty="0"/>
              <a:t>Post </a:t>
            </a:r>
            <a:r>
              <a:rPr lang="ko-KR" altLang="en-US" dirty="0"/>
              <a:t>메소드로 </a:t>
            </a:r>
            <a:r>
              <a:rPr lang="en-US" altLang="ko-KR" dirty="0"/>
              <a:t>http Response</a:t>
            </a:r>
            <a:r>
              <a:rPr lang="ko-KR" altLang="en-US" dirty="0"/>
              <a:t>가 아닌</a:t>
            </a:r>
            <a:r>
              <a:rPr lang="en-US" altLang="ko-KR" dirty="0"/>
              <a:t>, http Post</a:t>
            </a:r>
            <a:r>
              <a:rPr lang="ko-KR" altLang="en-US" dirty="0"/>
              <a:t>로 보내야함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2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9C67FE8-7B11-706D-52FC-5DE054B87474}"/>
              </a:ext>
            </a:extLst>
          </p:cNvPr>
          <p:cNvGrpSpPr/>
          <p:nvPr/>
        </p:nvGrpSpPr>
        <p:grpSpPr>
          <a:xfrm>
            <a:off x="2106592" y="935808"/>
            <a:ext cx="7978816" cy="2568522"/>
            <a:chOff x="2106592" y="1406324"/>
            <a:chExt cx="7978816" cy="25685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C7731-5E49-4717-69C1-7FD939602142}"/>
                </a:ext>
              </a:extLst>
            </p:cNvPr>
            <p:cNvSpPr/>
            <p:nvPr/>
          </p:nvSpPr>
          <p:spPr>
            <a:xfrm>
              <a:off x="2303362" y="1406324"/>
              <a:ext cx="1279003" cy="2022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0A39CC-5977-BA0B-3F91-A373D42A960E}"/>
                </a:ext>
              </a:extLst>
            </p:cNvPr>
            <p:cNvSpPr/>
            <p:nvPr/>
          </p:nvSpPr>
          <p:spPr>
            <a:xfrm>
              <a:off x="8538258" y="1406324"/>
              <a:ext cx="1279003" cy="2022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3EF2CF-6C0C-5766-68EA-F333E80DAC76}"/>
                </a:ext>
              </a:extLst>
            </p:cNvPr>
            <p:cNvSpPr txBox="1"/>
            <p:nvPr/>
          </p:nvSpPr>
          <p:spPr>
            <a:xfrm>
              <a:off x="2106592" y="3605514"/>
              <a:ext cx="1689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Device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0C13B3-8FC6-811A-83A7-6E0E4D27A2F3}"/>
                </a:ext>
              </a:extLst>
            </p:cNvPr>
            <p:cNvSpPr txBox="1"/>
            <p:nvPr/>
          </p:nvSpPr>
          <p:spPr>
            <a:xfrm>
              <a:off x="8395504" y="3605514"/>
              <a:ext cx="1689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Server</a:t>
              </a:r>
              <a:endParaRPr lang="ko-KR" altLang="en-US" dirty="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BF7685FB-3BB6-39A4-8857-941B68CFC9A2}"/>
                </a:ext>
              </a:extLst>
            </p:cNvPr>
            <p:cNvSpPr/>
            <p:nvPr/>
          </p:nvSpPr>
          <p:spPr>
            <a:xfrm rot="10800000">
              <a:off x="4122516" y="1747777"/>
              <a:ext cx="3946967" cy="118640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5575A8-D508-9687-6BE6-2C7D2BC599BD}"/>
                </a:ext>
              </a:extLst>
            </p:cNvPr>
            <p:cNvSpPr txBox="1"/>
            <p:nvPr/>
          </p:nvSpPr>
          <p:spPr>
            <a:xfrm>
              <a:off x="5384156" y="2934182"/>
              <a:ext cx="1689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Post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2631C5-D894-8ADD-E561-6D598E31A79A}"/>
                </a:ext>
              </a:extLst>
            </p:cNvPr>
            <p:cNvSpPr txBox="1"/>
            <p:nvPr/>
          </p:nvSpPr>
          <p:spPr>
            <a:xfrm>
              <a:off x="4718612" y="3369821"/>
              <a:ext cx="3285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</a:t>
              </a:r>
              <a:r>
                <a:rPr lang="ko-KR" altLang="en-US" dirty="0"/>
                <a:t>내가 널 등록할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797682-1E61-4FA8-2352-5F29025D71AD}"/>
              </a:ext>
            </a:extLst>
          </p:cNvPr>
          <p:cNvSpPr txBox="1"/>
          <p:nvPr/>
        </p:nvSpPr>
        <p:spPr>
          <a:xfrm>
            <a:off x="1599235" y="4145572"/>
            <a:ext cx="915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Server</a:t>
            </a:r>
            <a:r>
              <a:rPr lang="ko-KR" altLang="en-US" dirty="0"/>
              <a:t>에서 등록하고자 </a:t>
            </a:r>
            <a:r>
              <a:rPr lang="en-US" altLang="ko-KR" dirty="0"/>
              <a:t>Device</a:t>
            </a:r>
            <a:r>
              <a:rPr lang="ko-KR" altLang="en-US" dirty="0"/>
              <a:t>로 요청을 보내면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5754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DC64DE2-EC77-56E8-0695-CDDAE9C168DB}"/>
              </a:ext>
            </a:extLst>
          </p:cNvPr>
          <p:cNvGrpSpPr/>
          <p:nvPr/>
        </p:nvGrpSpPr>
        <p:grpSpPr>
          <a:xfrm>
            <a:off x="2258989" y="3774639"/>
            <a:ext cx="7978816" cy="2568522"/>
            <a:chOff x="2106592" y="1406324"/>
            <a:chExt cx="7978816" cy="25685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C7731-5E49-4717-69C1-7FD939602142}"/>
                </a:ext>
              </a:extLst>
            </p:cNvPr>
            <p:cNvSpPr/>
            <p:nvPr/>
          </p:nvSpPr>
          <p:spPr>
            <a:xfrm>
              <a:off x="2303362" y="1406324"/>
              <a:ext cx="1279003" cy="2022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0A39CC-5977-BA0B-3F91-A373D42A960E}"/>
                </a:ext>
              </a:extLst>
            </p:cNvPr>
            <p:cNvSpPr/>
            <p:nvPr/>
          </p:nvSpPr>
          <p:spPr>
            <a:xfrm>
              <a:off x="8538258" y="1406324"/>
              <a:ext cx="1279003" cy="2022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3EF2CF-6C0C-5766-68EA-F333E80DAC76}"/>
                </a:ext>
              </a:extLst>
            </p:cNvPr>
            <p:cNvSpPr txBox="1"/>
            <p:nvPr/>
          </p:nvSpPr>
          <p:spPr>
            <a:xfrm>
              <a:off x="2106592" y="3605514"/>
              <a:ext cx="1689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Device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0C13B3-8FC6-811A-83A7-6E0E4D27A2F3}"/>
                </a:ext>
              </a:extLst>
            </p:cNvPr>
            <p:cNvSpPr txBox="1"/>
            <p:nvPr/>
          </p:nvSpPr>
          <p:spPr>
            <a:xfrm>
              <a:off x="8395504" y="3605514"/>
              <a:ext cx="1689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Server</a:t>
              </a:r>
              <a:endParaRPr lang="ko-KR" altLang="en-US" dirty="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BF7685FB-3BB6-39A4-8857-941B68CFC9A2}"/>
                </a:ext>
              </a:extLst>
            </p:cNvPr>
            <p:cNvSpPr/>
            <p:nvPr/>
          </p:nvSpPr>
          <p:spPr>
            <a:xfrm>
              <a:off x="4122516" y="1747777"/>
              <a:ext cx="3946967" cy="118640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5575A8-D508-9687-6BE6-2C7D2BC599BD}"/>
                </a:ext>
              </a:extLst>
            </p:cNvPr>
            <p:cNvSpPr txBox="1"/>
            <p:nvPr/>
          </p:nvSpPr>
          <p:spPr>
            <a:xfrm>
              <a:off x="5384156" y="2934182"/>
              <a:ext cx="1689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Post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2631C5-D894-8ADD-E561-6D598E31A79A}"/>
                </a:ext>
              </a:extLst>
            </p:cNvPr>
            <p:cNvSpPr txBox="1"/>
            <p:nvPr/>
          </p:nvSpPr>
          <p:spPr>
            <a:xfrm>
              <a:off x="4427316" y="3369821"/>
              <a:ext cx="3576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AE</a:t>
              </a:r>
              <a:r>
                <a:rPr lang="ko-KR" altLang="en-US" dirty="0"/>
                <a:t>를 생성해줘</a:t>
              </a:r>
              <a:r>
                <a:rPr lang="en-US" altLang="ko-KR" dirty="0"/>
                <a:t>. </a:t>
              </a:r>
              <a:r>
                <a:rPr lang="ko-KR" altLang="en-US" dirty="0"/>
                <a:t>원하는 대로 줄게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EE7D8A-AAF1-6C43-5438-0C63457F8DCD}"/>
              </a:ext>
            </a:extLst>
          </p:cNvPr>
          <p:cNvGrpSpPr/>
          <p:nvPr/>
        </p:nvGrpSpPr>
        <p:grpSpPr>
          <a:xfrm>
            <a:off x="2258990" y="691044"/>
            <a:ext cx="7978816" cy="2609828"/>
            <a:chOff x="2106592" y="1406324"/>
            <a:chExt cx="7978816" cy="260982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C0097D-2E2B-4E05-D247-D000BD8A9D9B}"/>
                </a:ext>
              </a:extLst>
            </p:cNvPr>
            <p:cNvSpPr/>
            <p:nvPr/>
          </p:nvSpPr>
          <p:spPr>
            <a:xfrm>
              <a:off x="2303362" y="1406324"/>
              <a:ext cx="1279003" cy="2022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DDF29DE-3206-4A36-60AB-D7D332121090}"/>
                </a:ext>
              </a:extLst>
            </p:cNvPr>
            <p:cNvSpPr/>
            <p:nvPr/>
          </p:nvSpPr>
          <p:spPr>
            <a:xfrm>
              <a:off x="8538258" y="1406324"/>
              <a:ext cx="1279003" cy="20226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C28435-F8C3-33FA-7A21-1CE59847A376}"/>
                </a:ext>
              </a:extLst>
            </p:cNvPr>
            <p:cNvSpPr txBox="1"/>
            <p:nvPr/>
          </p:nvSpPr>
          <p:spPr>
            <a:xfrm>
              <a:off x="2106592" y="3605514"/>
              <a:ext cx="1689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Device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3E27C1-2C69-D165-5C96-521D3CCCD204}"/>
                </a:ext>
              </a:extLst>
            </p:cNvPr>
            <p:cNvSpPr txBox="1"/>
            <p:nvPr/>
          </p:nvSpPr>
          <p:spPr>
            <a:xfrm>
              <a:off x="8395504" y="3605514"/>
              <a:ext cx="1689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Server</a:t>
              </a:r>
              <a:endParaRPr lang="ko-KR" altLang="en-US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827CBAF4-64AD-912B-09D2-EFFDC4317E05}"/>
                </a:ext>
              </a:extLst>
            </p:cNvPr>
            <p:cNvSpPr/>
            <p:nvPr/>
          </p:nvSpPr>
          <p:spPr>
            <a:xfrm>
              <a:off x="4122516" y="1747777"/>
              <a:ext cx="3946967" cy="118640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F51BD9-BC96-7F46-EBE7-C70655CD6A59}"/>
                </a:ext>
              </a:extLst>
            </p:cNvPr>
            <p:cNvSpPr txBox="1"/>
            <p:nvPr/>
          </p:nvSpPr>
          <p:spPr>
            <a:xfrm>
              <a:off x="5384156" y="2934182"/>
              <a:ext cx="1689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Response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A7E14C-F19B-9582-A8A2-AE19B833EACB}"/>
                </a:ext>
              </a:extLst>
            </p:cNvPr>
            <p:cNvSpPr txBox="1"/>
            <p:nvPr/>
          </p:nvSpPr>
          <p:spPr>
            <a:xfrm>
              <a:off x="4427316" y="3369821"/>
              <a:ext cx="3576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AE </a:t>
              </a:r>
              <a:r>
                <a:rPr lang="ko-KR" altLang="en-US" dirty="0"/>
                <a:t>생성에 필요한 정보를 줄게</a:t>
              </a:r>
              <a:r>
                <a:rPr lang="en-US" altLang="ko-KR" dirty="0"/>
                <a:t>.</a:t>
              </a:r>
              <a:br>
                <a:rPr lang="en-US" altLang="ko-KR" dirty="0"/>
              </a:br>
              <a:r>
                <a:rPr lang="en-US" altLang="ko-KR" dirty="0"/>
                <a:t>            </a:t>
              </a:r>
              <a:r>
                <a:rPr lang="ko-KR" altLang="en-US" dirty="0"/>
                <a:t>너가 알아서 만들어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958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3C1E8-88E8-7A50-0F25-1FD56012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02" y="1027895"/>
            <a:ext cx="8865056" cy="1339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F919A-23C4-BAE4-6ECE-AE24918DFD07}"/>
              </a:ext>
            </a:extLst>
          </p:cNvPr>
          <p:cNvSpPr txBox="1"/>
          <p:nvPr/>
        </p:nvSpPr>
        <p:spPr>
          <a:xfrm>
            <a:off x="1269507" y="2583402"/>
            <a:ext cx="9871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제가 구현한 </a:t>
            </a:r>
            <a:r>
              <a:rPr lang="en-US" altLang="ko-KR" dirty="0"/>
              <a:t>Device Client</a:t>
            </a:r>
            <a:r>
              <a:rPr lang="ko-KR" altLang="en-US" dirty="0"/>
              <a:t>로 </a:t>
            </a:r>
            <a:r>
              <a:rPr lang="en-US" altLang="ko-KR" dirty="0"/>
              <a:t>AE</a:t>
            </a:r>
            <a:r>
              <a:rPr lang="ko-KR" altLang="en-US" dirty="0"/>
              <a:t>를 생성하는 것은 완료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</a:t>
            </a:r>
            <a:r>
              <a:rPr lang="en-US" altLang="ko-KR" dirty="0"/>
              <a:t>CNT</a:t>
            </a:r>
            <a:r>
              <a:rPr lang="ko-KR" altLang="en-US" dirty="0"/>
              <a:t>와 </a:t>
            </a:r>
            <a:r>
              <a:rPr lang="en-US" altLang="ko-KR" dirty="0"/>
              <a:t>CIN </a:t>
            </a:r>
            <a:r>
              <a:rPr lang="ko-KR" altLang="en-US" dirty="0"/>
              <a:t>또한</a:t>
            </a:r>
            <a:r>
              <a:rPr lang="en-US" altLang="ko-KR" dirty="0"/>
              <a:t>, Header</a:t>
            </a:r>
            <a:r>
              <a:rPr lang="ko-KR" altLang="en-US" dirty="0"/>
              <a:t>와 </a:t>
            </a:r>
            <a:r>
              <a:rPr lang="en-US" altLang="ko-KR" dirty="0"/>
              <a:t>Body </a:t>
            </a:r>
            <a:r>
              <a:rPr lang="ko-KR" altLang="en-US" dirty="0"/>
              <a:t>그리고 </a:t>
            </a:r>
            <a:r>
              <a:rPr lang="en-US" altLang="ko-KR" dirty="0"/>
              <a:t>URL</a:t>
            </a:r>
            <a:r>
              <a:rPr lang="ko-KR" altLang="en-US" dirty="0"/>
              <a:t>을 수정하는 것으로 똑같이 생성할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28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D2C6F-3CE6-3779-C3DD-3EF5170C38AF}"/>
              </a:ext>
            </a:extLst>
          </p:cNvPr>
          <p:cNvSpPr txBox="1"/>
          <p:nvPr/>
        </p:nvSpPr>
        <p:spPr>
          <a:xfrm>
            <a:off x="754602" y="736847"/>
            <a:ext cx="9721049" cy="341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구현  시나리오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1. Server</a:t>
            </a:r>
            <a:r>
              <a:rPr lang="ko-KR" altLang="en-US" dirty="0"/>
              <a:t>에서 </a:t>
            </a:r>
            <a:r>
              <a:rPr lang="en-US" altLang="ko-KR" dirty="0"/>
              <a:t>HTTP Get </a:t>
            </a:r>
            <a:r>
              <a:rPr lang="ko-KR" altLang="en-US" dirty="0"/>
              <a:t>메소드와 </a:t>
            </a:r>
            <a:r>
              <a:rPr lang="en-US" altLang="ko-KR" dirty="0"/>
              <a:t>AE </a:t>
            </a:r>
            <a:r>
              <a:rPr lang="ko-KR" altLang="en-US" dirty="0"/>
              <a:t>생성에 필요한 </a:t>
            </a:r>
            <a:r>
              <a:rPr lang="en-US" altLang="ko-KR" dirty="0"/>
              <a:t>Resource Name</a:t>
            </a:r>
            <a:r>
              <a:rPr lang="ko-KR" altLang="en-US" dirty="0"/>
              <a:t> 보내면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2. Device</a:t>
            </a:r>
            <a:r>
              <a:rPr lang="ko-KR" altLang="en-US" dirty="0"/>
              <a:t>는</a:t>
            </a:r>
            <a:r>
              <a:rPr lang="en-US" altLang="ko-KR" dirty="0"/>
              <a:t> AE </a:t>
            </a:r>
            <a:r>
              <a:rPr lang="ko-KR" altLang="en-US" dirty="0"/>
              <a:t>생성 </a:t>
            </a:r>
            <a:r>
              <a:rPr lang="en-US" altLang="ko-KR" dirty="0"/>
              <a:t>Post</a:t>
            </a:r>
            <a:r>
              <a:rPr lang="ko-KR" altLang="en-US" dirty="0"/>
              <a:t> 뿐만 아니라</a:t>
            </a:r>
            <a:r>
              <a:rPr lang="en-US" altLang="ko-KR" dirty="0"/>
              <a:t>, CNT, CIN </a:t>
            </a:r>
            <a:r>
              <a:rPr lang="ko-KR" altLang="en-US" dirty="0"/>
              <a:t>생성에 필요한 </a:t>
            </a:r>
            <a:r>
              <a:rPr lang="en-US" altLang="ko-KR" dirty="0"/>
              <a:t>Post</a:t>
            </a:r>
            <a:r>
              <a:rPr lang="ko-KR" altLang="en-US" dirty="0"/>
              <a:t>까지 한 번에 보냄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60186E-BB14-B75D-8443-F7D44883A74E}"/>
              </a:ext>
            </a:extLst>
          </p:cNvPr>
          <p:cNvSpPr/>
          <p:nvPr/>
        </p:nvSpPr>
        <p:spPr>
          <a:xfrm>
            <a:off x="985421" y="2689934"/>
            <a:ext cx="1447061" cy="612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TinyIoT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332788-DA41-72F2-6A79-310A379CCC36}"/>
              </a:ext>
            </a:extLst>
          </p:cNvPr>
          <p:cNvSpPr/>
          <p:nvPr/>
        </p:nvSpPr>
        <p:spPr>
          <a:xfrm>
            <a:off x="3542928" y="2689934"/>
            <a:ext cx="1447061" cy="612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Sejong </a:t>
            </a:r>
            <a:r>
              <a:rPr lang="ko-KR" altLang="en-US" sz="1400" dirty="0" err="1"/>
              <a:t>온습도계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779F42-3E1B-6610-596C-93E6C5984D7B}"/>
              </a:ext>
            </a:extLst>
          </p:cNvPr>
          <p:cNvSpPr/>
          <p:nvPr/>
        </p:nvSpPr>
        <p:spPr>
          <a:xfrm>
            <a:off x="6048648" y="2689934"/>
            <a:ext cx="1447061" cy="612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 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AE661-90A3-6B49-2BC3-3152E9F0EC40}"/>
              </a:ext>
            </a:extLst>
          </p:cNvPr>
          <p:cNvSpPr/>
          <p:nvPr/>
        </p:nvSpPr>
        <p:spPr>
          <a:xfrm>
            <a:off x="8523301" y="2667737"/>
            <a:ext cx="1447061" cy="612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123-456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607B4A-B222-B45A-5153-A782673928E1}"/>
              </a:ext>
            </a:extLst>
          </p:cNvPr>
          <p:cNvCxnSpPr/>
          <p:nvPr/>
        </p:nvCxnSpPr>
        <p:spPr>
          <a:xfrm>
            <a:off x="2716567" y="2974016"/>
            <a:ext cx="6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EDC496-F9D8-2C04-C434-DFA3829FEA02}"/>
              </a:ext>
            </a:extLst>
          </p:cNvPr>
          <p:cNvCxnSpPr/>
          <p:nvPr/>
        </p:nvCxnSpPr>
        <p:spPr>
          <a:xfrm>
            <a:off x="5143129" y="2974016"/>
            <a:ext cx="707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DCE2A-3E77-10CD-E6B6-E545E05E9F8A}"/>
              </a:ext>
            </a:extLst>
          </p:cNvPr>
          <p:cNvCxnSpPr/>
          <p:nvPr/>
        </p:nvCxnSpPr>
        <p:spPr>
          <a:xfrm>
            <a:off x="5143129" y="3429000"/>
            <a:ext cx="630314" cy="43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E5DFBB-BE1E-F806-7C72-462EA8331EDE}"/>
              </a:ext>
            </a:extLst>
          </p:cNvPr>
          <p:cNvCxnSpPr/>
          <p:nvPr/>
        </p:nvCxnSpPr>
        <p:spPr>
          <a:xfrm>
            <a:off x="5143129" y="4244625"/>
            <a:ext cx="630314" cy="6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10DF98-077B-E515-0295-4C05A6E115A6}"/>
              </a:ext>
            </a:extLst>
          </p:cNvPr>
          <p:cNvSpPr/>
          <p:nvPr/>
        </p:nvSpPr>
        <p:spPr>
          <a:xfrm>
            <a:off x="6048650" y="3645393"/>
            <a:ext cx="1447061" cy="612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E22638-6F96-089C-F3EB-BC331DBD5BF1}"/>
              </a:ext>
            </a:extLst>
          </p:cNvPr>
          <p:cNvSpPr/>
          <p:nvPr/>
        </p:nvSpPr>
        <p:spPr>
          <a:xfrm>
            <a:off x="6048649" y="4616381"/>
            <a:ext cx="1447061" cy="612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습도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D8DDA8-26C2-EC1F-B546-32F4AB199811}"/>
              </a:ext>
            </a:extLst>
          </p:cNvPr>
          <p:cNvSpPr/>
          <p:nvPr/>
        </p:nvSpPr>
        <p:spPr>
          <a:xfrm>
            <a:off x="8523301" y="3796157"/>
            <a:ext cx="762742" cy="374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27.4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F42F1D-4228-1C08-67F4-D56A2430D44A}"/>
              </a:ext>
            </a:extLst>
          </p:cNvPr>
          <p:cNvSpPr/>
          <p:nvPr/>
        </p:nvSpPr>
        <p:spPr>
          <a:xfrm>
            <a:off x="9469141" y="3787279"/>
            <a:ext cx="762742" cy="374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26.1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924D6A-A6E9-4497-4308-78D94FB8A873}"/>
              </a:ext>
            </a:extLst>
          </p:cNvPr>
          <p:cNvSpPr/>
          <p:nvPr/>
        </p:nvSpPr>
        <p:spPr>
          <a:xfrm>
            <a:off x="10414981" y="3787279"/>
            <a:ext cx="762742" cy="374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28.3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42C2C8-1936-9FD9-0DDE-E95A4028D29E}"/>
              </a:ext>
            </a:extLst>
          </p:cNvPr>
          <p:cNvSpPr/>
          <p:nvPr/>
        </p:nvSpPr>
        <p:spPr>
          <a:xfrm>
            <a:off x="8523301" y="4735277"/>
            <a:ext cx="762742" cy="374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41%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4149E9-6793-6C10-67C5-404E56D4C62C}"/>
              </a:ext>
            </a:extLst>
          </p:cNvPr>
          <p:cNvSpPr/>
          <p:nvPr/>
        </p:nvSpPr>
        <p:spPr>
          <a:xfrm>
            <a:off x="9469141" y="4735276"/>
            <a:ext cx="762742" cy="374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43%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0A5170-F149-D9FB-DF62-A4974179FBEF}"/>
              </a:ext>
            </a:extLst>
          </p:cNvPr>
          <p:cNvSpPr/>
          <p:nvPr/>
        </p:nvSpPr>
        <p:spPr>
          <a:xfrm>
            <a:off x="10422385" y="4735276"/>
            <a:ext cx="762742" cy="374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42%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E23620-6B9E-1A1F-D84E-A2A5733CA324}"/>
              </a:ext>
            </a:extLst>
          </p:cNvPr>
          <p:cNvCxnSpPr/>
          <p:nvPr/>
        </p:nvCxnSpPr>
        <p:spPr>
          <a:xfrm>
            <a:off x="7705817" y="2974016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4F1503-4162-D4C7-97FD-616031603062}"/>
              </a:ext>
            </a:extLst>
          </p:cNvPr>
          <p:cNvCxnSpPr/>
          <p:nvPr/>
        </p:nvCxnSpPr>
        <p:spPr>
          <a:xfrm>
            <a:off x="7705817" y="3993893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D3A727-630B-3CF3-4F7D-D50F5F7CCCCA}"/>
              </a:ext>
            </a:extLst>
          </p:cNvPr>
          <p:cNvCxnSpPr/>
          <p:nvPr/>
        </p:nvCxnSpPr>
        <p:spPr>
          <a:xfrm>
            <a:off x="7670307" y="4913780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4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D2C6F-3CE6-3779-C3DD-3EF5170C38AF}"/>
              </a:ext>
            </a:extLst>
          </p:cNvPr>
          <p:cNvSpPr txBox="1"/>
          <p:nvPr/>
        </p:nvSpPr>
        <p:spPr>
          <a:xfrm>
            <a:off x="754602" y="736847"/>
            <a:ext cx="10423121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구현  시나리오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en-US" altLang="ko-KR" dirty="0"/>
              <a:t>1. Server</a:t>
            </a:r>
            <a:r>
              <a:rPr lang="ko-KR" altLang="en-US" dirty="0"/>
              <a:t>에서 </a:t>
            </a:r>
            <a:r>
              <a:rPr lang="en-US" altLang="ko-KR" dirty="0"/>
              <a:t>HTTP Get </a:t>
            </a:r>
            <a:r>
              <a:rPr lang="ko-KR" altLang="en-US" dirty="0"/>
              <a:t>메소드와 </a:t>
            </a:r>
            <a:r>
              <a:rPr lang="en-US" altLang="ko-KR" dirty="0"/>
              <a:t>AE </a:t>
            </a:r>
            <a:r>
              <a:rPr lang="ko-KR" altLang="en-US" dirty="0"/>
              <a:t>생성에 필요한 </a:t>
            </a:r>
            <a:r>
              <a:rPr lang="en-US" altLang="ko-KR" dirty="0"/>
              <a:t>Resource Name</a:t>
            </a:r>
            <a:r>
              <a:rPr lang="ko-KR" altLang="en-US" dirty="0"/>
              <a:t> 보내면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2. Device</a:t>
            </a:r>
            <a:r>
              <a:rPr lang="ko-KR" altLang="en-US" dirty="0"/>
              <a:t>는</a:t>
            </a:r>
            <a:r>
              <a:rPr lang="en-US" altLang="ko-KR" dirty="0"/>
              <a:t> AE </a:t>
            </a:r>
            <a:r>
              <a:rPr lang="ko-KR" altLang="en-US" dirty="0"/>
              <a:t>생성 </a:t>
            </a:r>
            <a:r>
              <a:rPr lang="en-US" altLang="ko-KR" dirty="0"/>
              <a:t>Post</a:t>
            </a:r>
            <a:r>
              <a:rPr lang="ko-KR" altLang="en-US" dirty="0"/>
              <a:t>만을 우선적으로 보내고</a:t>
            </a:r>
            <a:r>
              <a:rPr lang="en-US" altLang="ko-KR" dirty="0"/>
              <a:t>, Response</a:t>
            </a:r>
            <a:r>
              <a:rPr lang="ko-KR" altLang="en-US" dirty="0"/>
              <a:t>로 자신이 생성할 수 있는 </a:t>
            </a:r>
            <a:r>
              <a:rPr lang="en-US" altLang="ko-KR" dirty="0"/>
              <a:t>CNT </a:t>
            </a:r>
            <a:r>
              <a:rPr lang="ko-KR" altLang="en-US" dirty="0"/>
              <a:t>목록을 보냄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Device</a:t>
            </a:r>
            <a:r>
              <a:rPr lang="ko-KR" altLang="en-US" dirty="0"/>
              <a:t>가 만들 수 있는 </a:t>
            </a:r>
            <a:r>
              <a:rPr lang="en-US" altLang="ko-KR" dirty="0"/>
              <a:t>CNT </a:t>
            </a:r>
            <a:r>
              <a:rPr lang="ko-KR" altLang="en-US" dirty="0"/>
              <a:t>목록에서 하나를 선택하고 </a:t>
            </a:r>
            <a:r>
              <a:rPr lang="en-US" altLang="ko-KR" dirty="0"/>
              <a:t>Device</a:t>
            </a:r>
            <a:r>
              <a:rPr lang="ko-KR" altLang="en-US" dirty="0"/>
              <a:t>에 </a:t>
            </a:r>
            <a:r>
              <a:rPr lang="en-US" altLang="ko-KR" dirty="0"/>
              <a:t>Post</a:t>
            </a:r>
            <a:r>
              <a:rPr lang="ko-KR" altLang="en-US" dirty="0"/>
              <a:t> 메소드를 보냄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Device</a:t>
            </a:r>
            <a:r>
              <a:rPr lang="ko-KR" altLang="en-US" dirty="0"/>
              <a:t>는 들어온 </a:t>
            </a:r>
            <a:r>
              <a:rPr lang="en-US" altLang="ko-KR" dirty="0"/>
              <a:t>CNT</a:t>
            </a:r>
            <a:r>
              <a:rPr lang="ko-KR" altLang="en-US" dirty="0"/>
              <a:t>에 대한 </a:t>
            </a:r>
            <a:r>
              <a:rPr lang="en-US" altLang="ko-KR" dirty="0"/>
              <a:t>Post</a:t>
            </a:r>
            <a:r>
              <a:rPr lang="ko-KR" altLang="en-US" dirty="0"/>
              <a:t>를 보내고 </a:t>
            </a:r>
            <a:r>
              <a:rPr lang="en-US" altLang="ko-KR" dirty="0"/>
              <a:t>CIN </a:t>
            </a:r>
            <a:r>
              <a:rPr lang="ko-KR" altLang="en-US" dirty="0"/>
              <a:t>관련 </a:t>
            </a:r>
            <a:r>
              <a:rPr lang="en-US" altLang="ko-KR" dirty="0"/>
              <a:t>Post</a:t>
            </a:r>
            <a:r>
              <a:rPr lang="ko-KR" altLang="en-US" dirty="0"/>
              <a:t>를 주기적으로 보냄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B91DE4-7700-32B2-3F9E-D6071D5DC9D6}"/>
              </a:ext>
            </a:extLst>
          </p:cNvPr>
          <p:cNvGrpSpPr/>
          <p:nvPr/>
        </p:nvGrpSpPr>
        <p:grpSpPr>
          <a:xfrm>
            <a:off x="978017" y="3559950"/>
            <a:ext cx="10199706" cy="2561203"/>
            <a:chOff x="985421" y="2667737"/>
            <a:chExt cx="10199706" cy="256120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60186E-BB14-B75D-8443-F7D44883A74E}"/>
                </a:ext>
              </a:extLst>
            </p:cNvPr>
            <p:cNvSpPr/>
            <p:nvPr/>
          </p:nvSpPr>
          <p:spPr>
            <a:xfrm>
              <a:off x="985421" y="2689934"/>
              <a:ext cx="1447061" cy="6125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TinyIoT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2332788-DA41-72F2-6A79-310A379CCC36}"/>
                </a:ext>
              </a:extLst>
            </p:cNvPr>
            <p:cNvSpPr/>
            <p:nvPr/>
          </p:nvSpPr>
          <p:spPr>
            <a:xfrm>
              <a:off x="3517036" y="2689933"/>
              <a:ext cx="1447061" cy="612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Sejong </a:t>
              </a:r>
              <a:r>
                <a:rPr lang="ko-KR" altLang="en-US" sz="1400" dirty="0" err="1"/>
                <a:t>온습도계</a:t>
              </a:r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779F42-3E1B-6610-596C-93E6C5984D7B}"/>
                </a:ext>
              </a:extLst>
            </p:cNvPr>
            <p:cNvSpPr/>
            <p:nvPr/>
          </p:nvSpPr>
          <p:spPr>
            <a:xfrm>
              <a:off x="6048651" y="2694370"/>
              <a:ext cx="1447061" cy="612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제품 번호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BAE661-90A3-6B49-2BC3-3152E9F0EC40}"/>
                </a:ext>
              </a:extLst>
            </p:cNvPr>
            <p:cNvSpPr/>
            <p:nvPr/>
          </p:nvSpPr>
          <p:spPr>
            <a:xfrm>
              <a:off x="8523301" y="2667737"/>
              <a:ext cx="1447061" cy="61255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123-456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6607B4A-B222-B45A-5153-A782673928E1}"/>
                </a:ext>
              </a:extLst>
            </p:cNvPr>
            <p:cNvCxnSpPr/>
            <p:nvPr/>
          </p:nvCxnSpPr>
          <p:spPr>
            <a:xfrm>
              <a:off x="2716567" y="2974016"/>
              <a:ext cx="621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2EDC496-F9D8-2C04-C434-DFA3829FEA02}"/>
                </a:ext>
              </a:extLst>
            </p:cNvPr>
            <p:cNvCxnSpPr/>
            <p:nvPr/>
          </p:nvCxnSpPr>
          <p:spPr>
            <a:xfrm>
              <a:off x="5143129" y="2974016"/>
              <a:ext cx="7072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79DCE2A-3E77-10CD-E6B6-E545E05E9F8A}"/>
                </a:ext>
              </a:extLst>
            </p:cNvPr>
            <p:cNvCxnSpPr/>
            <p:nvPr/>
          </p:nvCxnSpPr>
          <p:spPr>
            <a:xfrm>
              <a:off x="5143129" y="3429000"/>
              <a:ext cx="630314" cy="43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8E5DFBB-BE1E-F806-7C72-462EA8331EDE}"/>
                </a:ext>
              </a:extLst>
            </p:cNvPr>
            <p:cNvCxnSpPr/>
            <p:nvPr/>
          </p:nvCxnSpPr>
          <p:spPr>
            <a:xfrm>
              <a:off x="5143129" y="4244625"/>
              <a:ext cx="630314" cy="630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10DF98-077B-E515-0295-4C05A6E115A6}"/>
                </a:ext>
              </a:extLst>
            </p:cNvPr>
            <p:cNvSpPr/>
            <p:nvPr/>
          </p:nvSpPr>
          <p:spPr>
            <a:xfrm>
              <a:off x="6048650" y="3645393"/>
              <a:ext cx="1447061" cy="612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온도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E22638-6F96-089C-F3EB-BC331DBD5BF1}"/>
                </a:ext>
              </a:extLst>
            </p:cNvPr>
            <p:cNvSpPr/>
            <p:nvPr/>
          </p:nvSpPr>
          <p:spPr>
            <a:xfrm>
              <a:off x="6048649" y="4616381"/>
              <a:ext cx="1447061" cy="612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습도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D8DDA8-26C2-EC1F-B546-32F4AB199811}"/>
                </a:ext>
              </a:extLst>
            </p:cNvPr>
            <p:cNvSpPr/>
            <p:nvPr/>
          </p:nvSpPr>
          <p:spPr>
            <a:xfrm>
              <a:off x="8523301" y="3796157"/>
              <a:ext cx="762742" cy="3747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27.4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DF42F1D-4228-1C08-67F4-D56A2430D44A}"/>
                </a:ext>
              </a:extLst>
            </p:cNvPr>
            <p:cNvSpPr/>
            <p:nvPr/>
          </p:nvSpPr>
          <p:spPr>
            <a:xfrm>
              <a:off x="9469141" y="3787279"/>
              <a:ext cx="762742" cy="3747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26.1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924D6A-A6E9-4497-4308-78D94FB8A873}"/>
                </a:ext>
              </a:extLst>
            </p:cNvPr>
            <p:cNvSpPr/>
            <p:nvPr/>
          </p:nvSpPr>
          <p:spPr>
            <a:xfrm>
              <a:off x="10414981" y="3781789"/>
              <a:ext cx="762742" cy="3747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28.3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2C2C8-1936-9FD9-0DDE-E95A4028D29E}"/>
                </a:ext>
              </a:extLst>
            </p:cNvPr>
            <p:cNvSpPr/>
            <p:nvPr/>
          </p:nvSpPr>
          <p:spPr>
            <a:xfrm>
              <a:off x="8523301" y="4735277"/>
              <a:ext cx="762742" cy="3747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41%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4149E9-6793-6C10-67C5-404E56D4C62C}"/>
                </a:ext>
              </a:extLst>
            </p:cNvPr>
            <p:cNvSpPr/>
            <p:nvPr/>
          </p:nvSpPr>
          <p:spPr>
            <a:xfrm>
              <a:off x="9469141" y="4735276"/>
              <a:ext cx="762742" cy="3747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43%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C0A5170-F149-D9FB-DF62-A4974179FBEF}"/>
                </a:ext>
              </a:extLst>
            </p:cNvPr>
            <p:cNvSpPr/>
            <p:nvPr/>
          </p:nvSpPr>
          <p:spPr>
            <a:xfrm>
              <a:off x="10422385" y="4735276"/>
              <a:ext cx="762742" cy="3747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42%</a:t>
              </a:r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2E23620-6B9E-1A1F-D84E-A2A5733CA324}"/>
                </a:ext>
              </a:extLst>
            </p:cNvPr>
            <p:cNvCxnSpPr/>
            <p:nvPr/>
          </p:nvCxnSpPr>
          <p:spPr>
            <a:xfrm>
              <a:off x="7705817" y="2974016"/>
              <a:ext cx="612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A4F1503-4162-D4C7-97FD-616031603062}"/>
                </a:ext>
              </a:extLst>
            </p:cNvPr>
            <p:cNvCxnSpPr/>
            <p:nvPr/>
          </p:nvCxnSpPr>
          <p:spPr>
            <a:xfrm>
              <a:off x="7705817" y="3993893"/>
              <a:ext cx="612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4D3A727-630B-3CF3-4F7D-D50F5F7CCCCA}"/>
                </a:ext>
              </a:extLst>
            </p:cNvPr>
            <p:cNvCxnSpPr/>
            <p:nvPr/>
          </p:nvCxnSpPr>
          <p:spPr>
            <a:xfrm>
              <a:off x="7670307" y="4913780"/>
              <a:ext cx="6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75541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515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Microsoft GothicNeo</vt:lpstr>
      <vt:lpstr>Arial</vt:lpstr>
      <vt:lpstr>Wingdings</vt:lpstr>
      <vt:lpstr>LuminousVTI</vt:lpstr>
      <vt:lpstr>Mobius 테스트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동현</dc:creator>
  <cp:lastModifiedBy>김 동현</cp:lastModifiedBy>
  <cp:revision>61</cp:revision>
  <dcterms:created xsi:type="dcterms:W3CDTF">2022-07-25T16:02:56Z</dcterms:created>
  <dcterms:modified xsi:type="dcterms:W3CDTF">2022-08-03T07:49:00Z</dcterms:modified>
</cp:coreProperties>
</file>