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92" r:id="rId3"/>
    <p:sldId id="309" r:id="rId4"/>
    <p:sldId id="305" r:id="rId5"/>
    <p:sldId id="308" r:id="rId6"/>
    <p:sldId id="307" r:id="rId7"/>
    <p:sldId id="302" r:id="rId8"/>
    <p:sldId id="304" r:id="rId9"/>
  </p:sldIdLst>
  <p:sldSz cx="12192000" cy="6858000"/>
  <p:notesSz cx="6880225" cy="96615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97F3D-D77A-4337-86B3-15CD3BA159B3}" v="318" dt="2022-08-17T05:26:09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민지" userId="8cd2928b-fb69-4a34-b7ec-bae7cef32d1f" providerId="ADAL" clId="{3A397F3D-D77A-4337-86B3-15CD3BA159B3}"/>
    <pc:docChg chg="undo redo custSel addSld delSld modSld sldOrd">
      <pc:chgData name="박민지" userId="8cd2928b-fb69-4a34-b7ec-bae7cef32d1f" providerId="ADAL" clId="{3A397F3D-D77A-4337-86B3-15CD3BA159B3}" dt="2022-08-17T05:26:10.325" v="3156"/>
      <pc:docMkLst>
        <pc:docMk/>
      </pc:docMkLst>
      <pc:sldChg chg="addSp delSp modSp add del mod setBg">
        <pc:chgData name="박민지" userId="8cd2928b-fb69-4a34-b7ec-bae7cef32d1f" providerId="ADAL" clId="{3A397F3D-D77A-4337-86B3-15CD3BA159B3}" dt="2022-08-08T12:18:57.524" v="421" actId="47"/>
        <pc:sldMkLst>
          <pc:docMk/>
          <pc:sldMk cId="1055572255" sldId="256"/>
        </pc:sldMkLst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4" creationId="{1AAC58AF-2A24-3A8A-C7E4-DB6DA5448B8C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6" creationId="{D152926A-A762-1B74-C101-84333042E9A0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7" creationId="{1116D35D-03FA-571B-40A8-9C0F24A11447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8" creationId="{C6DB5EE3-F3DA-1F3F-46C3-C634CDA35925}"/>
          </ac:spMkLst>
        </pc:spChg>
        <pc:spChg chg="mod topLvl">
          <ac:chgData name="박민지" userId="8cd2928b-fb69-4a34-b7ec-bae7cef32d1f" providerId="ADAL" clId="{3A397F3D-D77A-4337-86B3-15CD3BA159B3}" dt="2022-08-08T12:08:24.896" v="292" actId="207"/>
          <ac:spMkLst>
            <pc:docMk/>
            <pc:sldMk cId="1055572255" sldId="256"/>
            <ac:spMk id="9" creationId="{DDAD13C7-2723-3BE5-FBF0-68890ED0F249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10" creationId="{7EEA555B-82CB-BB31-80F5-DDACA8B88E05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11" creationId="{C1FF4504-90F7-BA85-A3CF-76D8A130A0AC}"/>
          </ac:spMkLst>
        </pc:spChg>
        <pc:spChg chg="mod topLvl">
          <ac:chgData name="박민지" userId="8cd2928b-fb69-4a34-b7ec-bae7cef32d1f" providerId="ADAL" clId="{3A397F3D-D77A-4337-86B3-15CD3BA159B3}" dt="2022-08-08T12:09:00.898" v="294" actId="207"/>
          <ac:spMkLst>
            <pc:docMk/>
            <pc:sldMk cId="1055572255" sldId="256"/>
            <ac:spMk id="12" creationId="{ED734D7D-CFAD-A36B-DCCD-8C19A0FB2D8B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13" creationId="{2578ADC8-2A2C-53DC-DF61-FF7164401D0C}"/>
          </ac:spMkLst>
        </pc:spChg>
        <pc:spChg chg="add del mod">
          <ac:chgData name="박민지" userId="8cd2928b-fb69-4a34-b7ec-bae7cef32d1f" providerId="ADAL" clId="{3A397F3D-D77A-4337-86B3-15CD3BA159B3}" dt="2022-08-08T12:06:03.989" v="254" actId="478"/>
          <ac:spMkLst>
            <pc:docMk/>
            <pc:sldMk cId="1055572255" sldId="256"/>
            <ac:spMk id="14" creationId="{3B3FCAA0-C7B7-77FD-1BAA-936FA653D880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15" creationId="{7D7B8847-F6F5-DE43-37A6-8A57E2B12444}"/>
          </ac:spMkLst>
        </pc:spChg>
        <pc:grpChg chg="add del mod">
          <ac:chgData name="박민지" userId="8cd2928b-fb69-4a34-b7ec-bae7cef32d1f" providerId="ADAL" clId="{3A397F3D-D77A-4337-86B3-15CD3BA159B3}" dt="2022-08-08T12:08:15.175" v="291" actId="165"/>
          <ac:grpSpMkLst>
            <pc:docMk/>
            <pc:sldMk cId="1055572255" sldId="256"/>
            <ac:grpSpMk id="2" creationId="{C05C65C4-0273-E80A-191F-A337CCE17B24}"/>
          </ac:grpSpMkLst>
        </pc:grpChg>
      </pc:sldChg>
      <pc:sldChg chg="addSp delSp modSp add del mod ord">
        <pc:chgData name="박민지" userId="8cd2928b-fb69-4a34-b7ec-bae7cef32d1f" providerId="ADAL" clId="{3A397F3D-D77A-4337-86B3-15CD3BA159B3}" dt="2022-08-17T05:26:10.325" v="3156"/>
        <pc:sldMkLst>
          <pc:docMk/>
          <pc:sldMk cId="1437291536" sldId="258"/>
        </pc:sldMkLst>
        <pc:spChg chg="mod ord">
          <ac:chgData name="박민지" userId="8cd2928b-fb69-4a34-b7ec-bae7cef32d1f" providerId="ADAL" clId="{3A397F3D-D77A-4337-86B3-15CD3BA159B3}" dt="2022-08-08T12:10:51.542" v="390" actId="2085"/>
          <ac:spMkLst>
            <pc:docMk/>
            <pc:sldMk cId="1437291536" sldId="258"/>
            <ac:spMk id="7" creationId="{BFB742AF-8DE1-4801-BAAB-FF7C033D40F3}"/>
          </ac:spMkLst>
        </pc:spChg>
        <pc:spChg chg="mod">
          <ac:chgData name="박민지" userId="8cd2928b-fb69-4a34-b7ec-bae7cef32d1f" providerId="ADAL" clId="{3A397F3D-D77A-4337-86B3-15CD3BA159B3}" dt="2022-08-08T12:12:00.319" v="394" actId="1076"/>
          <ac:spMkLst>
            <pc:docMk/>
            <pc:sldMk cId="1437291536" sldId="258"/>
            <ac:spMk id="9" creationId="{E9B29B74-5530-431A-9A1D-6C360E5E40A6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16" creationId="{CE8C53AA-6CAD-1101-5718-6FED5D68A1FF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17" creationId="{C971605B-AC67-D839-AD6F-E66AF82DE95C}"/>
          </ac:spMkLst>
        </pc:spChg>
        <pc:spChg chg="del">
          <ac:chgData name="박민지" userId="8cd2928b-fb69-4a34-b7ec-bae7cef32d1f" providerId="ADAL" clId="{3A397F3D-D77A-4337-86B3-15CD3BA159B3}" dt="2022-08-08T12:07:06.519" v="272" actId="478"/>
          <ac:spMkLst>
            <pc:docMk/>
            <pc:sldMk cId="1437291536" sldId="258"/>
            <ac:spMk id="18" creationId="{1F3333B3-56AE-00C4-C230-EF3207BE5896}"/>
          </ac:spMkLst>
        </pc:spChg>
        <pc:spChg chg="mod">
          <ac:chgData name="박민지" userId="8cd2928b-fb69-4a34-b7ec-bae7cef32d1f" providerId="ADAL" clId="{3A397F3D-D77A-4337-86B3-15CD3BA159B3}" dt="2022-08-08T14:59:00.650" v="1945" actId="20577"/>
          <ac:spMkLst>
            <pc:docMk/>
            <pc:sldMk cId="1437291536" sldId="258"/>
            <ac:spMk id="19" creationId="{A8123EB5-11AC-13C0-22F7-111B8DECE79C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3" creationId="{0E55A045-52F8-365B-203A-503B0F3C4B85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4" creationId="{045874B4-0235-FD52-B48D-E23576E7DE75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5" creationId="{1B212FEC-F6FE-1300-8C23-98D07AAB54E0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6" creationId="{051854F4-9A99-F852-A69A-A136BEFE395D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7" creationId="{3EB9F51D-3C66-5B73-754F-4D4ED4891232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8" creationId="{D0C3660C-29D8-6613-01D8-431D6EC28367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9" creationId="{57440E6F-E8C3-17C0-3322-1300B7A84FFF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30" creationId="{54ABBFCA-275B-E658-D095-31B8D9DE3C39}"/>
          </ac:spMkLst>
        </pc:spChg>
        <pc:spChg chg="add mod">
          <ac:chgData name="박민지" userId="8cd2928b-fb69-4a34-b7ec-bae7cef32d1f" providerId="ADAL" clId="{3A397F3D-D77A-4337-86B3-15CD3BA159B3}" dt="2022-08-08T15:13:26.226" v="2105" actId="207"/>
          <ac:spMkLst>
            <pc:docMk/>
            <pc:sldMk cId="1437291536" sldId="258"/>
            <ac:spMk id="31" creationId="{C10F1376-9480-3E43-1DE5-115333C3D21F}"/>
          </ac:spMkLst>
        </pc:spChg>
        <pc:grpChg chg="add mod">
          <ac:chgData name="박민지" userId="8cd2928b-fb69-4a34-b7ec-bae7cef32d1f" providerId="ADAL" clId="{3A397F3D-D77A-4337-86B3-15CD3BA159B3}" dt="2022-08-08T12:07:19.561" v="276" actId="1076"/>
          <ac:grpSpMkLst>
            <pc:docMk/>
            <pc:sldMk cId="1437291536" sldId="258"/>
            <ac:grpSpMk id="15" creationId="{CC1D0FD3-4DDC-1BF9-FEB7-C49CFED066CD}"/>
          </ac:grpSpMkLst>
        </pc:grpChg>
        <pc:grpChg chg="del">
          <ac:chgData name="박민지" userId="8cd2928b-fb69-4a34-b7ec-bae7cef32d1f" providerId="ADAL" clId="{3A397F3D-D77A-4337-86B3-15CD3BA159B3}" dt="2022-08-08T12:07:07.642" v="273" actId="478"/>
          <ac:grpSpMkLst>
            <pc:docMk/>
            <pc:sldMk cId="1437291536" sldId="258"/>
            <ac:grpSpMk id="20" creationId="{7E2D119C-EE56-6499-88F5-3BF5E9A4206A}"/>
          </ac:grpSpMkLst>
        </pc:grpChg>
        <pc:picChg chg="del mod">
          <ac:chgData name="박민지" userId="8cd2928b-fb69-4a34-b7ec-bae7cef32d1f" providerId="ADAL" clId="{3A397F3D-D77A-4337-86B3-15CD3BA159B3}" dt="2022-08-08T12:06:53.242" v="269" actId="478"/>
          <ac:picMkLst>
            <pc:docMk/>
            <pc:sldMk cId="1437291536" sldId="258"/>
            <ac:picMk id="3" creationId="{331F6F75-B221-4061-B962-758F7C3BEBFF}"/>
          </ac:picMkLst>
        </pc:picChg>
        <pc:picChg chg="add del mod">
          <ac:chgData name="박민지" userId="8cd2928b-fb69-4a34-b7ec-bae7cef32d1f" providerId="ADAL" clId="{3A397F3D-D77A-4337-86B3-15CD3BA159B3}" dt="2022-08-08T11:57:57.398" v="35"/>
          <ac:picMkLst>
            <pc:docMk/>
            <pc:sldMk cId="1437291536" sldId="258"/>
            <ac:picMk id="14" creationId="{CA4CF5C7-DACE-B25C-E83D-6CDFE2E61AA5}"/>
          </ac:picMkLst>
        </pc:picChg>
        <pc:cxnChg chg="mod">
          <ac:chgData name="박민지" userId="8cd2928b-fb69-4a34-b7ec-bae7cef32d1f" providerId="ADAL" clId="{3A397F3D-D77A-4337-86B3-15CD3BA159B3}" dt="2022-08-08T12:09:23.477" v="296" actId="1076"/>
          <ac:cxnSpMkLst>
            <pc:docMk/>
            <pc:sldMk cId="1437291536" sldId="258"/>
            <ac:cxnSpMk id="12" creationId="{E9C7568C-DA98-40CE-9115-1F19853EEDF6}"/>
          </ac:cxnSpMkLst>
        </pc:cxnChg>
        <pc:cxnChg chg="mod">
          <ac:chgData name="박민지" userId="8cd2928b-fb69-4a34-b7ec-bae7cef32d1f" providerId="ADAL" clId="{3A397F3D-D77A-4337-86B3-15CD3BA159B3}" dt="2022-08-08T12:09:23.477" v="296" actId="1076"/>
          <ac:cxnSpMkLst>
            <pc:docMk/>
            <pc:sldMk cId="1437291536" sldId="258"/>
            <ac:cxnSpMk id="13" creationId="{92A7BF85-EFF0-4169-9F33-5B30AFBB9A2A}"/>
          </ac:cxnSpMkLst>
        </pc:cxnChg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822192489" sldId="291"/>
        </pc:sldMkLst>
      </pc:sldChg>
      <pc:sldChg chg="addSp delSp modSp mod">
        <pc:chgData name="박민지" userId="8cd2928b-fb69-4a34-b7ec-bae7cef32d1f" providerId="ADAL" clId="{3A397F3D-D77A-4337-86B3-15CD3BA159B3}" dt="2022-08-09T07:17:30.024" v="3142" actId="20577"/>
        <pc:sldMkLst>
          <pc:docMk/>
          <pc:sldMk cId="1658049388" sldId="292"/>
        </pc:sldMkLst>
        <pc:spChg chg="mod">
          <ac:chgData name="박민지" userId="8cd2928b-fb69-4a34-b7ec-bae7cef32d1f" providerId="ADAL" clId="{3A397F3D-D77A-4337-86B3-15CD3BA159B3}" dt="2022-08-08T12:11:14.294" v="391" actId="207"/>
          <ac:spMkLst>
            <pc:docMk/>
            <pc:sldMk cId="1658049388" sldId="292"/>
            <ac:spMk id="2" creationId="{35793BFC-7410-4CA5-9F33-BBE620E91B97}"/>
          </ac:spMkLst>
        </pc:spChg>
        <pc:spChg chg="mod">
          <ac:chgData name="박민지" userId="8cd2928b-fb69-4a34-b7ec-bae7cef32d1f" providerId="ADAL" clId="{3A397F3D-D77A-4337-86B3-15CD3BA159B3}" dt="2022-08-08T12:11:14.294" v="391" actId="207"/>
          <ac:spMkLst>
            <pc:docMk/>
            <pc:sldMk cId="1658049388" sldId="292"/>
            <ac:spMk id="3" creationId="{5911BEAA-E3C2-4AE3-963F-87E3CAF3FB81}"/>
          </ac:spMkLst>
        </pc:spChg>
        <pc:spChg chg="mod">
          <ac:chgData name="박민지" userId="8cd2928b-fb69-4a34-b7ec-bae7cef32d1f" providerId="ADAL" clId="{3A397F3D-D77A-4337-86B3-15CD3BA159B3}" dt="2022-08-08T12:13:21.916" v="405" actId="207"/>
          <ac:spMkLst>
            <pc:docMk/>
            <pc:sldMk cId="1658049388" sldId="292"/>
            <ac:spMk id="9" creationId="{AE05A515-73BD-4F7C-A919-EAFE378DB41F}"/>
          </ac:spMkLst>
        </pc:spChg>
        <pc:spChg chg="add del mod">
          <ac:chgData name="박민지" userId="8cd2928b-fb69-4a34-b7ec-bae7cef32d1f" providerId="ADAL" clId="{3A397F3D-D77A-4337-86B3-15CD3BA159B3}" dt="2022-08-08T12:13:44.004" v="407"/>
          <ac:spMkLst>
            <pc:docMk/>
            <pc:sldMk cId="1658049388" sldId="292"/>
            <ac:spMk id="16" creationId="{0E3D8FEC-4331-A1B5-4D98-FFB20A5AB686}"/>
          </ac:spMkLst>
        </pc:spChg>
        <pc:spChg chg="add del mod">
          <ac:chgData name="박민지" userId="8cd2928b-fb69-4a34-b7ec-bae7cef32d1f" providerId="ADAL" clId="{3A397F3D-D77A-4337-86B3-15CD3BA159B3}" dt="2022-08-09T07:04:46.667" v="2945" actId="21"/>
          <ac:spMkLst>
            <pc:docMk/>
            <pc:sldMk cId="1658049388" sldId="292"/>
            <ac:spMk id="18" creationId="{84EEC6E0-819E-A2A0-687D-72A2FB0F5907}"/>
          </ac:spMkLst>
        </pc:spChg>
        <pc:spChg chg="mod">
          <ac:chgData name="박민지" userId="8cd2928b-fb69-4a34-b7ec-bae7cef32d1f" providerId="ADAL" clId="{3A397F3D-D77A-4337-86B3-15CD3BA159B3}" dt="2022-08-09T07:17:30.024" v="3142" actId="20577"/>
          <ac:spMkLst>
            <pc:docMk/>
            <pc:sldMk cId="1658049388" sldId="292"/>
            <ac:spMk id="38" creationId="{CE3DA901-5147-B0D2-CCC1-2C0757685C5B}"/>
          </ac:spMkLst>
        </pc:spChg>
        <pc:picChg chg="add del">
          <ac:chgData name="박민지" userId="8cd2928b-fb69-4a34-b7ec-bae7cef32d1f" providerId="ADAL" clId="{3A397F3D-D77A-4337-86B3-15CD3BA159B3}" dt="2022-08-09T06:34:03.194" v="2142" actId="21"/>
          <ac:picMkLst>
            <pc:docMk/>
            <pc:sldMk cId="1658049388" sldId="292"/>
            <ac:picMk id="10" creationId="{CB0543D1-ECD2-45DB-3EC9-D260017C7560}"/>
          </ac:picMkLst>
        </pc:picChg>
        <pc:cxnChg chg="mod">
          <ac:chgData name="박민지" userId="8cd2928b-fb69-4a34-b7ec-bae7cef32d1f" providerId="ADAL" clId="{3A397F3D-D77A-4337-86B3-15CD3BA159B3}" dt="2022-08-08T12:21:25.097" v="422" actId="208"/>
          <ac:cxnSpMkLst>
            <pc:docMk/>
            <pc:sldMk cId="1658049388" sldId="292"/>
            <ac:cxnSpMk id="11" creationId="{D594AD39-1264-44FB-9659-7901314242FB}"/>
          </ac:cxnSpMkLst>
        </pc:cxnChg>
        <pc:cxnChg chg="mod">
          <ac:chgData name="박민지" userId="8cd2928b-fb69-4a34-b7ec-bae7cef32d1f" providerId="ADAL" clId="{3A397F3D-D77A-4337-86B3-15CD3BA159B3}" dt="2022-08-08T12:21:25.097" v="422" actId="208"/>
          <ac:cxnSpMkLst>
            <pc:docMk/>
            <pc:sldMk cId="1658049388" sldId="292"/>
            <ac:cxnSpMk id="41" creationId="{5E6B20CB-615A-0E89-E253-A8A71088973B}"/>
          </ac:cxnSpMkLst>
        </pc:cxnChg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2199675879" sldId="293"/>
        </pc:sldMkLst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1166081365" sldId="294"/>
        </pc:sldMkLst>
      </pc:sldChg>
      <pc:sldChg chg="modSp del mod">
        <pc:chgData name="박민지" userId="8cd2928b-fb69-4a34-b7ec-bae7cef32d1f" providerId="ADAL" clId="{3A397F3D-D77A-4337-86B3-15CD3BA159B3}" dt="2022-08-08T14:58:19.630" v="1934" actId="47"/>
        <pc:sldMkLst>
          <pc:docMk/>
          <pc:sldMk cId="2826969954" sldId="295"/>
        </pc:sldMkLst>
        <pc:spChg chg="mod">
          <ac:chgData name="박민지" userId="8cd2928b-fb69-4a34-b7ec-bae7cef32d1f" providerId="ADAL" clId="{3A397F3D-D77A-4337-86B3-15CD3BA159B3}" dt="2022-08-08T13:45:33.056" v="590" actId="207"/>
          <ac:spMkLst>
            <pc:docMk/>
            <pc:sldMk cId="2826969954" sldId="295"/>
            <ac:spMk id="2" creationId="{35793BFC-7410-4CA5-9F33-BBE620E91B97}"/>
          </ac:spMkLst>
        </pc:spChg>
        <pc:spChg chg="mod">
          <ac:chgData name="박민지" userId="8cd2928b-fb69-4a34-b7ec-bae7cef32d1f" providerId="ADAL" clId="{3A397F3D-D77A-4337-86B3-15CD3BA159B3}" dt="2022-08-08T13:45:33.056" v="590" actId="207"/>
          <ac:spMkLst>
            <pc:docMk/>
            <pc:sldMk cId="2826969954" sldId="295"/>
            <ac:spMk id="3" creationId="{5911BEAA-E3C2-4AE3-963F-87E3CAF3FB81}"/>
          </ac:spMkLst>
        </pc:spChg>
        <pc:spChg chg="mod">
          <ac:chgData name="박민지" userId="8cd2928b-fb69-4a34-b7ec-bae7cef32d1f" providerId="ADAL" clId="{3A397F3D-D77A-4337-86B3-15CD3BA159B3}" dt="2022-08-08T13:45:35.519" v="591" actId="207"/>
          <ac:spMkLst>
            <pc:docMk/>
            <pc:sldMk cId="2826969954" sldId="295"/>
            <ac:spMk id="9" creationId="{AE05A515-73BD-4F7C-A919-EAFE378DB41F}"/>
          </ac:spMkLst>
        </pc:spChg>
        <pc:spChg chg="mod">
          <ac:chgData name="박민지" userId="8cd2928b-fb69-4a34-b7ec-bae7cef32d1f" providerId="ADAL" clId="{3A397F3D-D77A-4337-86B3-15CD3BA159B3}" dt="2022-08-08T14:55:30.329" v="1897" actId="6549"/>
          <ac:spMkLst>
            <pc:docMk/>
            <pc:sldMk cId="2826969954" sldId="295"/>
            <ac:spMk id="38" creationId="{CE3DA901-5147-B0D2-CCC1-2C0757685C5B}"/>
          </ac:spMkLst>
        </pc:spChg>
        <pc:cxnChg chg="mod">
          <ac:chgData name="박민지" userId="8cd2928b-fb69-4a34-b7ec-bae7cef32d1f" providerId="ADAL" clId="{3A397F3D-D77A-4337-86B3-15CD3BA159B3}" dt="2022-08-08T13:45:37.806" v="592" actId="208"/>
          <ac:cxnSpMkLst>
            <pc:docMk/>
            <pc:sldMk cId="2826969954" sldId="295"/>
            <ac:cxnSpMk id="11" creationId="{D594AD39-1264-44FB-9659-7901314242FB}"/>
          </ac:cxnSpMkLst>
        </pc:cxnChg>
        <pc:cxnChg chg="mod">
          <ac:chgData name="박민지" userId="8cd2928b-fb69-4a34-b7ec-bae7cef32d1f" providerId="ADAL" clId="{3A397F3D-D77A-4337-86B3-15CD3BA159B3}" dt="2022-08-08T13:45:40.711" v="593" actId="208"/>
          <ac:cxnSpMkLst>
            <pc:docMk/>
            <pc:sldMk cId="2826969954" sldId="295"/>
            <ac:cxnSpMk id="41" creationId="{5E6B20CB-615A-0E89-E253-A8A71088973B}"/>
          </ac:cxnSpMkLst>
        </pc:cxnChg>
      </pc:sldChg>
      <pc:sldChg chg="modSp del mod">
        <pc:chgData name="박민지" userId="8cd2928b-fb69-4a34-b7ec-bae7cef32d1f" providerId="ADAL" clId="{3A397F3D-D77A-4337-86B3-15CD3BA159B3}" dt="2022-08-08T14:56:12.067" v="1899" actId="47"/>
        <pc:sldMkLst>
          <pc:docMk/>
          <pc:sldMk cId="3343023103" sldId="296"/>
        </pc:sldMkLst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2" creationId="{35793BFC-7410-4CA5-9F33-BBE620E91B97}"/>
          </ac:spMkLst>
        </pc:spChg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3" creationId="{5911BEAA-E3C2-4AE3-963F-87E3CAF3FB81}"/>
          </ac:spMkLst>
        </pc:spChg>
        <pc:spChg chg="mod">
          <ac:chgData name="박민지" userId="8cd2928b-fb69-4a34-b7ec-bae7cef32d1f" providerId="ADAL" clId="{3A397F3D-D77A-4337-86B3-15CD3BA159B3}" dt="2022-08-08T13:43:26.305" v="507" actId="207"/>
          <ac:spMkLst>
            <pc:docMk/>
            <pc:sldMk cId="3343023103" sldId="296"/>
            <ac:spMk id="9" creationId="{AE05A515-73BD-4F7C-A919-EAFE378DB41F}"/>
          </ac:spMkLst>
        </pc:spChg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10" creationId="{10B0FA4E-B8D0-3B6E-A2EF-D6526ED792CD}"/>
          </ac:spMkLst>
        </pc:spChg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19" creationId="{7DEC689D-3DA6-1837-B0E1-E216F61C1077}"/>
          </ac:spMkLst>
        </pc:spChg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20" creationId="{33BA5DA9-31B4-FD63-7A14-9E79BE745819}"/>
          </ac:spMkLst>
        </pc:spChg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21" creationId="{0C3110AB-0219-F1DB-00FD-C7FB96FF674B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22" creationId="{27BE8FAD-6B3A-419E-DF0F-38F1B59B86BD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31" creationId="{DC93E39D-2318-49C6-C48C-F55495195A62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32" creationId="{1B7AAC46-D421-5C8D-F8B7-085332CD2774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33" creationId="{4C389AF7-7512-EBC5-D0C1-53CF02231BF0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0" creationId="{F4D80971-FA16-9392-8D0B-B47ACA5D1579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1" creationId="{80EF8ED6-F8F5-DC1A-F981-6B0D6D5E38FB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2" creationId="{B536DCDA-76CB-6BE2-7754-DDBF364AC90E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3" creationId="{A4242CEA-E574-24EE-1D24-271E63DB5D51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4" creationId="{5C08830B-8833-56FC-7771-DABAC739646E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5" creationId="{931BD62A-076D-8D3B-567B-76247F73E460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6" creationId="{C3FE3EE9-FECA-926A-AAA6-040EEBEDFF1C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8" creationId="{5D078088-8D0E-AFEE-3DB9-EFB9C605307E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9" creationId="{9A32FAA0-2E08-6097-7A85-5F5B82564B8B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51" creationId="{930FEDFD-40FA-2CD7-87E9-C3252318BFB6}"/>
          </ac:spMkLst>
        </pc:spChg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52" creationId="{689E18C8-1F8D-C79E-5871-AC6C2C4C5F5B}"/>
          </ac:spMkLst>
        </pc:spChg>
        <pc:spChg chg="mod">
          <ac:chgData name="박민지" userId="8cd2928b-fb69-4a34-b7ec-bae7cef32d1f" providerId="ADAL" clId="{3A397F3D-D77A-4337-86B3-15CD3BA159B3}" dt="2022-08-08T13:43:44.114" v="509" actId="207"/>
          <ac:spMkLst>
            <pc:docMk/>
            <pc:sldMk cId="3343023103" sldId="296"/>
            <ac:spMk id="53" creationId="{001AE063-2D8E-D30C-3109-71B81B11249E}"/>
          </ac:spMkLst>
        </pc:spChg>
        <pc:spChg chg="mod">
          <ac:chgData name="박민지" userId="8cd2928b-fb69-4a34-b7ec-bae7cef32d1f" providerId="ADAL" clId="{3A397F3D-D77A-4337-86B3-15CD3BA159B3}" dt="2022-08-08T13:43:44.114" v="509" actId="207"/>
          <ac:spMkLst>
            <pc:docMk/>
            <pc:sldMk cId="3343023103" sldId="296"/>
            <ac:spMk id="56" creationId="{D2BAE26A-E174-43D9-767B-9A84FA21722A}"/>
          </ac:spMkLst>
        </pc:spChg>
        <pc:cxnChg chg="mod">
          <ac:chgData name="박민지" userId="8cd2928b-fb69-4a34-b7ec-bae7cef32d1f" providerId="ADAL" clId="{3A397F3D-D77A-4337-86B3-15CD3BA159B3}" dt="2022-08-08T13:43:24.425" v="506" actId="208"/>
          <ac:cxnSpMkLst>
            <pc:docMk/>
            <pc:sldMk cId="3343023103" sldId="296"/>
            <ac:cxnSpMk id="11" creationId="{D594AD39-1264-44FB-9659-7901314242FB}"/>
          </ac:cxnSpMkLst>
        </pc:cxnChg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2914069946" sldId="297"/>
        </pc:sldMkLst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2031783006" sldId="298"/>
        </pc:sldMkLst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1351168149" sldId="299"/>
        </pc:sldMkLst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2608729412" sldId="300"/>
        </pc:sldMkLst>
      </pc:sldChg>
      <pc:sldChg chg="addSp modSp new del mod ord setBg">
        <pc:chgData name="박민지" userId="8cd2928b-fb69-4a34-b7ec-bae7cef32d1f" providerId="ADAL" clId="{3A397F3D-D77A-4337-86B3-15CD3BA159B3}" dt="2022-08-08T12:18:56.795" v="420" actId="47"/>
        <pc:sldMkLst>
          <pc:docMk/>
          <pc:sldMk cId="495829570" sldId="301"/>
        </pc:sldMkLst>
        <pc:spChg chg="add mod">
          <ac:chgData name="박민지" userId="8cd2928b-fb69-4a34-b7ec-bae7cef32d1f" providerId="ADAL" clId="{3A397F3D-D77A-4337-86B3-15CD3BA159B3}" dt="2022-08-08T12:07:25.450" v="279" actId="1076"/>
          <ac:spMkLst>
            <pc:docMk/>
            <pc:sldMk cId="495829570" sldId="301"/>
            <ac:spMk id="2" creationId="{B14F03CA-E09A-758C-1D0B-FDEE6FD7345B}"/>
          </ac:spMkLst>
        </pc:spChg>
      </pc:sldChg>
      <pc:sldChg chg="addSp delSp modSp add mod">
        <pc:chgData name="박민지" userId="8cd2928b-fb69-4a34-b7ec-bae7cef32d1f" providerId="ADAL" clId="{3A397F3D-D77A-4337-86B3-15CD3BA159B3}" dt="2022-08-09T07:31:48.587" v="3152" actId="20577"/>
        <pc:sldMkLst>
          <pc:docMk/>
          <pc:sldMk cId="1176060399" sldId="302"/>
        </pc:sldMkLst>
        <pc:spChg chg="del">
          <ac:chgData name="박민지" userId="8cd2928b-fb69-4a34-b7ec-bae7cef32d1f" providerId="ADAL" clId="{3A397F3D-D77A-4337-86B3-15CD3BA159B3}" dt="2022-08-08T13:46:04.821" v="594" actId="478"/>
          <ac:spMkLst>
            <pc:docMk/>
            <pc:sldMk cId="1176060399" sldId="302"/>
            <ac:spMk id="8" creationId="{BC4CFC47-0C27-AB91-CD00-7372A422CAA9}"/>
          </ac:spMkLst>
        </pc:spChg>
        <pc:spChg chg="mod">
          <ac:chgData name="박민지" userId="8cd2928b-fb69-4a34-b7ec-bae7cef32d1f" providerId="ADAL" clId="{3A397F3D-D77A-4337-86B3-15CD3BA159B3}" dt="2022-08-08T12:14:13.555" v="410" actId="207"/>
          <ac:spMkLst>
            <pc:docMk/>
            <pc:sldMk cId="1176060399" sldId="302"/>
            <ac:spMk id="9" creationId="{AE05A515-73BD-4F7C-A919-EAFE378DB41F}"/>
          </ac:spMkLst>
        </pc:spChg>
        <pc:spChg chg="add mod">
          <ac:chgData name="박민지" userId="8cd2928b-fb69-4a34-b7ec-bae7cef32d1f" providerId="ADAL" clId="{3A397F3D-D77A-4337-86B3-15CD3BA159B3}" dt="2022-08-08T13:48:07.803" v="596"/>
          <ac:spMkLst>
            <pc:docMk/>
            <pc:sldMk cId="1176060399" sldId="302"/>
            <ac:spMk id="16" creationId="{B44C0A1D-A160-7D3E-F6AF-C5987129EAC9}"/>
          </ac:spMkLst>
        </pc:spChg>
        <pc:spChg chg="mod">
          <ac:chgData name="박민지" userId="8cd2928b-fb69-4a34-b7ec-bae7cef32d1f" providerId="ADAL" clId="{3A397F3D-D77A-4337-86B3-15CD3BA159B3}" dt="2022-08-08T14:04:05.446" v="804" actId="20577"/>
          <ac:spMkLst>
            <pc:docMk/>
            <pc:sldMk cId="1176060399" sldId="302"/>
            <ac:spMk id="18" creationId="{5D9ECA97-C8F0-5396-9B27-2FD446907A2C}"/>
          </ac:spMkLst>
        </pc:spChg>
        <pc:spChg chg="mod">
          <ac:chgData name="박민지" userId="8cd2928b-fb69-4a34-b7ec-bae7cef32d1f" providerId="ADAL" clId="{3A397F3D-D77A-4337-86B3-15CD3BA159B3}" dt="2022-08-08T14:04:07.795" v="806" actId="20577"/>
          <ac:spMkLst>
            <pc:docMk/>
            <pc:sldMk cId="1176060399" sldId="302"/>
            <ac:spMk id="19" creationId="{94D0FD5B-2BDA-B0E1-9E25-3ECD69CBBF87}"/>
          </ac:spMkLst>
        </pc:spChg>
        <pc:spChg chg="mod">
          <ac:chgData name="박민지" userId="8cd2928b-fb69-4a34-b7ec-bae7cef32d1f" providerId="ADAL" clId="{3A397F3D-D77A-4337-86B3-15CD3BA159B3}" dt="2022-08-08T14:04:14.423" v="810" actId="20577"/>
          <ac:spMkLst>
            <pc:docMk/>
            <pc:sldMk cId="1176060399" sldId="302"/>
            <ac:spMk id="22" creationId="{3F602B8F-5147-46E8-7CE8-3B3D3797ED81}"/>
          </ac:spMkLst>
        </pc:spChg>
        <pc:spChg chg="mod">
          <ac:chgData name="박민지" userId="8cd2928b-fb69-4a34-b7ec-bae7cef32d1f" providerId="ADAL" clId="{3A397F3D-D77A-4337-86B3-15CD3BA159B3}" dt="2022-08-08T14:04:17.071" v="812" actId="20577"/>
          <ac:spMkLst>
            <pc:docMk/>
            <pc:sldMk cId="1176060399" sldId="302"/>
            <ac:spMk id="23" creationId="{F630BB80-B238-2B4D-0C04-EF37768D117A}"/>
          </ac:spMkLst>
        </pc:spChg>
        <pc:spChg chg="mod">
          <ac:chgData name="박민지" userId="8cd2928b-fb69-4a34-b7ec-bae7cef32d1f" providerId="ADAL" clId="{3A397F3D-D77A-4337-86B3-15CD3BA159B3}" dt="2022-08-08T14:04:19.158" v="814" actId="20577"/>
          <ac:spMkLst>
            <pc:docMk/>
            <pc:sldMk cId="1176060399" sldId="302"/>
            <ac:spMk id="25" creationId="{A5A01F5B-3636-6663-0DAB-3E0F367AC6C4}"/>
          </ac:spMkLst>
        </pc:spChg>
        <pc:spChg chg="mod">
          <ac:chgData name="박민지" userId="8cd2928b-fb69-4a34-b7ec-bae7cef32d1f" providerId="ADAL" clId="{3A397F3D-D77A-4337-86B3-15CD3BA159B3}" dt="2022-08-08T14:04:21.638" v="816" actId="20577"/>
          <ac:spMkLst>
            <pc:docMk/>
            <pc:sldMk cId="1176060399" sldId="302"/>
            <ac:spMk id="26" creationId="{3B13F7A1-356D-A9A8-B99F-0F80B0F8CE88}"/>
          </ac:spMkLst>
        </pc:spChg>
        <pc:spChg chg="mod">
          <ac:chgData name="박민지" userId="8cd2928b-fb69-4a34-b7ec-bae7cef32d1f" providerId="ADAL" clId="{3A397F3D-D77A-4337-86B3-15CD3BA159B3}" dt="2022-08-08T14:04:24.468" v="818" actId="6549"/>
          <ac:spMkLst>
            <pc:docMk/>
            <pc:sldMk cId="1176060399" sldId="302"/>
            <ac:spMk id="29" creationId="{E3889717-3710-7973-9E87-CB2FC39FB3E6}"/>
          </ac:spMkLst>
        </pc:spChg>
        <pc:spChg chg="mod">
          <ac:chgData name="박민지" userId="8cd2928b-fb69-4a34-b7ec-bae7cef32d1f" providerId="ADAL" clId="{3A397F3D-D77A-4337-86B3-15CD3BA159B3}" dt="2022-08-08T14:04:26.049" v="820" actId="6549"/>
          <ac:spMkLst>
            <pc:docMk/>
            <pc:sldMk cId="1176060399" sldId="302"/>
            <ac:spMk id="30" creationId="{725BA3AA-7146-73D8-A823-BF1ED6FED4B7}"/>
          </ac:spMkLst>
        </pc:spChg>
        <pc:spChg chg="add mod">
          <ac:chgData name="박민지" userId="8cd2928b-fb69-4a34-b7ec-bae7cef32d1f" providerId="ADAL" clId="{3A397F3D-D77A-4337-86B3-15CD3BA159B3}" dt="2022-08-08T14:03:22.824" v="802" actId="20577"/>
          <ac:spMkLst>
            <pc:docMk/>
            <pc:sldMk cId="1176060399" sldId="302"/>
            <ac:spMk id="34" creationId="{EF4AC427-4906-AF6C-0FED-D98F2866BB3F}"/>
          </ac:spMkLst>
        </pc:spChg>
        <pc:spChg chg="add mod">
          <ac:chgData name="박민지" userId="8cd2928b-fb69-4a34-b7ec-bae7cef32d1f" providerId="ADAL" clId="{3A397F3D-D77A-4337-86B3-15CD3BA159B3}" dt="2022-08-08T13:48:07.803" v="596"/>
          <ac:spMkLst>
            <pc:docMk/>
            <pc:sldMk cId="1176060399" sldId="302"/>
            <ac:spMk id="36" creationId="{28E6AB5D-299C-DFB4-0249-55F6CAE47A2B}"/>
          </ac:spMkLst>
        </pc:spChg>
        <pc:spChg chg="add mod">
          <ac:chgData name="박민지" userId="8cd2928b-fb69-4a34-b7ec-bae7cef32d1f" providerId="ADAL" clId="{3A397F3D-D77A-4337-86B3-15CD3BA159B3}" dt="2022-08-09T07:31:48.587" v="3152" actId="20577"/>
          <ac:spMkLst>
            <pc:docMk/>
            <pc:sldMk cId="1176060399" sldId="302"/>
            <ac:spMk id="37" creationId="{A8DFA1AF-5C8E-B387-1936-D3F20D7CB95D}"/>
          </ac:spMkLst>
        </pc:spChg>
        <pc:spChg chg="del">
          <ac:chgData name="박민지" userId="8cd2928b-fb69-4a34-b7ec-bae7cef32d1f" providerId="ADAL" clId="{3A397F3D-D77A-4337-86B3-15CD3BA159B3}" dt="2022-08-08T13:44:54.078" v="585" actId="478"/>
          <ac:spMkLst>
            <pc:docMk/>
            <pc:sldMk cId="1176060399" sldId="302"/>
            <ac:spMk id="38" creationId="{CE3DA901-5147-B0D2-CCC1-2C0757685C5B}"/>
          </ac:spMkLst>
        </pc:spChg>
        <pc:spChg chg="del">
          <ac:chgData name="박민지" userId="8cd2928b-fb69-4a34-b7ec-bae7cef32d1f" providerId="ADAL" clId="{3A397F3D-D77A-4337-86B3-15CD3BA159B3}" dt="2022-08-08T13:46:04.821" v="594" actId="478"/>
          <ac:spMkLst>
            <pc:docMk/>
            <pc:sldMk cId="1176060399" sldId="302"/>
            <ac:spMk id="40" creationId="{3AB220C3-C5AD-F59E-CC9D-5EBC93800B45}"/>
          </ac:spMkLst>
        </pc:spChg>
        <pc:spChg chg="add del mod">
          <ac:chgData name="박민지" userId="8cd2928b-fb69-4a34-b7ec-bae7cef32d1f" providerId="ADAL" clId="{3A397F3D-D77A-4337-86B3-15CD3BA159B3}" dt="2022-08-08T14:13:33.213" v="960" actId="478"/>
          <ac:spMkLst>
            <pc:docMk/>
            <pc:sldMk cId="1176060399" sldId="302"/>
            <ac:spMk id="45" creationId="{89288B85-C76F-B7CC-729D-A98F7DA80365}"/>
          </ac:spMkLst>
        </pc:spChg>
        <pc:spChg chg="add mod">
          <ac:chgData name="박민지" userId="8cd2928b-fb69-4a34-b7ec-bae7cef32d1f" providerId="ADAL" clId="{3A397F3D-D77A-4337-86B3-15CD3BA159B3}" dt="2022-08-08T14:17:30.034" v="1092" actId="20577"/>
          <ac:spMkLst>
            <pc:docMk/>
            <pc:sldMk cId="1176060399" sldId="302"/>
            <ac:spMk id="46" creationId="{6DAD55B1-3ED1-2FAD-4F35-76E3F61F4A7C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47" creationId="{D98779E0-3490-0470-AC0C-796E46B9CB2E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49" creationId="{023EBCC8-9DFF-7734-1FF7-568B2328BF74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50" creationId="{6FF2C5C4-7DD3-B78C-24E2-420587945AE9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52" creationId="{ABE167C3-F267-47D6-17F5-1357BB4942B9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53" creationId="{5FD86082-DE01-AC31-873A-C37B028626DB}"/>
          </ac:spMkLst>
        </pc:spChg>
        <pc:spChg chg="mod">
          <ac:chgData name="박민지" userId="8cd2928b-fb69-4a34-b7ec-bae7cef32d1f" providerId="ADAL" clId="{3A397F3D-D77A-4337-86B3-15CD3BA159B3}" dt="2022-08-08T14:32:38.575" v="1470" actId="20577"/>
          <ac:spMkLst>
            <pc:docMk/>
            <pc:sldMk cId="1176060399" sldId="302"/>
            <ac:spMk id="55" creationId="{FC231B6C-FA32-AB63-231D-53327EA9C4C8}"/>
          </ac:spMkLst>
        </pc:spChg>
        <pc:spChg chg="add del mod">
          <ac:chgData name="박민지" userId="8cd2928b-fb69-4a34-b7ec-bae7cef32d1f" providerId="ADAL" clId="{3A397F3D-D77A-4337-86B3-15CD3BA159B3}" dt="2022-08-08T14:13:35.130" v="961" actId="478"/>
          <ac:spMkLst>
            <pc:docMk/>
            <pc:sldMk cId="1176060399" sldId="302"/>
            <ac:spMk id="56" creationId="{52377578-1871-58C9-7AA0-E44E117E9A4B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57" creationId="{BB5E938D-C608-9E52-BACF-7B1F62EF0352}"/>
          </ac:spMkLst>
        </pc:spChg>
        <pc:spChg chg="add del mod">
          <ac:chgData name="박민지" userId="8cd2928b-fb69-4a34-b7ec-bae7cef32d1f" providerId="ADAL" clId="{3A397F3D-D77A-4337-86B3-15CD3BA159B3}" dt="2022-08-08T14:13:35.130" v="961" actId="478"/>
          <ac:spMkLst>
            <pc:docMk/>
            <pc:sldMk cId="1176060399" sldId="302"/>
            <ac:spMk id="59" creationId="{07098391-2952-9756-4068-5916311499CF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61" creationId="{D9B0FC9E-95AB-2EB8-1B78-5BDF3C578028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68" creationId="{8371B460-EF51-C36E-DD10-E63111C079F3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70" creationId="{854C67CD-5FD2-B227-82BE-AEB31376C1F6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77" creationId="{A7222C38-C3BA-3FF4-DA9D-0BC1DF7952B9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78" creationId="{C4B35FCA-3957-BF58-FC3F-74640EDA8BAD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80" creationId="{4016FF77-92DE-C792-39E3-38D34D66FB4D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81" creationId="{620FEA4D-6FE9-BAB1-EC3F-B6EDB3021F0C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82" creationId="{11B9D4DA-D068-D2FC-4DA3-E860CA08A1EA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85" creationId="{78995705-A175-0F31-1000-EFF1DA6237BE}"/>
          </ac:spMkLst>
        </pc:spChg>
        <pc:spChg chg="add mod">
          <ac:chgData name="박민지" userId="8cd2928b-fb69-4a34-b7ec-bae7cef32d1f" providerId="ADAL" clId="{3A397F3D-D77A-4337-86B3-15CD3BA159B3}" dt="2022-08-08T14:18:35.503" v="1122" actId="1076"/>
          <ac:spMkLst>
            <pc:docMk/>
            <pc:sldMk cId="1176060399" sldId="302"/>
            <ac:spMk id="100" creationId="{0F64BAC6-3795-75C6-06E2-4422360D25C0}"/>
          </ac:spMkLst>
        </pc:spChg>
        <pc:spChg chg="add mod">
          <ac:chgData name="박민지" userId="8cd2928b-fb69-4a34-b7ec-bae7cef32d1f" providerId="ADAL" clId="{3A397F3D-D77A-4337-86B3-15CD3BA159B3}" dt="2022-08-08T14:18:02.192" v="1099" actId="1076"/>
          <ac:spMkLst>
            <pc:docMk/>
            <pc:sldMk cId="1176060399" sldId="302"/>
            <ac:spMk id="102" creationId="{C308B5DD-A649-9D3F-A343-8C6E022FDCB8}"/>
          </ac:spMkLst>
        </pc:spChg>
        <pc:spChg chg="add mod">
          <ac:chgData name="박민지" userId="8cd2928b-fb69-4a34-b7ec-bae7cef32d1f" providerId="ADAL" clId="{3A397F3D-D77A-4337-86B3-15CD3BA159B3}" dt="2022-08-08T14:18:02.192" v="1099" actId="1076"/>
          <ac:spMkLst>
            <pc:docMk/>
            <pc:sldMk cId="1176060399" sldId="302"/>
            <ac:spMk id="109" creationId="{DB208059-FFEF-2621-50A1-8F9352E79E3A}"/>
          </ac:spMkLst>
        </pc:spChg>
        <pc:spChg chg="add mod">
          <ac:chgData name="박민지" userId="8cd2928b-fb69-4a34-b7ec-bae7cef32d1f" providerId="ADAL" clId="{3A397F3D-D77A-4337-86B3-15CD3BA159B3}" dt="2022-08-08T14:18:02.192" v="1099" actId="1076"/>
          <ac:spMkLst>
            <pc:docMk/>
            <pc:sldMk cId="1176060399" sldId="302"/>
            <ac:spMk id="110" creationId="{1B22BAE8-84A2-E236-7B0F-C423B6CCB4E7}"/>
          </ac:spMkLst>
        </pc:spChg>
        <pc:spChg chg="add mod">
          <ac:chgData name="박민지" userId="8cd2928b-fb69-4a34-b7ec-bae7cef32d1f" providerId="ADAL" clId="{3A397F3D-D77A-4337-86B3-15CD3BA159B3}" dt="2022-08-08T14:18:02.192" v="1099" actId="1076"/>
          <ac:spMkLst>
            <pc:docMk/>
            <pc:sldMk cId="1176060399" sldId="302"/>
            <ac:spMk id="112" creationId="{A4F88137-A1B7-3B3F-37C7-80DD9D2FB1B3}"/>
          </ac:spMkLst>
        </pc:spChg>
        <pc:spChg chg="add mod">
          <ac:chgData name="박민지" userId="8cd2928b-fb69-4a34-b7ec-bae7cef32d1f" providerId="ADAL" clId="{3A397F3D-D77A-4337-86B3-15CD3BA159B3}" dt="2022-08-08T14:18:02.192" v="1099" actId="1076"/>
          <ac:spMkLst>
            <pc:docMk/>
            <pc:sldMk cId="1176060399" sldId="302"/>
            <ac:spMk id="113" creationId="{71124042-4626-3699-904D-B59956536CC9}"/>
          </ac:spMkLst>
        </pc:spChg>
        <pc:spChg chg="add mod">
          <ac:chgData name="박민지" userId="8cd2928b-fb69-4a34-b7ec-bae7cef32d1f" providerId="ADAL" clId="{3A397F3D-D77A-4337-86B3-15CD3BA159B3}" dt="2022-08-08T14:18:02.192" v="1099" actId="1076"/>
          <ac:spMkLst>
            <pc:docMk/>
            <pc:sldMk cId="1176060399" sldId="302"/>
            <ac:spMk id="114" creationId="{4C4DA408-3DEA-8A9A-019A-623FF58D3B11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19" creationId="{22DA88ED-BA25-5940-686A-8EA53FAC2D1B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21" creationId="{411EE193-70C0-9C34-ECB8-4EFE1AD93C6E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28" creationId="{E305EA88-DD78-0006-F5AB-39DB057DB820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29" creationId="{A8438CE3-1AB2-4E00-319E-F5928D6D9D9F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31" creationId="{3AD72564-06AA-070C-D0F0-2A716625B6FB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32" creationId="{40C62D26-5AF3-7F2A-C66C-9C8428E5600B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33" creationId="{210954DA-3694-68B0-0960-A56F3A44AB8B}"/>
          </ac:spMkLst>
        </pc:spChg>
        <pc:spChg chg="add del mod">
          <ac:chgData name="박민지" userId="8cd2928b-fb69-4a34-b7ec-bae7cef32d1f" providerId="ADAL" clId="{3A397F3D-D77A-4337-86B3-15CD3BA159B3}" dt="2022-08-08T14:16:06.335" v="1005"/>
          <ac:spMkLst>
            <pc:docMk/>
            <pc:sldMk cId="1176060399" sldId="302"/>
            <ac:spMk id="136" creationId="{4D165AD1-B2AE-B23A-92B4-B5DDE39962E4}"/>
          </ac:spMkLst>
        </pc:spChg>
        <pc:spChg chg="add mod">
          <ac:chgData name="박민지" userId="8cd2928b-fb69-4a34-b7ec-bae7cef32d1f" providerId="ADAL" clId="{3A397F3D-D77A-4337-86B3-15CD3BA159B3}" dt="2022-08-08T14:22:55.469" v="1221" actId="1076"/>
          <ac:spMkLst>
            <pc:docMk/>
            <pc:sldMk cId="1176060399" sldId="302"/>
            <ac:spMk id="145" creationId="{0058BD46-F3E7-021B-1C06-1A7545AA4E7F}"/>
          </ac:spMkLst>
        </pc:spChg>
        <pc:spChg chg="add del mod">
          <ac:chgData name="박민지" userId="8cd2928b-fb69-4a34-b7ec-bae7cef32d1f" providerId="ADAL" clId="{3A397F3D-D77A-4337-86B3-15CD3BA159B3}" dt="2022-08-08T14:54:02.688" v="1868" actId="21"/>
          <ac:spMkLst>
            <pc:docMk/>
            <pc:sldMk cId="1176060399" sldId="302"/>
            <ac:spMk id="153" creationId="{E70E61AF-9DB6-7BC6-6C5B-7C1EEF6CF754}"/>
          </ac:spMkLst>
        </pc:spChg>
        <pc:spChg chg="add del mod">
          <ac:chgData name="박민지" userId="8cd2928b-fb69-4a34-b7ec-bae7cef32d1f" providerId="ADAL" clId="{3A397F3D-D77A-4337-86B3-15CD3BA159B3}" dt="2022-08-08T14:18:48.173" v="1124" actId="478"/>
          <ac:spMkLst>
            <pc:docMk/>
            <pc:sldMk cId="1176060399" sldId="302"/>
            <ac:spMk id="1046" creationId="{159D6962-AC48-2041-4F48-A9BCD89B1AD9}"/>
          </ac:spMkLst>
        </pc:spChg>
        <pc:grpChg chg="add mod">
          <ac:chgData name="박민지" userId="8cd2928b-fb69-4a34-b7ec-bae7cef32d1f" providerId="ADAL" clId="{3A397F3D-D77A-4337-86B3-15CD3BA159B3}" dt="2022-08-08T13:48:07.803" v="596"/>
          <ac:grpSpMkLst>
            <pc:docMk/>
            <pc:sldMk cId="1176060399" sldId="302"/>
            <ac:grpSpMk id="17" creationId="{5AD9C9C8-3A06-F6DC-F797-811A1884B291}"/>
          </ac:grpSpMkLst>
        </pc:grpChg>
        <pc:grpChg chg="add mod">
          <ac:chgData name="박민지" userId="8cd2928b-fb69-4a34-b7ec-bae7cef32d1f" providerId="ADAL" clId="{3A397F3D-D77A-4337-86B3-15CD3BA159B3}" dt="2022-08-08T13:48:07.803" v="596"/>
          <ac:grpSpMkLst>
            <pc:docMk/>
            <pc:sldMk cId="1176060399" sldId="302"/>
            <ac:grpSpMk id="21" creationId="{76C0BA54-39EB-F891-769B-12C62825C4AF}"/>
          </ac:grpSpMkLst>
        </pc:grpChg>
        <pc:grpChg chg="add mod">
          <ac:chgData name="박민지" userId="8cd2928b-fb69-4a34-b7ec-bae7cef32d1f" providerId="ADAL" clId="{3A397F3D-D77A-4337-86B3-15CD3BA159B3}" dt="2022-08-08T13:48:07.803" v="596"/>
          <ac:grpSpMkLst>
            <pc:docMk/>
            <pc:sldMk cId="1176060399" sldId="302"/>
            <ac:grpSpMk id="24" creationId="{A658C586-74CC-EB68-EB6D-75D0BCF38E09}"/>
          </ac:grpSpMkLst>
        </pc:grpChg>
        <pc:grpChg chg="add del mod">
          <ac:chgData name="박민지" userId="8cd2928b-fb69-4a34-b7ec-bae7cef32d1f" providerId="ADAL" clId="{3A397F3D-D77A-4337-86B3-15CD3BA159B3}" dt="2022-08-08T14:49:55.799" v="1839" actId="478"/>
          <ac:grpSpMkLst>
            <pc:docMk/>
            <pc:sldMk cId="1176060399" sldId="302"/>
            <ac:grpSpMk id="28" creationId="{850FD4DB-BB3A-D44C-41F3-256183F18CEE}"/>
          </ac:grpSpMkLst>
        </pc:grpChg>
        <pc:picChg chg="add del mod">
          <ac:chgData name="박민지" userId="8cd2928b-fb69-4a34-b7ec-bae7cef32d1f" providerId="ADAL" clId="{3A397F3D-D77A-4337-86B3-15CD3BA159B3}" dt="2022-08-08T13:55:49.483" v="663" actId="478"/>
          <ac:picMkLst>
            <pc:docMk/>
            <pc:sldMk cId="1176060399" sldId="302"/>
            <ac:picMk id="10" creationId="{FD8FBB83-13E9-96A9-03A8-FB839064BC08}"/>
          </ac:picMkLst>
        </pc:picChg>
        <pc:picChg chg="add mod modCrop">
          <ac:chgData name="박민지" userId="8cd2928b-fb69-4a34-b7ec-bae7cef32d1f" providerId="ADAL" clId="{3A397F3D-D77A-4337-86B3-15CD3BA159B3}" dt="2022-08-08T13:51:29.702" v="623" actId="1076"/>
          <ac:picMkLst>
            <pc:docMk/>
            <pc:sldMk cId="1176060399" sldId="302"/>
            <ac:picMk id="13" creationId="{EFF0B1FD-3BA5-530F-968C-1C3A18ADAA93}"/>
          </ac:picMkLst>
        </pc:picChg>
        <pc:picChg chg="add mod">
          <ac:chgData name="박민지" userId="8cd2928b-fb69-4a34-b7ec-bae7cef32d1f" providerId="ADAL" clId="{3A397F3D-D77A-4337-86B3-15CD3BA159B3}" dt="2022-08-08T13:55:57.347" v="666" actId="1076"/>
          <ac:picMkLst>
            <pc:docMk/>
            <pc:sldMk cId="1176060399" sldId="302"/>
            <ac:picMk id="15" creationId="{28EDAD7A-5144-77C9-6077-D193A73C9105}"/>
          </ac:picMkLst>
        </pc:picChg>
        <pc:picChg chg="add del mod">
          <ac:chgData name="박민지" userId="8cd2928b-fb69-4a34-b7ec-bae7cef32d1f" providerId="ADAL" clId="{3A397F3D-D77A-4337-86B3-15CD3BA159B3}" dt="2022-08-08T14:04:43.988" v="821" actId="478"/>
          <ac:picMkLst>
            <pc:docMk/>
            <pc:sldMk cId="1176060399" sldId="302"/>
            <ac:picMk id="32" creationId="{CAEA9B79-AD8A-9FD4-CD91-F302B9745280}"/>
          </ac:picMkLst>
        </pc:picChg>
        <pc:picChg chg="add del mod">
          <ac:chgData name="박민지" userId="8cd2928b-fb69-4a34-b7ec-bae7cef32d1f" providerId="ADAL" clId="{3A397F3D-D77A-4337-86B3-15CD3BA159B3}" dt="2022-08-08T13:50:14.235" v="608" actId="478"/>
          <ac:picMkLst>
            <pc:docMk/>
            <pc:sldMk cId="1176060399" sldId="302"/>
            <ac:picMk id="33" creationId="{7608FFC3-A199-E5B0-FC9F-8A4271E88C49}"/>
          </ac:picMkLst>
        </pc:picChg>
        <pc:picChg chg="add del mod">
          <ac:chgData name="박민지" userId="8cd2928b-fb69-4a34-b7ec-bae7cef32d1f" providerId="ADAL" clId="{3A397F3D-D77A-4337-86B3-15CD3BA159B3}" dt="2022-08-08T13:51:02.569" v="615" actId="478"/>
          <ac:picMkLst>
            <pc:docMk/>
            <pc:sldMk cId="1176060399" sldId="302"/>
            <ac:picMk id="35" creationId="{27603625-A96F-57A0-B33C-29745DEA015C}"/>
          </ac:picMkLst>
        </pc:picChg>
        <pc:picChg chg="add del mod">
          <ac:chgData name="박민지" userId="8cd2928b-fb69-4a34-b7ec-bae7cef32d1f" providerId="ADAL" clId="{3A397F3D-D77A-4337-86B3-15CD3BA159B3}" dt="2022-08-08T14:07:45.325" v="847" actId="478"/>
          <ac:picMkLst>
            <pc:docMk/>
            <pc:sldMk cId="1176060399" sldId="302"/>
            <ac:picMk id="39" creationId="{A4BB46D2-70DA-927C-61E3-620674DDF672}"/>
          </ac:picMkLst>
        </pc:picChg>
        <pc:picChg chg="add del mod">
          <ac:chgData name="박민지" userId="8cd2928b-fb69-4a34-b7ec-bae7cef32d1f" providerId="ADAL" clId="{3A397F3D-D77A-4337-86B3-15CD3BA159B3}" dt="2022-08-08T14:13:30.579" v="959" actId="478"/>
          <ac:picMkLst>
            <pc:docMk/>
            <pc:sldMk cId="1176060399" sldId="302"/>
            <ac:picMk id="42" creationId="{C17C7A5C-A769-6384-3BEA-612CA1BECBE4}"/>
          </ac:picMkLst>
        </pc:picChg>
        <pc:picChg chg="add del mod">
          <ac:chgData name="박민지" userId="8cd2928b-fb69-4a34-b7ec-bae7cef32d1f" providerId="ADAL" clId="{3A397F3D-D77A-4337-86B3-15CD3BA159B3}" dt="2022-08-08T14:13:30.579" v="959" actId="478"/>
          <ac:picMkLst>
            <pc:docMk/>
            <pc:sldMk cId="1176060399" sldId="302"/>
            <ac:picMk id="60" creationId="{BF73E5D9-A23C-49FA-03D0-69B302D8A61F}"/>
          </ac:picMkLst>
        </pc:picChg>
        <pc:picChg chg="add mod modCrop">
          <ac:chgData name="박민지" userId="8cd2928b-fb69-4a34-b7ec-bae7cef32d1f" providerId="ADAL" clId="{3A397F3D-D77A-4337-86B3-15CD3BA159B3}" dt="2022-08-08T14:05:15.240" v="846" actId="732"/>
          <ac:picMkLst>
            <pc:docMk/>
            <pc:sldMk cId="1176060399" sldId="302"/>
            <ac:picMk id="63" creationId="{A840A415-D466-F6BE-8723-6F1399CACF4C}"/>
          </ac:picMkLst>
        </pc:picChg>
        <pc:picChg chg="add mod modCrop">
          <ac:chgData name="박민지" userId="8cd2928b-fb69-4a34-b7ec-bae7cef32d1f" providerId="ADAL" clId="{3A397F3D-D77A-4337-86B3-15CD3BA159B3}" dt="2022-08-08T14:08:00.412" v="851" actId="1076"/>
          <ac:picMkLst>
            <pc:docMk/>
            <pc:sldMk cId="1176060399" sldId="302"/>
            <ac:picMk id="1025" creationId="{75DCD6B1-4C24-4558-7195-53BADB908B12}"/>
          </ac:picMkLst>
        </pc:picChg>
        <pc:picChg chg="del">
          <ac:chgData name="박민지" userId="8cd2928b-fb69-4a34-b7ec-bae7cef32d1f" providerId="ADAL" clId="{3A397F3D-D77A-4337-86B3-15CD3BA159B3}" dt="2022-08-08T13:46:04.821" v="594" actId="478"/>
          <ac:picMkLst>
            <pc:docMk/>
            <pc:sldMk cId="1176060399" sldId="302"/>
            <ac:picMk id="1026" creationId="{6C1C5B27-120C-C97F-32BF-1F10D2EF9479}"/>
          </ac:picMkLst>
        </pc:picChg>
        <pc:picChg chg="del">
          <ac:chgData name="박민지" userId="8cd2928b-fb69-4a34-b7ec-bae7cef32d1f" providerId="ADAL" clId="{3A397F3D-D77A-4337-86B3-15CD3BA159B3}" dt="2022-08-08T13:46:04.821" v="594" actId="478"/>
          <ac:picMkLst>
            <pc:docMk/>
            <pc:sldMk cId="1176060399" sldId="302"/>
            <ac:picMk id="1028" creationId="{3E57C2AA-25A6-1723-913F-9ED55BD89BA9}"/>
          </ac:picMkLst>
        </pc:picChg>
        <pc:picChg chg="add del mod modCrop">
          <ac:chgData name="박민지" userId="8cd2928b-fb69-4a34-b7ec-bae7cef32d1f" providerId="ADAL" clId="{3A397F3D-D77A-4337-86B3-15CD3BA159B3}" dt="2022-08-08T14:44:58.356" v="1761" actId="478"/>
          <ac:picMkLst>
            <pc:docMk/>
            <pc:sldMk cId="1176060399" sldId="302"/>
            <ac:picMk id="1051" creationId="{35184C7C-0A19-D06B-BC31-EB032F266229}"/>
          </ac:picMkLst>
        </pc:picChg>
        <pc:picChg chg="add del mod modCrop">
          <ac:chgData name="박민지" userId="8cd2928b-fb69-4a34-b7ec-bae7cef32d1f" providerId="ADAL" clId="{3A397F3D-D77A-4337-86B3-15CD3BA159B3}" dt="2022-08-08T14:54:02.688" v="1868" actId="21"/>
          <ac:picMkLst>
            <pc:docMk/>
            <pc:sldMk cId="1176060399" sldId="302"/>
            <ac:picMk id="1057" creationId="{BB22A07D-5CA2-D40A-CCB1-877ECD396EC8}"/>
          </ac:picMkLst>
        </pc:picChg>
        <pc:cxnChg chg="add mod">
          <ac:chgData name="박민지" userId="8cd2928b-fb69-4a34-b7ec-bae7cef32d1f" providerId="ADAL" clId="{3A397F3D-D77A-4337-86B3-15CD3BA159B3}" dt="2022-08-08T14:50:08.411" v="1841" actId="208"/>
          <ac:cxnSpMkLst>
            <pc:docMk/>
            <pc:sldMk cId="1176060399" sldId="302"/>
            <ac:cxnSpMk id="20" creationId="{E73D3A61-F25B-C0C2-8D0C-9C9DFA15A69F}"/>
          </ac:cxnSpMkLst>
        </pc:cxnChg>
        <pc:cxnChg chg="add mod">
          <ac:chgData name="박민지" userId="8cd2928b-fb69-4a34-b7ec-bae7cef32d1f" providerId="ADAL" clId="{3A397F3D-D77A-4337-86B3-15CD3BA159B3}" dt="2022-08-08T14:50:08.411" v="1841" actId="208"/>
          <ac:cxnSpMkLst>
            <pc:docMk/>
            <pc:sldMk cId="1176060399" sldId="302"/>
            <ac:cxnSpMk id="27" creationId="{B4F454C7-C38A-0B43-C90B-1932A9103572}"/>
          </ac:cxnSpMkLst>
        </pc:cxnChg>
        <pc:cxnChg chg="add del mod">
          <ac:chgData name="박민지" userId="8cd2928b-fb69-4a34-b7ec-bae7cef32d1f" providerId="ADAL" clId="{3A397F3D-D77A-4337-86B3-15CD3BA159B3}" dt="2022-08-08T14:49:56.573" v="1840" actId="478"/>
          <ac:cxnSpMkLst>
            <pc:docMk/>
            <pc:sldMk cId="1176060399" sldId="302"/>
            <ac:cxnSpMk id="31" creationId="{B71AEC8A-D43C-1723-CE86-04E328A287BA}"/>
          </ac:cxnSpMkLst>
        </pc:cxnChg>
        <pc:cxnChg chg="del">
          <ac:chgData name="박민지" userId="8cd2928b-fb69-4a34-b7ec-bae7cef32d1f" providerId="ADAL" clId="{3A397F3D-D77A-4337-86B3-15CD3BA159B3}" dt="2022-08-08T13:46:04.821" v="594" actId="478"/>
          <ac:cxnSpMkLst>
            <pc:docMk/>
            <pc:sldMk cId="1176060399" sldId="302"/>
            <ac:cxnSpMk id="41" creationId="{5E6B20CB-615A-0E89-E253-A8A71088973B}"/>
          </ac:cxnSpMkLst>
        </pc:cxnChg>
        <pc:cxnChg chg="add mod">
          <ac:chgData name="박민지" userId="8cd2928b-fb69-4a34-b7ec-bae7cef32d1f" providerId="ADAL" clId="{3A397F3D-D77A-4337-86B3-15CD3BA159B3}" dt="2022-08-08T14:16:53.840" v="1018" actId="208"/>
          <ac:cxnSpMkLst>
            <pc:docMk/>
            <pc:sldMk cId="1176060399" sldId="302"/>
            <ac:cxnSpMk id="43" creationId="{858577E6-50B3-D73D-E217-2D160D8ACC42}"/>
          </ac:cxnSpMkLst>
        </pc:cxnChg>
        <pc:cxnChg chg="add del mod">
          <ac:chgData name="박민지" userId="8cd2928b-fb69-4a34-b7ec-bae7cef32d1f" providerId="ADAL" clId="{3A397F3D-D77A-4337-86B3-15CD3BA159B3}" dt="2022-08-08T14:13:27.240" v="958" actId="478"/>
          <ac:cxnSpMkLst>
            <pc:docMk/>
            <pc:sldMk cId="1176060399" sldId="302"/>
            <ac:cxnSpMk id="44" creationId="{0F2EF9BF-9B4F-02F9-7B11-D60E6FFA0B7A}"/>
          </ac:cxnSpMkLst>
        </pc:cxnChg>
        <pc:cxnChg chg="add del mod">
          <ac:chgData name="박민지" userId="8cd2928b-fb69-4a34-b7ec-bae7cef32d1f" providerId="ADAL" clId="{3A397F3D-D77A-4337-86B3-15CD3BA159B3}" dt="2022-08-08T14:13:30.579" v="959" actId="478"/>
          <ac:cxnSpMkLst>
            <pc:docMk/>
            <pc:sldMk cId="1176060399" sldId="302"/>
            <ac:cxnSpMk id="48" creationId="{B9A7A867-5931-E072-819C-13082CEDED68}"/>
          </ac:cxnSpMkLst>
        </pc:cxnChg>
        <pc:cxnChg chg="add del mod">
          <ac:chgData name="박민지" userId="8cd2928b-fb69-4a34-b7ec-bae7cef32d1f" providerId="ADAL" clId="{3A397F3D-D77A-4337-86B3-15CD3BA159B3}" dt="2022-08-08T14:13:30.579" v="959" actId="478"/>
          <ac:cxnSpMkLst>
            <pc:docMk/>
            <pc:sldMk cId="1176060399" sldId="302"/>
            <ac:cxnSpMk id="51" creationId="{432F7A05-D314-9CCE-C2C9-3D05433632AC}"/>
          </ac:cxnSpMkLst>
        </pc:cxnChg>
        <pc:cxnChg chg="add del mod">
          <ac:chgData name="박민지" userId="8cd2928b-fb69-4a34-b7ec-bae7cef32d1f" providerId="ADAL" clId="{3A397F3D-D77A-4337-86B3-15CD3BA159B3}" dt="2022-08-08T14:13:30.579" v="959" actId="478"/>
          <ac:cxnSpMkLst>
            <pc:docMk/>
            <pc:sldMk cId="1176060399" sldId="302"/>
            <ac:cxnSpMk id="54" creationId="{8EB6CB6B-0C26-352F-2CCA-BBB08E6DE5B8}"/>
          </ac:cxnSpMkLst>
        </pc:cxnChg>
        <pc:cxnChg chg="add del mod">
          <ac:chgData name="박민지" userId="8cd2928b-fb69-4a34-b7ec-bae7cef32d1f" providerId="ADAL" clId="{3A397F3D-D77A-4337-86B3-15CD3BA159B3}" dt="2022-08-08T14:13:30.579" v="959" actId="478"/>
          <ac:cxnSpMkLst>
            <pc:docMk/>
            <pc:sldMk cId="1176060399" sldId="302"/>
            <ac:cxnSpMk id="58" creationId="{57EC56C9-8E93-423A-679E-C70E5723DFE0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69" creationId="{C3063B99-FFD6-F854-06A6-AB84D19D9286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1" creationId="{CB0B00E5-5590-6C8E-106A-36ECF1C8CD8B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2" creationId="{CF51B768-94BF-AE5D-BB51-F0A96CE72A61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3" creationId="{66B27FC8-B0E9-9221-71FF-B80EF241EBB6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4" creationId="{436ED188-1E61-AA66-34B6-B4D58C27AD66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5" creationId="{41047A02-70F4-981D-C810-E5896353CD12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6" creationId="{9C20C195-FB9F-DC58-3610-C4F191F7E1DE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9" creationId="{A49B2CEA-E116-8847-6EA9-E73F2F47ADC1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83" creationId="{C26B68C8-2932-26B5-01F9-F77F4079739A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84" creationId="{B0AF2A36-1460-79DE-CCD3-C5CA53B346A7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86" creationId="{878D2ACE-53CB-52D3-8374-72CB8607DF2A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87" creationId="{B638B4C8-6627-8E51-4D0C-59E07700E72C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1" creationId="{7AF7E692-327F-2849-F52B-26E92E264B5B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3" creationId="{CB162331-24EE-EBB5-6CD6-08E8B73E05C5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4" creationId="{970E4679-BD57-FCDE-C5A7-B95711BC5830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5" creationId="{06A3C517-6A3A-672F-93C3-9D57DE4AAEAB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6" creationId="{27461F90-1412-B619-A32F-18E12B87A6B7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7" creationId="{918F2BE3-C330-DA01-3985-C26C22324040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8" creationId="{AF29566F-EDA6-BA24-E63C-BC4975158277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11" creationId="{04C9673A-0E13-063F-1C37-3069A79CF183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15" creationId="{9B64A015-FDFF-8B01-1F6B-71964A813509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16" creationId="{A343DADC-A334-4D15-175A-679FFE633AA9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0" creationId="{D4B2E809-51C9-0D27-8274-E8055D9EFB3E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2" creationId="{F644341F-78F2-0FA9-1A62-789443F15DD6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3" creationId="{6D7E7796-CAA7-2E97-D203-26009C8B61BF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4" creationId="{BCD47285-C35D-A9D6-4AA0-F39E9F31EF21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5" creationId="{690C6502-E731-96DD-F89A-FBF6323C2379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6" creationId="{DF478101-342C-99C7-AB5E-59510F279E2D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7" creationId="{24B24455-4B67-CB62-F0D1-DD66A0ADA952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30" creationId="{92F187E7-4822-9318-E651-BC140F04E535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34" creationId="{828F31E9-BDB3-64ED-F2B4-BABE0C78551F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35" creationId="{832177F7-2FE6-D5D6-A687-2223EB4E0D5A}"/>
          </ac:cxnSpMkLst>
        </pc:cxnChg>
        <pc:cxnChg chg="add mod">
          <ac:chgData name="박민지" userId="8cd2928b-fb69-4a34-b7ec-bae7cef32d1f" providerId="ADAL" clId="{3A397F3D-D77A-4337-86B3-15CD3BA159B3}" dt="2022-08-08T14:16:41.659" v="1011" actId="14100"/>
          <ac:cxnSpMkLst>
            <pc:docMk/>
            <pc:sldMk cId="1176060399" sldId="302"/>
            <ac:cxnSpMk id="137" creationId="{97EC67DC-6B73-90B4-18E8-2C62D7E5FB3E}"/>
          </ac:cxnSpMkLst>
        </pc:cxnChg>
        <pc:cxnChg chg="add del mod">
          <ac:chgData name="박민지" userId="8cd2928b-fb69-4a34-b7ec-bae7cef32d1f" providerId="ADAL" clId="{3A397F3D-D77A-4337-86B3-15CD3BA159B3}" dt="2022-08-08T14:16:51.263" v="1017" actId="478"/>
          <ac:cxnSpMkLst>
            <pc:docMk/>
            <pc:sldMk cId="1176060399" sldId="302"/>
            <ac:cxnSpMk id="141" creationId="{FDD0DFF8-335C-7104-F7D2-FB87091647DB}"/>
          </ac:cxnSpMkLst>
        </pc:cxnChg>
        <pc:cxnChg chg="add del mod">
          <ac:chgData name="박민지" userId="8cd2928b-fb69-4a34-b7ec-bae7cef32d1f" providerId="ADAL" clId="{3A397F3D-D77A-4337-86B3-15CD3BA159B3}" dt="2022-08-08T14:18:50.758" v="1126"/>
          <ac:cxnSpMkLst>
            <pc:docMk/>
            <pc:sldMk cId="1176060399" sldId="302"/>
            <ac:cxnSpMk id="144" creationId="{7F425506-48C0-2F87-171C-A0A675B51A75}"/>
          </ac:cxnSpMkLst>
        </pc:cxnChg>
        <pc:cxnChg chg="add del mod">
          <ac:chgData name="박민지" userId="8cd2928b-fb69-4a34-b7ec-bae7cef32d1f" providerId="ADAL" clId="{3A397F3D-D77A-4337-86B3-15CD3BA159B3}" dt="2022-08-08T14:24:18.522" v="1320" actId="478"/>
          <ac:cxnSpMkLst>
            <pc:docMk/>
            <pc:sldMk cId="1176060399" sldId="302"/>
            <ac:cxnSpMk id="147" creationId="{7170AA4A-82B6-B0E1-A0FF-391B5EF5EDA0}"/>
          </ac:cxnSpMkLst>
        </pc:cxnChg>
        <pc:cxnChg chg="add mod">
          <ac:chgData name="박민지" userId="8cd2928b-fb69-4a34-b7ec-bae7cef32d1f" providerId="ADAL" clId="{3A397F3D-D77A-4337-86B3-15CD3BA159B3}" dt="2022-08-08T14:22:52.242" v="1220" actId="14100"/>
          <ac:cxnSpMkLst>
            <pc:docMk/>
            <pc:sldMk cId="1176060399" sldId="302"/>
            <ac:cxnSpMk id="1041" creationId="{147F0520-7194-6ED4-2D55-4866A4433CB6}"/>
          </ac:cxnSpMkLst>
        </pc:cxnChg>
        <pc:cxnChg chg="add del mod">
          <ac:chgData name="박민지" userId="8cd2928b-fb69-4a34-b7ec-bae7cef32d1f" providerId="ADAL" clId="{3A397F3D-D77A-4337-86B3-15CD3BA159B3}" dt="2022-08-08T14:59:30.603" v="1946" actId="478"/>
          <ac:cxnSpMkLst>
            <pc:docMk/>
            <pc:sldMk cId="1176060399" sldId="302"/>
            <ac:cxnSpMk id="1054" creationId="{F02B64AB-103D-42A8-85C9-20B25E508BB7}"/>
          </ac:cxnSpMkLst>
        </pc:cxnChg>
      </pc:sldChg>
      <pc:sldChg chg="add del ord">
        <pc:chgData name="박민지" userId="8cd2928b-fb69-4a34-b7ec-bae7cef32d1f" providerId="ADAL" clId="{3A397F3D-D77A-4337-86B3-15CD3BA159B3}" dt="2022-08-08T13:52:48.564" v="626" actId="47"/>
        <pc:sldMkLst>
          <pc:docMk/>
          <pc:sldMk cId="1663907283" sldId="303"/>
        </pc:sldMkLst>
      </pc:sldChg>
      <pc:sldChg chg="addSp delSp modSp add del mod">
        <pc:chgData name="박민지" userId="8cd2928b-fb69-4a34-b7ec-bae7cef32d1f" providerId="ADAL" clId="{3A397F3D-D77A-4337-86B3-15CD3BA159B3}" dt="2022-08-08T14:56:15.554" v="1900" actId="47"/>
        <pc:sldMkLst>
          <pc:docMk/>
          <pc:sldMk cId="3707038946" sldId="303"/>
        </pc:sldMkLst>
        <pc:spChg chg="mod">
          <ac:chgData name="박민지" userId="8cd2928b-fb69-4a34-b7ec-bae7cef32d1f" providerId="ADAL" clId="{3A397F3D-D77A-4337-86B3-15CD3BA159B3}" dt="2022-08-08T13:59:41.935" v="708" actId="1076"/>
          <ac:spMkLst>
            <pc:docMk/>
            <pc:sldMk cId="3707038946" sldId="303"/>
            <ac:spMk id="14" creationId="{2F6024A0-C7F4-C864-B22B-C8E30241CAD6}"/>
          </ac:spMkLst>
        </pc:spChg>
        <pc:spChg chg="mod">
          <ac:chgData name="박민지" userId="8cd2928b-fb69-4a34-b7ec-bae7cef32d1f" providerId="ADAL" clId="{3A397F3D-D77A-4337-86B3-15CD3BA159B3}" dt="2022-08-08T13:53:38.812" v="657" actId="1076"/>
          <ac:spMkLst>
            <pc:docMk/>
            <pc:sldMk cId="3707038946" sldId="303"/>
            <ac:spMk id="19" creationId="{5615F5D1-CF5A-4366-0BAC-0E69982D6242}"/>
          </ac:spMkLst>
        </pc:spChg>
        <pc:spChg chg="del">
          <ac:chgData name="박민지" userId="8cd2928b-fb69-4a34-b7ec-bae7cef32d1f" providerId="ADAL" clId="{3A397F3D-D77A-4337-86B3-15CD3BA159B3}" dt="2022-08-08T14:08:28.732" v="852" actId="478"/>
          <ac:spMkLst>
            <pc:docMk/>
            <pc:sldMk cId="3707038946" sldId="303"/>
            <ac:spMk id="25" creationId="{AB88FF6D-9C14-FC94-1380-4EFF95EDB952}"/>
          </ac:spMkLst>
        </pc:spChg>
        <pc:spChg chg="del mod">
          <ac:chgData name="박민지" userId="8cd2928b-fb69-4a34-b7ec-bae7cef32d1f" providerId="ADAL" clId="{3A397F3D-D77A-4337-86B3-15CD3BA159B3}" dt="2022-08-08T13:59:31.698" v="703" actId="478"/>
          <ac:spMkLst>
            <pc:docMk/>
            <pc:sldMk cId="3707038946" sldId="303"/>
            <ac:spMk id="38" creationId="{1E787B0A-E728-E5AE-721C-98C8A4AEAF6A}"/>
          </ac:spMkLst>
        </pc:spChg>
        <pc:spChg chg="del mod">
          <ac:chgData name="박민지" userId="8cd2928b-fb69-4a34-b7ec-bae7cef32d1f" providerId="ADAL" clId="{3A397F3D-D77A-4337-86B3-15CD3BA159B3}" dt="2022-08-08T13:59:31.698" v="703" actId="478"/>
          <ac:spMkLst>
            <pc:docMk/>
            <pc:sldMk cId="3707038946" sldId="303"/>
            <ac:spMk id="41" creationId="{7A26B564-FC60-944B-587A-5E53F4C2B21F}"/>
          </ac:spMkLst>
        </pc:spChg>
        <pc:spChg chg="del mod">
          <ac:chgData name="박민지" userId="8cd2928b-fb69-4a34-b7ec-bae7cef32d1f" providerId="ADAL" clId="{3A397F3D-D77A-4337-86B3-15CD3BA159B3}" dt="2022-08-08T13:59:31.698" v="703" actId="478"/>
          <ac:spMkLst>
            <pc:docMk/>
            <pc:sldMk cId="3707038946" sldId="303"/>
            <ac:spMk id="45" creationId="{CB5F87B2-A39F-9DFE-01F4-AF2DE553DFB0}"/>
          </ac:spMkLst>
        </pc:spChg>
        <pc:spChg chg="del">
          <ac:chgData name="박민지" userId="8cd2928b-fb69-4a34-b7ec-bae7cef32d1f" providerId="ADAL" clId="{3A397F3D-D77A-4337-86B3-15CD3BA159B3}" dt="2022-08-08T14:08:28.732" v="852" actId="478"/>
          <ac:spMkLst>
            <pc:docMk/>
            <pc:sldMk cId="3707038946" sldId="303"/>
            <ac:spMk id="61" creationId="{21C8204C-4924-0DDE-DDEE-321A287D8D15}"/>
          </ac:spMkLst>
        </pc:spChg>
        <pc:spChg chg="del">
          <ac:chgData name="박민지" userId="8cd2928b-fb69-4a34-b7ec-bae7cef32d1f" providerId="ADAL" clId="{3A397F3D-D77A-4337-86B3-15CD3BA159B3}" dt="2022-08-08T14:08:28.732" v="852" actId="478"/>
          <ac:spMkLst>
            <pc:docMk/>
            <pc:sldMk cId="3707038946" sldId="303"/>
            <ac:spMk id="62" creationId="{E4B58566-ECAB-A9E2-897E-A2DF0933D079}"/>
          </ac:spMkLst>
        </pc:spChg>
        <pc:spChg chg="del">
          <ac:chgData name="박민지" userId="8cd2928b-fb69-4a34-b7ec-bae7cef32d1f" providerId="ADAL" clId="{3A397F3D-D77A-4337-86B3-15CD3BA159B3}" dt="2022-08-08T14:08:28.732" v="852" actId="478"/>
          <ac:spMkLst>
            <pc:docMk/>
            <pc:sldMk cId="3707038946" sldId="303"/>
            <ac:spMk id="63" creationId="{A39260E3-75B3-3D66-098A-7F5F454AE101}"/>
          </ac:spMkLst>
        </pc:spChg>
        <pc:spChg chg="del">
          <ac:chgData name="박민지" userId="8cd2928b-fb69-4a34-b7ec-bae7cef32d1f" providerId="ADAL" clId="{3A397F3D-D77A-4337-86B3-15CD3BA159B3}" dt="2022-08-08T14:08:28.732" v="852" actId="478"/>
          <ac:spMkLst>
            <pc:docMk/>
            <pc:sldMk cId="3707038946" sldId="303"/>
            <ac:spMk id="65" creationId="{89229901-7189-87A1-8BAD-2BAFEEAEC3D0}"/>
          </ac:spMkLst>
        </pc:spChg>
        <pc:spChg chg="del">
          <ac:chgData name="박민지" userId="8cd2928b-fb69-4a34-b7ec-bae7cef32d1f" providerId="ADAL" clId="{3A397F3D-D77A-4337-86B3-15CD3BA159B3}" dt="2022-08-08T14:08:28.732" v="852" actId="478"/>
          <ac:spMkLst>
            <pc:docMk/>
            <pc:sldMk cId="3707038946" sldId="303"/>
            <ac:spMk id="69" creationId="{3E6B781D-A71C-7261-A0CD-060FFA80712B}"/>
          </ac:spMkLst>
        </pc:spChg>
        <pc:spChg chg="add mod">
          <ac:chgData name="박민지" userId="8cd2928b-fb69-4a34-b7ec-bae7cef32d1f" providerId="ADAL" clId="{3A397F3D-D77A-4337-86B3-15CD3BA159B3}" dt="2022-08-08T14:00:19.708" v="723" actId="1076"/>
          <ac:spMkLst>
            <pc:docMk/>
            <pc:sldMk cId="3707038946" sldId="303"/>
            <ac:spMk id="71" creationId="{0CC1FEE7-FD05-AFF6-183E-9C88BE2B5327}"/>
          </ac:spMkLst>
        </pc:spChg>
        <pc:spChg chg="add mod">
          <ac:chgData name="박민지" userId="8cd2928b-fb69-4a34-b7ec-bae7cef32d1f" providerId="ADAL" clId="{3A397F3D-D77A-4337-86B3-15CD3BA159B3}" dt="2022-08-08T14:00:16.500" v="722" actId="1076"/>
          <ac:spMkLst>
            <pc:docMk/>
            <pc:sldMk cId="3707038946" sldId="303"/>
            <ac:spMk id="75" creationId="{BA0921DC-4F78-48B7-17F6-BEDB8A94992F}"/>
          </ac:spMkLst>
        </pc:spChg>
        <pc:spChg chg="add mod">
          <ac:chgData name="박민지" userId="8cd2928b-fb69-4a34-b7ec-bae7cef32d1f" providerId="ADAL" clId="{3A397F3D-D77A-4337-86B3-15CD3BA159B3}" dt="2022-08-08T14:01:01.213" v="748" actId="1076"/>
          <ac:spMkLst>
            <pc:docMk/>
            <pc:sldMk cId="3707038946" sldId="303"/>
            <ac:spMk id="78" creationId="{C240182F-B8BC-B3E2-17D4-5AE169D4968A}"/>
          </ac:spMkLst>
        </pc:spChg>
        <pc:spChg chg="add mod">
          <ac:chgData name="박민지" userId="8cd2928b-fb69-4a34-b7ec-bae7cef32d1f" providerId="ADAL" clId="{3A397F3D-D77A-4337-86B3-15CD3BA159B3}" dt="2022-08-08T14:01:05.108" v="749" actId="1076"/>
          <ac:spMkLst>
            <pc:docMk/>
            <pc:sldMk cId="3707038946" sldId="303"/>
            <ac:spMk id="79" creationId="{D069CB6E-22D9-A2B7-CF88-07F58DAFEE87}"/>
          </ac:spMkLst>
        </pc:spChg>
        <pc:spChg chg="add mod">
          <ac:chgData name="박민지" userId="8cd2928b-fb69-4a34-b7ec-bae7cef32d1f" providerId="ADAL" clId="{3A397F3D-D77A-4337-86B3-15CD3BA159B3}" dt="2022-08-08T14:01:08.349" v="750" actId="1076"/>
          <ac:spMkLst>
            <pc:docMk/>
            <pc:sldMk cId="3707038946" sldId="303"/>
            <ac:spMk id="80" creationId="{25A46A5F-C6C7-8010-3577-89B8E8EDB028}"/>
          </ac:spMkLst>
        </pc:spChg>
        <pc:spChg chg="add del mod">
          <ac:chgData name="박민지" userId="8cd2928b-fb69-4a34-b7ec-bae7cef32d1f" providerId="ADAL" clId="{3A397F3D-D77A-4337-86B3-15CD3BA159B3}" dt="2022-08-08T14:01:15.259" v="754"/>
          <ac:spMkLst>
            <pc:docMk/>
            <pc:sldMk cId="3707038946" sldId="303"/>
            <ac:spMk id="83" creationId="{E0F797D2-6DB0-0107-E6A1-0A14C12C393E}"/>
          </ac:spMkLst>
        </pc:spChg>
        <pc:spChg chg="add del mod">
          <ac:chgData name="박민지" userId="8cd2928b-fb69-4a34-b7ec-bae7cef32d1f" providerId="ADAL" clId="{3A397F3D-D77A-4337-86B3-15CD3BA159B3}" dt="2022-08-08T14:08:32.423" v="854"/>
          <ac:spMkLst>
            <pc:docMk/>
            <pc:sldMk cId="3707038946" sldId="303"/>
            <ac:spMk id="86" creationId="{DC694F1D-0F10-3DEA-4EE1-822611956FB8}"/>
          </ac:spMkLst>
        </pc:spChg>
        <pc:spChg chg="add del mod">
          <ac:chgData name="박민지" userId="8cd2928b-fb69-4a34-b7ec-bae7cef32d1f" providerId="ADAL" clId="{3A397F3D-D77A-4337-86B3-15CD3BA159B3}" dt="2022-08-08T14:08:32.423" v="854"/>
          <ac:spMkLst>
            <pc:docMk/>
            <pc:sldMk cId="3707038946" sldId="303"/>
            <ac:spMk id="93" creationId="{CA6EDF83-0696-8E35-7693-F007977798F8}"/>
          </ac:spMkLst>
        </pc:spChg>
        <pc:spChg chg="add del mod">
          <ac:chgData name="박민지" userId="8cd2928b-fb69-4a34-b7ec-bae7cef32d1f" providerId="ADAL" clId="{3A397F3D-D77A-4337-86B3-15CD3BA159B3}" dt="2022-08-08T14:08:32.423" v="854"/>
          <ac:spMkLst>
            <pc:docMk/>
            <pc:sldMk cId="3707038946" sldId="303"/>
            <ac:spMk id="94" creationId="{E61BFD7F-7AFE-6289-AC9C-B5CE4D785CFD}"/>
          </ac:spMkLst>
        </pc:spChg>
        <pc:spChg chg="add del mod">
          <ac:chgData name="박민지" userId="8cd2928b-fb69-4a34-b7ec-bae7cef32d1f" providerId="ADAL" clId="{3A397F3D-D77A-4337-86B3-15CD3BA159B3}" dt="2022-08-08T14:08:32.423" v="854"/>
          <ac:spMkLst>
            <pc:docMk/>
            <pc:sldMk cId="3707038946" sldId="303"/>
            <ac:spMk id="96" creationId="{61ED9A3E-D7AE-4C77-E731-DE98F03DD4B7}"/>
          </ac:spMkLst>
        </pc:spChg>
        <pc:spChg chg="add del mod">
          <ac:chgData name="박민지" userId="8cd2928b-fb69-4a34-b7ec-bae7cef32d1f" providerId="ADAL" clId="{3A397F3D-D77A-4337-86B3-15CD3BA159B3}" dt="2022-08-08T14:08:32.423" v="854"/>
          <ac:spMkLst>
            <pc:docMk/>
            <pc:sldMk cId="3707038946" sldId="303"/>
            <ac:spMk id="97" creationId="{040FD642-AF4C-B31C-2ECA-E8A1CD7C809A}"/>
          </ac:spMkLst>
        </pc:spChg>
        <pc:spChg chg="add del mod">
          <ac:chgData name="박민지" userId="8cd2928b-fb69-4a34-b7ec-bae7cef32d1f" providerId="ADAL" clId="{3A397F3D-D77A-4337-86B3-15CD3BA159B3}" dt="2022-08-08T14:08:32.423" v="854"/>
          <ac:spMkLst>
            <pc:docMk/>
            <pc:sldMk cId="3707038946" sldId="303"/>
            <ac:spMk id="98" creationId="{6E432743-DBDB-BD5A-70C1-53CCD63B3563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01" creationId="{CFF2CBEA-7DBE-04DC-7CCD-483932704D58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03" creationId="{A1CE163D-ADA8-CCC7-4701-8E08FC00BBBD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10" creationId="{1B18B9E7-CF36-FE39-DAA6-E5A67062B3DC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11" creationId="{AB29B19D-3486-95FA-D0BE-73C9AFBC1FDE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13" creationId="{4FF3FF26-53B5-8487-1B22-228FEDE44289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14" creationId="{DBA45B56-B9DB-23D6-3834-2F7C50CCDF51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15" creationId="{DACB7948-C870-1E59-20BB-C4D15E3034B9}"/>
          </ac:spMkLst>
        </pc:spChg>
        <pc:spChg chg="add mod">
          <ac:chgData name="박민지" userId="8cd2928b-fb69-4a34-b7ec-bae7cef32d1f" providerId="ADAL" clId="{3A397F3D-D77A-4337-86B3-15CD3BA159B3}" dt="2022-08-08T14:28:33.340" v="1406" actId="1076"/>
          <ac:spMkLst>
            <pc:docMk/>
            <pc:sldMk cId="3707038946" sldId="303"/>
            <ac:spMk id="118" creationId="{02CF1639-30DB-5FDF-C2F6-F6AE58760677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20" creationId="{7A427682-98AE-2C0E-D45B-6C5149FD3215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27" creationId="{7FEC5404-9441-E515-D7E1-4811019A74E1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28" creationId="{00598DD3-3BD3-420D-DC0A-2E22EB445092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30" creationId="{6426CCDF-C796-5DC1-FCE4-055D126BC11D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31" creationId="{8FBBEAC8-E102-7D78-878B-EEAF706F4EBB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32" creationId="{3C6490C2-933D-B25A-41D8-1B5548EA233B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35" creationId="{50E29F06-5675-5FC8-5F5D-B20651C226CB}"/>
          </ac:spMkLst>
        </pc:spChg>
        <pc:cxnChg chg="mod">
          <ac:chgData name="박민지" userId="8cd2928b-fb69-4a34-b7ec-bae7cef32d1f" providerId="ADAL" clId="{3A397F3D-D77A-4337-86B3-15CD3BA159B3}" dt="2022-08-08T13:56:27.739" v="674" actId="14100"/>
          <ac:cxnSpMkLst>
            <pc:docMk/>
            <pc:sldMk cId="3707038946" sldId="303"/>
            <ac:cxnSpMk id="10" creationId="{24CC1A95-EB88-C3A9-7C90-222B7792BBA4}"/>
          </ac:cxnSpMkLst>
        </pc:cxnChg>
        <pc:cxnChg chg="mod">
          <ac:chgData name="박민지" userId="8cd2928b-fb69-4a34-b7ec-bae7cef32d1f" providerId="ADAL" clId="{3A397F3D-D77A-4337-86B3-15CD3BA159B3}" dt="2022-08-08T13:56:41.106" v="680" actId="14100"/>
          <ac:cxnSpMkLst>
            <pc:docMk/>
            <pc:sldMk cId="3707038946" sldId="303"/>
            <ac:cxnSpMk id="37" creationId="{A3C7FE48-DB6E-2C0D-4872-73B1D46D9790}"/>
          </ac:cxnSpMkLst>
        </pc:cxnChg>
        <pc:cxnChg chg="del mod">
          <ac:chgData name="박민지" userId="8cd2928b-fb69-4a34-b7ec-bae7cef32d1f" providerId="ADAL" clId="{3A397F3D-D77A-4337-86B3-15CD3BA159B3}" dt="2022-08-08T13:59:33.782" v="704" actId="478"/>
          <ac:cxnSpMkLst>
            <pc:docMk/>
            <pc:sldMk cId="3707038946" sldId="303"/>
            <ac:cxnSpMk id="40" creationId="{545C8C4E-DBA6-0B0B-C72E-D25C62218162}"/>
          </ac:cxnSpMkLst>
        </pc:cxnChg>
        <pc:cxnChg chg="del mod">
          <ac:chgData name="박민지" userId="8cd2928b-fb69-4a34-b7ec-bae7cef32d1f" providerId="ADAL" clId="{3A397F3D-D77A-4337-86B3-15CD3BA159B3}" dt="2022-08-08T13:59:33.782" v="704" actId="478"/>
          <ac:cxnSpMkLst>
            <pc:docMk/>
            <pc:sldMk cId="3707038946" sldId="303"/>
            <ac:cxnSpMk id="44" creationId="{6BE1E3BE-0864-2D92-4BF7-76A4378F996A}"/>
          </ac:cxnSpMkLst>
        </pc:cxnChg>
        <pc:cxnChg chg="del">
          <ac:chgData name="박민지" userId="8cd2928b-fb69-4a34-b7ec-bae7cef32d1f" providerId="ADAL" clId="{3A397F3D-D77A-4337-86B3-15CD3BA159B3}" dt="2022-08-08T14:08:28.732" v="852" actId="478"/>
          <ac:cxnSpMkLst>
            <pc:docMk/>
            <pc:sldMk cId="3707038946" sldId="303"/>
            <ac:cxnSpMk id="50" creationId="{7C7797A2-C415-14CE-C8A7-9E0B9A3CCBF8}"/>
          </ac:cxnSpMkLst>
        </pc:cxnChg>
        <pc:cxnChg chg="del">
          <ac:chgData name="박민지" userId="8cd2928b-fb69-4a34-b7ec-bae7cef32d1f" providerId="ADAL" clId="{3A397F3D-D77A-4337-86B3-15CD3BA159B3}" dt="2022-08-08T14:08:28.732" v="852" actId="478"/>
          <ac:cxnSpMkLst>
            <pc:docMk/>
            <pc:sldMk cId="3707038946" sldId="303"/>
            <ac:cxnSpMk id="54" creationId="{7411C4DD-788C-AB6A-F2AF-920A8E3EE438}"/>
          </ac:cxnSpMkLst>
        </pc:cxnChg>
        <pc:cxnChg chg="add mod">
          <ac:chgData name="박민지" userId="8cd2928b-fb69-4a34-b7ec-bae7cef32d1f" providerId="ADAL" clId="{3A397F3D-D77A-4337-86B3-15CD3BA159B3}" dt="2022-08-08T13:56:46.498" v="682" actId="1076"/>
          <ac:cxnSpMkLst>
            <pc:docMk/>
            <pc:sldMk cId="3707038946" sldId="303"/>
            <ac:cxnSpMk id="56" creationId="{9E5F4C8F-F85B-0D17-188F-DEBC35D153D7}"/>
          </ac:cxnSpMkLst>
        </pc:cxnChg>
        <pc:cxnChg chg="add mod">
          <ac:chgData name="박민지" userId="8cd2928b-fb69-4a34-b7ec-bae7cef32d1f" providerId="ADAL" clId="{3A397F3D-D77A-4337-86B3-15CD3BA159B3}" dt="2022-08-08T13:56:53.881" v="684" actId="1076"/>
          <ac:cxnSpMkLst>
            <pc:docMk/>
            <pc:sldMk cId="3707038946" sldId="303"/>
            <ac:cxnSpMk id="57" creationId="{A2A356F8-197A-B554-3C30-A3DCE6BEB43B}"/>
          </ac:cxnSpMkLst>
        </pc:cxnChg>
        <pc:cxnChg chg="del">
          <ac:chgData name="박민지" userId="8cd2928b-fb69-4a34-b7ec-bae7cef32d1f" providerId="ADAL" clId="{3A397F3D-D77A-4337-86B3-15CD3BA159B3}" dt="2022-08-08T14:08:28.732" v="852" actId="478"/>
          <ac:cxnSpMkLst>
            <pc:docMk/>
            <pc:sldMk cId="3707038946" sldId="303"/>
            <ac:cxnSpMk id="59" creationId="{D5922C0F-89BD-BDDF-2737-9E4AD92B3A21}"/>
          </ac:cxnSpMkLst>
        </pc:cxnChg>
        <pc:cxnChg chg="del">
          <ac:chgData name="박민지" userId="8cd2928b-fb69-4a34-b7ec-bae7cef32d1f" providerId="ADAL" clId="{3A397F3D-D77A-4337-86B3-15CD3BA159B3}" dt="2022-08-08T14:08:28.732" v="852" actId="478"/>
          <ac:cxnSpMkLst>
            <pc:docMk/>
            <pc:sldMk cId="3707038946" sldId="303"/>
            <ac:cxnSpMk id="60" creationId="{EA5C6965-F399-2998-976B-AE93099CA1D7}"/>
          </ac:cxnSpMkLst>
        </pc:cxnChg>
        <pc:cxnChg chg="add mod">
          <ac:chgData name="박민지" userId="8cd2928b-fb69-4a34-b7ec-bae7cef32d1f" providerId="ADAL" clId="{3A397F3D-D77A-4337-86B3-15CD3BA159B3}" dt="2022-08-08T13:56:56.817" v="686" actId="1076"/>
          <ac:cxnSpMkLst>
            <pc:docMk/>
            <pc:sldMk cId="3707038946" sldId="303"/>
            <ac:cxnSpMk id="64" creationId="{C8C1B903-12E7-A122-2C2F-4E4B5918A545}"/>
          </ac:cxnSpMkLst>
        </pc:cxnChg>
        <pc:cxnChg chg="add mod">
          <ac:chgData name="박민지" userId="8cd2928b-fb69-4a34-b7ec-bae7cef32d1f" providerId="ADAL" clId="{3A397F3D-D77A-4337-86B3-15CD3BA159B3}" dt="2022-08-08T13:56:59.914" v="688" actId="1076"/>
          <ac:cxnSpMkLst>
            <pc:docMk/>
            <pc:sldMk cId="3707038946" sldId="303"/>
            <ac:cxnSpMk id="66" creationId="{DB8B73C7-8D89-0E0D-3763-5611D3F71BDE}"/>
          </ac:cxnSpMkLst>
        </pc:cxnChg>
        <pc:cxnChg chg="mod">
          <ac:chgData name="박민지" userId="8cd2928b-fb69-4a34-b7ec-bae7cef32d1f" providerId="ADAL" clId="{3A397F3D-D77A-4337-86B3-15CD3BA159B3}" dt="2022-08-08T14:00:13.662" v="721" actId="1076"/>
          <ac:cxnSpMkLst>
            <pc:docMk/>
            <pc:sldMk cId="3707038946" sldId="303"/>
            <ac:cxnSpMk id="72" creationId="{CDDB8B89-9C4E-C9EF-4FFB-524A8E5A1633}"/>
          </ac:cxnSpMkLst>
        </pc:cxnChg>
        <pc:cxnChg chg="add mod">
          <ac:chgData name="박민지" userId="8cd2928b-fb69-4a34-b7ec-bae7cef32d1f" providerId="ADAL" clId="{3A397F3D-D77A-4337-86B3-15CD3BA159B3}" dt="2022-08-08T14:00:26.437" v="727" actId="1076"/>
          <ac:cxnSpMkLst>
            <pc:docMk/>
            <pc:sldMk cId="3707038946" sldId="303"/>
            <ac:cxnSpMk id="77" creationId="{5E414174-CA03-EF01-8042-36C5AA166406}"/>
          </ac:cxnSpMkLst>
        </pc:cxnChg>
        <pc:cxnChg chg="add mod">
          <ac:chgData name="박민지" userId="8cd2928b-fb69-4a34-b7ec-bae7cef32d1f" providerId="ADAL" clId="{3A397F3D-D77A-4337-86B3-15CD3BA159B3}" dt="2022-08-08T14:01:12.644" v="752" actId="1076"/>
          <ac:cxnSpMkLst>
            <pc:docMk/>
            <pc:sldMk cId="3707038946" sldId="303"/>
            <ac:cxnSpMk id="82" creationId="{2BD9B3C5-785A-4B86-2F38-D487BAA7CC00}"/>
          </ac:cxnSpMkLst>
        </pc:cxnChg>
        <pc:cxnChg chg="add mod">
          <ac:chgData name="박민지" userId="8cd2928b-fb69-4a34-b7ec-bae7cef32d1f" providerId="ADAL" clId="{3A397F3D-D77A-4337-86B3-15CD3BA159B3}" dt="2022-08-08T14:01:22.108" v="756" actId="1076"/>
          <ac:cxnSpMkLst>
            <pc:docMk/>
            <pc:sldMk cId="3707038946" sldId="303"/>
            <ac:cxnSpMk id="84" creationId="{87EF7884-D173-3D1D-A85B-7AD57F85EEBA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85" creationId="{6530BA7A-2705-EDFD-2832-BC8DABEC8196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87" creationId="{18C2B4F5-0421-626A-917D-04C0E83E8D08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88" creationId="{D0697BBC-9B13-2E59-97D9-19D61F41F608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89" creationId="{344FA74C-C37B-3382-A485-EA5DD27B38C0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90" creationId="{592788AA-4985-28A5-9DC3-655F6A8F9756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91" creationId="{970F5E01-B71F-60C8-6D40-5DFD8F9BD8D4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92" creationId="{4A85965D-5A8F-E80B-24E0-8AC33F488E7A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95" creationId="{3AB8F64F-D765-C219-ED6B-A616E983D000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99" creationId="{EB702CC7-E746-F7F2-EFF7-E390CFEA4D0B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100" creationId="{6E80C8EF-CACF-AD3E-CE1A-EF0894CF0A37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2" creationId="{5F74179A-7FD3-6389-B01D-CAAC411A03FC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4" creationId="{52A88FE9-6DCD-B5FB-A4DD-3BC144B40B10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5" creationId="{BF6CDDE4-5124-A07E-F7EB-3C6444E9647E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6" creationId="{0039F79F-EAC4-256D-890B-0D5A7E87F7E4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7" creationId="{B8F21601-E655-5864-3114-1EA6EEB0B578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8" creationId="{1D427847-D199-0564-A46E-D2DF01D28F68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9" creationId="{AC948CD5-1EF1-1E7E-A20E-3A73CBE0A184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12" creationId="{858AD0F7-D0EC-E552-8E1B-5D3B8B322CB2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16" creationId="{2921A5BD-D4C4-3981-9267-4908F1E30410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17" creationId="{E738B816-898C-56E4-092D-58C70C6C1117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19" creationId="{75814F86-9375-40BA-77A6-5A2646E3F22C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1" creationId="{050ACD25-2BC6-901B-A6B9-9841B895E0F2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2" creationId="{8BEE5870-BF4F-B20A-C582-11BED36FFF47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3" creationId="{111CDD92-EF16-9213-E8D1-F4AEFF9455C5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4" creationId="{CF32391B-22CA-5D5D-A6EA-E7421AA319E2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5" creationId="{EABB3030-731F-28DF-E9DC-3D6D425D6C30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6" creationId="{884D7CB2-1020-1930-BD16-2975D76C3572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9" creationId="{79DDC69F-190F-11A5-6C17-F863970CE0BD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33" creationId="{CBAB3CD5-FAE1-B3A3-3C6B-B25B7EDDDF87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34" creationId="{AC2DF58C-875E-693F-2BA7-2069945FF2B7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36" creationId="{827C22D6-C8AB-7C05-A40D-6206063F383A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37" creationId="{4D7FBAFA-828D-0A19-9272-64D8088C3EB6}"/>
          </ac:cxnSpMkLst>
        </pc:cxnChg>
      </pc:sldChg>
      <pc:sldChg chg="addSp delSp modSp add mod">
        <pc:chgData name="박민지" userId="8cd2928b-fb69-4a34-b7ec-bae7cef32d1f" providerId="ADAL" clId="{3A397F3D-D77A-4337-86B3-15CD3BA159B3}" dt="2022-08-09T06:48:05.309" v="2404" actId="14100"/>
        <pc:sldMkLst>
          <pc:docMk/>
          <pc:sldMk cId="3180924067" sldId="304"/>
        </pc:sldMkLst>
        <pc:spChg chg="add del mod">
          <ac:chgData name="박민지" userId="8cd2928b-fb69-4a34-b7ec-bae7cef32d1f" providerId="ADAL" clId="{3A397F3D-D77A-4337-86B3-15CD3BA159B3}" dt="2022-08-08T14:39:31.610" v="1576" actId="478"/>
          <ac:spMkLst>
            <pc:docMk/>
            <pc:sldMk cId="3180924067" sldId="304"/>
            <ac:spMk id="7" creationId="{E624340E-951E-5E36-F332-A2BA419F447D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8" creationId="{EB59C20B-88F5-A788-CC8D-6E4AA59BDCB7}"/>
          </ac:spMkLst>
        </pc:spChg>
        <pc:spChg chg="add del mod">
          <ac:chgData name="박민지" userId="8cd2928b-fb69-4a34-b7ec-bae7cef32d1f" providerId="ADAL" clId="{3A397F3D-D77A-4337-86B3-15CD3BA159B3}" dt="2022-08-08T14:48:20.724" v="1823" actId="478"/>
          <ac:spMkLst>
            <pc:docMk/>
            <pc:sldMk cId="3180924067" sldId="304"/>
            <ac:spMk id="14" creationId="{C63E6A0F-7408-0557-6B18-8455FD55A578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6" creationId="{B44C0A1D-A160-7D3E-F6AF-C5987129EAC9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34" creationId="{EF4AC427-4906-AF6C-0FED-D98F2866BB3F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36" creationId="{28E6AB5D-299C-DFB4-0249-55F6CAE47A2B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37" creationId="{A8DFA1AF-5C8E-B387-1936-D3F20D7CB95D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46" creationId="{6DAD55B1-3ED1-2FAD-4F35-76E3F61F4A7C}"/>
          </ac:spMkLst>
        </pc:spChg>
        <pc:spChg chg="add mod">
          <ac:chgData name="박민지" userId="8cd2928b-fb69-4a34-b7ec-bae7cef32d1f" providerId="ADAL" clId="{3A397F3D-D77A-4337-86B3-15CD3BA159B3}" dt="2022-08-09T06:12:37.551" v="2131" actId="1076"/>
          <ac:spMkLst>
            <pc:docMk/>
            <pc:sldMk cId="3180924067" sldId="304"/>
            <ac:spMk id="48" creationId="{BD0EF4AA-43CE-8802-5471-C033C7298BFD}"/>
          </ac:spMkLst>
        </pc:spChg>
        <pc:spChg chg="add mod">
          <ac:chgData name="박민지" userId="8cd2928b-fb69-4a34-b7ec-bae7cef32d1f" providerId="ADAL" clId="{3A397F3D-D77A-4337-86B3-15CD3BA159B3}" dt="2022-08-09T06:48:05.309" v="2404" actId="14100"/>
          <ac:spMkLst>
            <pc:docMk/>
            <pc:sldMk cId="3180924067" sldId="304"/>
            <ac:spMk id="49" creationId="{FB1609E1-DA97-94EE-B4CE-7C7C378AD12E}"/>
          </ac:spMkLst>
        </pc:spChg>
        <pc:spChg chg="mod">
          <ac:chgData name="박민지" userId="8cd2928b-fb69-4a34-b7ec-bae7cef32d1f" providerId="ADAL" clId="{3A397F3D-D77A-4337-86B3-15CD3BA159B3}" dt="2022-08-08T14:53:07.170" v="1867"/>
          <ac:spMkLst>
            <pc:docMk/>
            <pc:sldMk cId="3180924067" sldId="304"/>
            <ac:spMk id="55" creationId="{FC231B6C-FA32-AB63-231D-53327EA9C4C8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68" creationId="{8371B460-EF51-C36E-DD10-E63111C079F3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70" creationId="{854C67CD-5FD2-B227-82BE-AEB31376C1F6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77" creationId="{A7222C38-C3BA-3FF4-DA9D-0BC1DF7952B9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78" creationId="{C4B35FCA-3957-BF58-FC3F-74640EDA8BAD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80" creationId="{4016FF77-92DE-C792-39E3-38D34D66FB4D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81" creationId="{620FEA4D-6FE9-BAB1-EC3F-B6EDB3021F0C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82" creationId="{11B9D4DA-D068-D2FC-4DA3-E860CA08A1EA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85" creationId="{78995705-A175-0F31-1000-EFF1DA6237BE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88" creationId="{0D66E094-CC67-653D-99E5-A98F69A2DAF8}"/>
          </ac:spMkLst>
        </pc:spChg>
        <pc:spChg chg="add mod">
          <ac:chgData name="박민지" userId="8cd2928b-fb69-4a34-b7ec-bae7cef32d1f" providerId="ADAL" clId="{3A397F3D-D77A-4337-86B3-15CD3BA159B3}" dt="2022-08-08T14:54:19.897" v="1872" actId="1076"/>
          <ac:spMkLst>
            <pc:docMk/>
            <pc:sldMk cId="3180924067" sldId="304"/>
            <ac:spMk id="89" creationId="{E4E2EF5F-7B76-75FE-4439-83611581D39C}"/>
          </ac:spMkLst>
        </pc:spChg>
        <pc:spChg chg="add mod">
          <ac:chgData name="박민지" userId="8cd2928b-fb69-4a34-b7ec-bae7cef32d1f" providerId="ADAL" clId="{3A397F3D-D77A-4337-86B3-15CD3BA159B3}" dt="2022-08-08T15:01:03.154" v="1955" actId="14100"/>
          <ac:spMkLst>
            <pc:docMk/>
            <pc:sldMk cId="3180924067" sldId="304"/>
            <ac:spMk id="90" creationId="{DC346E9C-860E-225B-AE4F-AB553E79E76F}"/>
          </ac:spMkLst>
        </pc:spChg>
        <pc:spChg chg="add mod">
          <ac:chgData name="박민지" userId="8cd2928b-fb69-4a34-b7ec-bae7cef32d1f" providerId="ADAL" clId="{3A397F3D-D77A-4337-86B3-15CD3BA159B3}" dt="2022-08-08T15:01:30.701" v="1960" actId="1076"/>
          <ac:spMkLst>
            <pc:docMk/>
            <pc:sldMk cId="3180924067" sldId="304"/>
            <ac:spMk id="91" creationId="{7BD9AC9E-DE67-DDA7-C424-B97352CBDB9A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92" creationId="{E5B1BB85-4A6F-4716-6928-B5482B443CCE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93" creationId="{02B650C0-2EC2-BE92-8052-2034BF66546D}"/>
          </ac:spMkLst>
        </pc:spChg>
        <pc:spChg chg="add mod">
          <ac:chgData name="박민지" userId="8cd2928b-fb69-4a34-b7ec-bae7cef32d1f" providerId="ADAL" clId="{3A397F3D-D77A-4337-86B3-15CD3BA159B3}" dt="2022-08-08T15:01:57.034" v="1964" actId="14100"/>
          <ac:spMkLst>
            <pc:docMk/>
            <pc:sldMk cId="3180924067" sldId="304"/>
            <ac:spMk id="94" creationId="{4D7210DC-2164-BF55-3D1E-C3AD94612F79}"/>
          </ac:spMkLst>
        </pc:spChg>
        <pc:spChg chg="add del mod">
          <ac:chgData name="박민지" userId="8cd2928b-fb69-4a34-b7ec-bae7cef32d1f" providerId="ADAL" clId="{3A397F3D-D77A-4337-86B3-15CD3BA159B3}" dt="2022-08-08T14:37:02.676" v="1530" actId="478"/>
          <ac:spMkLst>
            <pc:docMk/>
            <pc:sldMk cId="3180924067" sldId="304"/>
            <ac:spMk id="95" creationId="{66368CAB-DB66-52A0-3FFC-0934CEFFDFB9}"/>
          </ac:spMkLst>
        </pc:spChg>
        <pc:spChg chg="add del mod">
          <ac:chgData name="박민지" userId="8cd2928b-fb69-4a34-b7ec-bae7cef32d1f" providerId="ADAL" clId="{3A397F3D-D77A-4337-86B3-15CD3BA159B3}" dt="2022-08-08T14:39:31.610" v="1576" actId="478"/>
          <ac:spMkLst>
            <pc:docMk/>
            <pc:sldMk cId="3180924067" sldId="304"/>
            <ac:spMk id="96" creationId="{6AB62913-9946-72A7-3271-04E761281496}"/>
          </ac:spMkLst>
        </pc:spChg>
        <pc:spChg chg="add del mod">
          <ac:chgData name="박민지" userId="8cd2928b-fb69-4a34-b7ec-bae7cef32d1f" providerId="ADAL" clId="{3A397F3D-D77A-4337-86B3-15CD3BA159B3}" dt="2022-08-08T14:39:31.610" v="1576" actId="478"/>
          <ac:spMkLst>
            <pc:docMk/>
            <pc:sldMk cId="3180924067" sldId="304"/>
            <ac:spMk id="97" creationId="{41F94D09-F725-6072-6877-F270D7A2650C}"/>
          </ac:spMkLst>
        </pc:spChg>
        <pc:spChg chg="add del mod">
          <ac:chgData name="박민지" userId="8cd2928b-fb69-4a34-b7ec-bae7cef32d1f" providerId="ADAL" clId="{3A397F3D-D77A-4337-86B3-15CD3BA159B3}" dt="2022-08-08T14:39:31.610" v="1576" actId="478"/>
          <ac:spMkLst>
            <pc:docMk/>
            <pc:sldMk cId="3180924067" sldId="304"/>
            <ac:spMk id="98" creationId="{E9473A7A-D756-214A-1796-7993C16F36DC}"/>
          </ac:spMkLst>
        </pc:spChg>
        <pc:spChg chg="add del mod">
          <ac:chgData name="박민지" userId="8cd2928b-fb69-4a34-b7ec-bae7cef32d1f" providerId="ADAL" clId="{3A397F3D-D77A-4337-86B3-15CD3BA159B3}" dt="2022-08-08T14:39:31.610" v="1576" actId="478"/>
          <ac:spMkLst>
            <pc:docMk/>
            <pc:sldMk cId="3180924067" sldId="304"/>
            <ac:spMk id="99" creationId="{59598164-0F58-DFDC-902F-8A0EB3395C35}"/>
          </ac:spMkLst>
        </pc:spChg>
        <pc:spChg chg="del">
          <ac:chgData name="박민지" userId="8cd2928b-fb69-4a34-b7ec-bae7cef32d1f" providerId="ADAL" clId="{3A397F3D-D77A-4337-86B3-15CD3BA159B3}" dt="2022-08-08T14:28:43.203" v="1408" actId="478"/>
          <ac:spMkLst>
            <pc:docMk/>
            <pc:sldMk cId="3180924067" sldId="304"/>
            <ac:spMk id="100" creationId="{0F64BAC6-3795-75C6-06E2-4422360D25C0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02" creationId="{C308B5DD-A649-9D3F-A343-8C6E022FDCB8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09" creationId="{DB208059-FFEF-2621-50A1-8F9352E79E3A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10" creationId="{1B22BAE8-84A2-E236-7B0F-C423B6CCB4E7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12" creationId="{A4F88137-A1B7-3B3F-37C7-80DD9D2FB1B3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13" creationId="{71124042-4626-3699-904D-B59956536CC9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14" creationId="{4C4DA408-3DEA-8A9A-019A-623FF58D3B11}"/>
          </ac:spMkLst>
        </pc:spChg>
        <pc:spChg chg="add mod">
          <ac:chgData name="박민지" userId="8cd2928b-fb69-4a34-b7ec-bae7cef32d1f" providerId="ADAL" clId="{3A397F3D-D77A-4337-86B3-15CD3BA159B3}" dt="2022-08-08T14:50:30.941" v="1842" actId="1076"/>
          <ac:spMkLst>
            <pc:docMk/>
            <pc:sldMk cId="3180924067" sldId="304"/>
            <ac:spMk id="117" creationId="{36F4CA1E-CC50-B3C6-39B8-A5E6F8C7F307}"/>
          </ac:spMkLst>
        </pc:spChg>
        <pc:spChg chg="add mod">
          <ac:chgData name="박민지" userId="8cd2928b-fb69-4a34-b7ec-bae7cef32d1f" providerId="ADAL" clId="{3A397F3D-D77A-4337-86B3-15CD3BA159B3}" dt="2022-08-08T14:46:31.984" v="1782" actId="1076"/>
          <ac:spMkLst>
            <pc:docMk/>
            <pc:sldMk cId="3180924067" sldId="304"/>
            <ac:spMk id="118" creationId="{C8BAFB59-8150-B9E0-C1D1-082955F7C02A}"/>
          </ac:spMkLst>
        </pc:spChg>
        <pc:spChg chg="add mod">
          <ac:chgData name="박민지" userId="8cd2928b-fb69-4a34-b7ec-bae7cef32d1f" providerId="ADAL" clId="{3A397F3D-D77A-4337-86B3-15CD3BA159B3}" dt="2022-08-08T14:46:31.984" v="1782" actId="1076"/>
          <ac:spMkLst>
            <pc:docMk/>
            <pc:sldMk cId="3180924067" sldId="304"/>
            <ac:spMk id="119" creationId="{B570F148-F125-E438-AAFE-AA153067916A}"/>
          </ac:spMkLst>
        </pc:spChg>
        <pc:spChg chg="add mod">
          <ac:chgData name="박민지" userId="8cd2928b-fb69-4a34-b7ec-bae7cef32d1f" providerId="ADAL" clId="{3A397F3D-D77A-4337-86B3-15CD3BA159B3}" dt="2022-08-08T14:46:31.984" v="1782" actId="1076"/>
          <ac:spMkLst>
            <pc:docMk/>
            <pc:sldMk cId="3180924067" sldId="304"/>
            <ac:spMk id="120" creationId="{D99A2B49-1163-3026-3F26-75CAF51141F7}"/>
          </ac:spMkLst>
        </pc:spChg>
        <pc:spChg chg="add mod">
          <ac:chgData name="박민지" userId="8cd2928b-fb69-4a34-b7ec-bae7cef32d1f" providerId="ADAL" clId="{3A397F3D-D77A-4337-86B3-15CD3BA159B3}" dt="2022-08-08T14:46:31.984" v="1782" actId="1076"/>
          <ac:spMkLst>
            <pc:docMk/>
            <pc:sldMk cId="3180924067" sldId="304"/>
            <ac:spMk id="121" creationId="{09212FFE-3CFD-3A80-CD9B-5A4E11A481BE}"/>
          </ac:spMkLst>
        </pc:spChg>
        <pc:spChg chg="add del mod">
          <ac:chgData name="박민지" userId="8cd2928b-fb69-4a34-b7ec-bae7cef32d1f" providerId="ADAL" clId="{3A397F3D-D77A-4337-86B3-15CD3BA159B3}" dt="2022-08-08T14:39:21.821" v="1574" actId="478"/>
          <ac:spMkLst>
            <pc:docMk/>
            <pc:sldMk cId="3180924067" sldId="304"/>
            <ac:spMk id="122" creationId="{57CA4273-9960-BFB0-E9F8-B87B1BB0B963}"/>
          </ac:spMkLst>
        </pc:spChg>
        <pc:spChg chg="add mod">
          <ac:chgData name="박민지" userId="8cd2928b-fb69-4a34-b7ec-bae7cef32d1f" providerId="ADAL" clId="{3A397F3D-D77A-4337-86B3-15CD3BA159B3}" dt="2022-08-08T14:48:44.463" v="1838" actId="1076"/>
          <ac:spMkLst>
            <pc:docMk/>
            <pc:sldMk cId="3180924067" sldId="304"/>
            <ac:spMk id="123" creationId="{AEFB404A-190B-A753-68B4-A7E9106A068A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24" creationId="{1582E599-7BEF-97C9-33CE-876A30C61E0A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25" creationId="{A00F6B50-B2C0-D076-F16E-B05FFEAB8026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26" creationId="{8E9EF5B5-5E31-0DAC-5755-6C23883FF650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27" creationId="{697ACAF1-5692-8D39-A89E-881567BA8B3C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28" creationId="{EF8920AC-C18C-C22C-1AB3-93B133C7E1B1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29" creationId="{B3EC1161-ED87-3F93-552B-8B4725FBC7BD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30" creationId="{EA106FDA-765C-1878-B973-D4E0CE399C47}"/>
          </ac:spMkLst>
        </pc:spChg>
        <pc:spChg chg="add mod">
          <ac:chgData name="박민지" userId="8cd2928b-fb69-4a34-b7ec-bae7cef32d1f" providerId="ADAL" clId="{3A397F3D-D77A-4337-86B3-15CD3BA159B3}" dt="2022-08-08T14:46:31.984" v="1782" actId="1076"/>
          <ac:spMkLst>
            <pc:docMk/>
            <pc:sldMk cId="3180924067" sldId="304"/>
            <ac:spMk id="131" creationId="{349EFC5A-48C2-9CBC-6A79-365F3646C770}"/>
          </ac:spMkLst>
        </pc:spChg>
        <pc:spChg chg="add mod">
          <ac:chgData name="박민지" userId="8cd2928b-fb69-4a34-b7ec-bae7cef32d1f" providerId="ADAL" clId="{3A397F3D-D77A-4337-86B3-15CD3BA159B3}" dt="2022-08-08T14:47:45.483" v="1809" actId="14100"/>
          <ac:spMkLst>
            <pc:docMk/>
            <pc:sldMk cId="3180924067" sldId="304"/>
            <ac:spMk id="132" creationId="{DC7D10CB-9F03-D696-0A59-FCEF0738931F}"/>
          </ac:spMkLst>
        </pc:spChg>
        <pc:spChg chg="add mod">
          <ac:chgData name="박민지" userId="8cd2928b-fb69-4a34-b7ec-bae7cef32d1f" providerId="ADAL" clId="{3A397F3D-D77A-4337-86B3-15CD3BA159B3}" dt="2022-08-08T14:48:35.501" v="1836" actId="1076"/>
          <ac:spMkLst>
            <pc:docMk/>
            <pc:sldMk cId="3180924067" sldId="304"/>
            <ac:spMk id="133" creationId="{021F95DE-765E-5E11-CA7E-DFE76022CE7E}"/>
          </ac:spMkLst>
        </pc:spChg>
        <pc:spChg chg="add del mod">
          <ac:chgData name="박민지" userId="8cd2928b-fb69-4a34-b7ec-bae7cef32d1f" providerId="ADAL" clId="{3A397F3D-D77A-4337-86B3-15CD3BA159B3}" dt="2022-08-08T14:48:19.003" v="1822" actId="478"/>
          <ac:spMkLst>
            <pc:docMk/>
            <pc:sldMk cId="3180924067" sldId="304"/>
            <ac:spMk id="134" creationId="{FFCCA0B1-780E-13D5-3D3E-DB7D0CD4A5DD}"/>
          </ac:spMkLst>
        </pc:spChg>
        <pc:spChg chg="add mod">
          <ac:chgData name="박민지" userId="8cd2928b-fb69-4a34-b7ec-bae7cef32d1f" providerId="ADAL" clId="{3A397F3D-D77A-4337-86B3-15CD3BA159B3}" dt="2022-08-08T14:57:20.987" v="1933" actId="1076"/>
          <ac:spMkLst>
            <pc:docMk/>
            <pc:sldMk cId="3180924067" sldId="304"/>
            <ac:spMk id="138" creationId="{94935733-6950-32A2-7960-CA779862A3C5}"/>
          </ac:spMkLst>
        </pc:spChg>
        <pc:spChg chg="add mod">
          <ac:chgData name="박민지" userId="8cd2928b-fb69-4a34-b7ec-bae7cef32d1f" providerId="ADAL" clId="{3A397F3D-D77A-4337-86B3-15CD3BA159B3}" dt="2022-08-08T14:54:08.770" v="1870" actId="1076"/>
          <ac:spMkLst>
            <pc:docMk/>
            <pc:sldMk cId="3180924067" sldId="304"/>
            <ac:spMk id="139" creationId="{86FF80B2-5897-96B3-5FCD-859DEAE59BFD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1" creationId="{728E4EDA-EC5D-F79D-B0E3-62AE21C94767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2" creationId="{ED0AC80A-771A-BB3E-773C-2F573EF69F8B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3" creationId="{27B016E5-7853-97D0-31D4-535E9FA8A8AA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4" creationId="{9D88446F-31FF-BF68-8496-A9601D00B5EE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45" creationId="{0058BD46-F3E7-021B-1C06-1A7545AA4E7F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6" creationId="{CD34B884-AD51-4571-6F44-B36AFCD7ACB3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7" creationId="{C464C5BF-AF37-2664-54F6-D0540CB9D408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8" creationId="{25861756-6E25-EA4D-8976-5CE1C78EB2A3}"/>
          </ac:spMkLst>
        </pc:spChg>
        <pc:spChg chg="add mod">
          <ac:chgData name="박민지" userId="8cd2928b-fb69-4a34-b7ec-bae7cef32d1f" providerId="ADAL" clId="{3A397F3D-D77A-4337-86B3-15CD3BA159B3}" dt="2022-08-08T14:55:10.882" v="1894" actId="1076"/>
          <ac:spMkLst>
            <pc:docMk/>
            <pc:sldMk cId="3180924067" sldId="304"/>
            <ac:spMk id="149" creationId="{58A9838E-DBF7-2BE8-357E-323E58721FB0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53" creationId="{E70E61AF-9DB6-7BC6-6C5B-7C1EEF6CF754}"/>
          </ac:spMkLst>
        </pc:spChg>
        <pc:grpChg chg="del">
          <ac:chgData name="박민지" userId="8cd2928b-fb69-4a34-b7ec-bae7cef32d1f" providerId="ADAL" clId="{3A397F3D-D77A-4337-86B3-15CD3BA159B3}" dt="2022-08-08T14:28:40.745" v="1407" actId="478"/>
          <ac:grpSpMkLst>
            <pc:docMk/>
            <pc:sldMk cId="3180924067" sldId="304"/>
            <ac:grpSpMk id="17" creationId="{5AD9C9C8-3A06-F6DC-F797-811A1884B291}"/>
          </ac:grpSpMkLst>
        </pc:grpChg>
        <pc:grpChg chg="del">
          <ac:chgData name="박민지" userId="8cd2928b-fb69-4a34-b7ec-bae7cef32d1f" providerId="ADAL" clId="{3A397F3D-D77A-4337-86B3-15CD3BA159B3}" dt="2022-08-08T14:28:40.745" v="1407" actId="478"/>
          <ac:grpSpMkLst>
            <pc:docMk/>
            <pc:sldMk cId="3180924067" sldId="304"/>
            <ac:grpSpMk id="21" creationId="{76C0BA54-39EB-F891-769B-12C62825C4AF}"/>
          </ac:grpSpMkLst>
        </pc:grpChg>
        <pc:grpChg chg="del">
          <ac:chgData name="박민지" userId="8cd2928b-fb69-4a34-b7ec-bae7cef32d1f" providerId="ADAL" clId="{3A397F3D-D77A-4337-86B3-15CD3BA159B3}" dt="2022-08-08T14:28:40.745" v="1407" actId="478"/>
          <ac:grpSpMkLst>
            <pc:docMk/>
            <pc:sldMk cId="3180924067" sldId="304"/>
            <ac:grpSpMk id="24" creationId="{A658C586-74CC-EB68-EB6D-75D0BCF38E09}"/>
          </ac:grpSpMkLst>
        </pc:grpChg>
        <pc:grpChg chg="del">
          <ac:chgData name="박민지" userId="8cd2928b-fb69-4a34-b7ec-bae7cef32d1f" providerId="ADAL" clId="{3A397F3D-D77A-4337-86B3-15CD3BA159B3}" dt="2022-08-08T14:28:40.745" v="1407" actId="478"/>
          <ac:grpSpMkLst>
            <pc:docMk/>
            <pc:sldMk cId="3180924067" sldId="304"/>
            <ac:grpSpMk id="28" creationId="{850FD4DB-BB3A-D44C-41F3-256183F18CEE}"/>
          </ac:grpSpMkLst>
        </pc:grpChg>
        <pc:picChg chg="add del mod modCrop">
          <ac:chgData name="박민지" userId="8cd2928b-fb69-4a34-b7ec-bae7cef32d1f" providerId="ADAL" clId="{3A397F3D-D77A-4337-86B3-15CD3BA159B3}" dt="2022-08-08T14:51:21.286" v="1843" actId="478"/>
          <ac:picMkLst>
            <pc:docMk/>
            <pc:sldMk cId="3180924067" sldId="304"/>
            <ac:picMk id="12" creationId="{FCDEB302-C904-6522-2DD4-5DD4D7FE95A9}"/>
          </ac:picMkLst>
        </pc:picChg>
        <pc:picChg chg="del">
          <ac:chgData name="박민지" userId="8cd2928b-fb69-4a34-b7ec-bae7cef32d1f" providerId="ADAL" clId="{3A397F3D-D77A-4337-86B3-15CD3BA159B3}" dt="2022-08-08T14:28:40.745" v="1407" actId="478"/>
          <ac:picMkLst>
            <pc:docMk/>
            <pc:sldMk cId="3180924067" sldId="304"/>
            <ac:picMk id="13" creationId="{EFF0B1FD-3BA5-530F-968C-1C3A18ADAA93}"/>
          </ac:picMkLst>
        </pc:picChg>
        <pc:picChg chg="del">
          <ac:chgData name="박민지" userId="8cd2928b-fb69-4a34-b7ec-bae7cef32d1f" providerId="ADAL" clId="{3A397F3D-D77A-4337-86B3-15CD3BA159B3}" dt="2022-08-08T14:28:40.745" v="1407" actId="478"/>
          <ac:picMkLst>
            <pc:docMk/>
            <pc:sldMk cId="3180924067" sldId="304"/>
            <ac:picMk id="15" creationId="{28EDAD7A-5144-77C9-6077-D193A73C9105}"/>
          </ac:picMkLst>
        </pc:picChg>
        <pc:picChg chg="add mod modCrop">
          <ac:chgData name="박민지" userId="8cd2928b-fb69-4a34-b7ec-bae7cef32d1f" providerId="ADAL" clId="{3A397F3D-D77A-4337-86B3-15CD3BA159B3}" dt="2022-08-08T14:51:34.105" v="1848" actId="1076"/>
          <ac:picMkLst>
            <pc:docMk/>
            <pc:sldMk cId="3180924067" sldId="304"/>
            <ac:picMk id="35" creationId="{BFE0F6FC-FE4B-D9B3-B45C-1FD9555BDD65}"/>
          </ac:picMkLst>
        </pc:picChg>
        <pc:picChg chg="del">
          <ac:chgData name="박민지" userId="8cd2928b-fb69-4a34-b7ec-bae7cef32d1f" providerId="ADAL" clId="{3A397F3D-D77A-4337-86B3-15CD3BA159B3}" dt="2022-08-08T14:28:40.745" v="1407" actId="478"/>
          <ac:picMkLst>
            <pc:docMk/>
            <pc:sldMk cId="3180924067" sldId="304"/>
            <ac:picMk id="63" creationId="{A840A415-D466-F6BE-8723-6F1399CACF4C}"/>
          </ac:picMkLst>
        </pc:picChg>
        <pc:picChg chg="add mod">
          <ac:chgData name="박민지" userId="8cd2928b-fb69-4a34-b7ec-bae7cef32d1f" providerId="ADAL" clId="{3A397F3D-D77A-4337-86B3-15CD3BA159B3}" dt="2022-08-08T14:54:08.770" v="1870" actId="1076"/>
          <ac:picMkLst>
            <pc:docMk/>
            <pc:sldMk cId="3180924067" sldId="304"/>
            <ac:picMk id="140" creationId="{D3A39CD0-4D14-DBF9-1B9F-84FFF9C1121B}"/>
          </ac:picMkLst>
        </pc:picChg>
        <pc:picChg chg="del">
          <ac:chgData name="박민지" userId="8cd2928b-fb69-4a34-b7ec-bae7cef32d1f" providerId="ADAL" clId="{3A397F3D-D77A-4337-86B3-15CD3BA159B3}" dt="2022-08-08T14:28:40.745" v="1407" actId="478"/>
          <ac:picMkLst>
            <pc:docMk/>
            <pc:sldMk cId="3180924067" sldId="304"/>
            <ac:picMk id="1025" creationId="{75DCD6B1-4C24-4558-7195-53BADB908B12}"/>
          </ac:picMkLst>
        </pc:picChg>
        <pc:picChg chg="del">
          <ac:chgData name="박민지" userId="8cd2928b-fb69-4a34-b7ec-bae7cef32d1f" providerId="ADAL" clId="{3A397F3D-D77A-4337-86B3-15CD3BA159B3}" dt="2022-08-08T14:28:40.745" v="1407" actId="478"/>
          <ac:picMkLst>
            <pc:docMk/>
            <pc:sldMk cId="3180924067" sldId="304"/>
            <ac:picMk id="1051" creationId="{35184C7C-0A19-D06B-BC31-EB032F266229}"/>
          </ac:picMkLst>
        </pc:pic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20" creationId="{E73D3A61-F25B-C0C2-8D0C-9C9DFA15A69F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27" creationId="{B4F454C7-C38A-0B43-C90B-1932A9103572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31" creationId="{B71AEC8A-D43C-1723-CE86-04E328A287BA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43" creationId="{858577E6-50B3-D73D-E217-2D160D8ACC42}"/>
          </ac:cxnSpMkLst>
        </pc:cxnChg>
        <pc:cxnChg chg="add mod">
          <ac:chgData name="박민지" userId="8cd2928b-fb69-4a34-b7ec-bae7cef32d1f" providerId="ADAL" clId="{3A397F3D-D77A-4337-86B3-15CD3BA159B3}" dt="2022-08-09T06:12:31.467" v="2130" actId="1076"/>
          <ac:cxnSpMkLst>
            <pc:docMk/>
            <pc:sldMk cId="3180924067" sldId="304"/>
            <ac:cxnSpMk id="47" creationId="{587C6694-81A2-C0E5-EEF4-7AF73160A9CE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69" creationId="{C3063B99-FFD6-F854-06A6-AB84D19D9286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1" creationId="{CB0B00E5-5590-6C8E-106A-36ECF1C8CD8B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2" creationId="{CF51B768-94BF-AE5D-BB51-F0A96CE72A61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3" creationId="{66B27FC8-B0E9-9221-71FF-B80EF241EBB6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4" creationId="{436ED188-1E61-AA66-34B6-B4D58C27AD66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5" creationId="{41047A02-70F4-981D-C810-E5896353CD12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6" creationId="{9C20C195-FB9F-DC58-3610-C4F191F7E1DE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9" creationId="{A49B2CEA-E116-8847-6EA9-E73F2F47ADC1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83" creationId="{C26B68C8-2932-26B5-01F9-F77F4079739A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84" creationId="{B0AF2A36-1460-79DE-CCD3-C5CA53B346A7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86" creationId="{878D2ACE-53CB-52D3-8374-72CB8607DF2A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87" creationId="{B638B4C8-6627-8E51-4D0C-59E07700E72C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1" creationId="{7AF7E692-327F-2849-F52B-26E92E264B5B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3" creationId="{CB162331-24EE-EBB5-6CD6-08E8B73E05C5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4" creationId="{970E4679-BD57-FCDE-C5A7-B95711BC5830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5" creationId="{06A3C517-6A3A-672F-93C3-9D57DE4AAEAB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6" creationId="{27461F90-1412-B619-A32F-18E12B87A6B7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7" creationId="{918F2BE3-C330-DA01-3985-C26C22324040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8" creationId="{AF29566F-EDA6-BA24-E63C-BC4975158277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11" creationId="{04C9673A-0E13-063F-1C37-3069A79CF183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15" creationId="{9B64A015-FDFF-8B01-1F6B-71964A813509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16" creationId="{A343DADC-A334-4D15-175A-679FFE633AA9}"/>
          </ac:cxnSpMkLst>
        </pc:cxnChg>
        <pc:cxnChg chg="add del mod">
          <ac:chgData name="박민지" userId="8cd2928b-fb69-4a34-b7ec-bae7cef32d1f" providerId="ADAL" clId="{3A397F3D-D77A-4337-86B3-15CD3BA159B3}" dt="2022-08-08T14:51:48.275" v="1850"/>
          <ac:cxnSpMkLst>
            <pc:docMk/>
            <pc:sldMk cId="3180924067" sldId="304"/>
            <ac:cxnSpMk id="135" creationId="{72633DC8-66CE-2F47-270F-F7657E0ADBD3}"/>
          </ac:cxnSpMkLst>
        </pc:cxnChg>
        <pc:cxnChg chg="add mod">
          <ac:chgData name="박민지" userId="8cd2928b-fb69-4a34-b7ec-bae7cef32d1f" providerId="ADAL" clId="{3A397F3D-D77A-4337-86B3-15CD3BA159B3}" dt="2022-08-08T14:57:17.560" v="1932" actId="1076"/>
          <ac:cxnSpMkLst>
            <pc:docMk/>
            <pc:sldMk cId="3180924067" sldId="304"/>
            <ac:cxnSpMk id="136" creationId="{90CF76F2-0202-F739-99D8-1DA1FF9EE20E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37" creationId="{97EC67DC-6B73-90B4-18E8-2C62D7E5FB3E}"/>
          </ac:cxnSpMkLst>
        </pc:cxnChg>
        <pc:cxnChg chg="del mod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41" creationId="{147F0520-7194-6ED4-2D55-4866A4433CB6}"/>
          </ac:cxnSpMkLst>
        </pc:cxnChg>
        <pc:cxnChg chg="del mod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54" creationId="{F02B64AB-103D-42A8-85C9-20B25E508BB7}"/>
          </ac:cxnSpMkLst>
        </pc:cxnChg>
      </pc:sldChg>
      <pc:sldChg chg="add del ord">
        <pc:chgData name="박민지" userId="8cd2928b-fb69-4a34-b7ec-bae7cef32d1f" providerId="ADAL" clId="{3A397F3D-D77A-4337-86B3-15CD3BA159B3}" dt="2022-08-08T15:00:26.215" v="1950" actId="47"/>
        <pc:sldMkLst>
          <pc:docMk/>
          <pc:sldMk cId="1685096278" sldId="305"/>
        </pc:sldMkLst>
      </pc:sldChg>
      <pc:sldChg chg="addSp delSp modSp add mod ord">
        <pc:chgData name="박민지" userId="8cd2928b-fb69-4a34-b7ec-bae7cef32d1f" providerId="ADAL" clId="{3A397F3D-D77A-4337-86B3-15CD3BA159B3}" dt="2022-08-09T07:06:17.785" v="3006" actId="14100"/>
        <pc:sldMkLst>
          <pc:docMk/>
          <pc:sldMk cId="1910488447" sldId="305"/>
        </pc:sldMkLst>
        <pc:spChg chg="add mod">
          <ac:chgData name="박민지" userId="8cd2928b-fb69-4a34-b7ec-bae7cef32d1f" providerId="ADAL" clId="{3A397F3D-D77A-4337-86B3-15CD3BA159B3}" dt="2022-08-09T06:40:39.519" v="2157" actId="14100"/>
          <ac:spMkLst>
            <pc:docMk/>
            <pc:sldMk cId="1910488447" sldId="305"/>
            <ac:spMk id="7" creationId="{6886C504-2ADB-73B5-99D3-D8D729BA7C1A}"/>
          </ac:spMkLst>
        </pc:spChg>
        <pc:spChg chg="add mod">
          <ac:chgData name="박민지" userId="8cd2928b-fb69-4a34-b7ec-bae7cef32d1f" providerId="ADAL" clId="{3A397F3D-D77A-4337-86B3-15CD3BA159B3}" dt="2022-08-09T06:57:06.003" v="2665" actId="1076"/>
          <ac:spMkLst>
            <pc:docMk/>
            <pc:sldMk cId="1910488447" sldId="305"/>
            <ac:spMk id="10" creationId="{025A8EC7-3CE9-E4A3-51B6-F73CE80D7F27}"/>
          </ac:spMkLst>
        </pc:spChg>
        <pc:spChg chg="add mod">
          <ac:chgData name="박민지" userId="8cd2928b-fb69-4a34-b7ec-bae7cef32d1f" providerId="ADAL" clId="{3A397F3D-D77A-4337-86B3-15CD3BA159B3}" dt="2022-08-09T06:44:14.778" v="2331" actId="1076"/>
          <ac:spMkLst>
            <pc:docMk/>
            <pc:sldMk cId="1910488447" sldId="305"/>
            <ac:spMk id="12" creationId="{2B2B9033-8468-0B1F-175C-C21F7713611B}"/>
          </ac:spMkLst>
        </pc:spChg>
        <pc:spChg chg="add del mod">
          <ac:chgData name="박민지" userId="8cd2928b-fb69-4a34-b7ec-bae7cef32d1f" providerId="ADAL" clId="{3A397F3D-D77A-4337-86B3-15CD3BA159B3}" dt="2022-08-09T06:33:55.408" v="2136" actId="478"/>
          <ac:spMkLst>
            <pc:docMk/>
            <pc:sldMk cId="1910488447" sldId="305"/>
            <ac:spMk id="14" creationId="{68372980-E73B-9BA6-E2B7-F0B8A677DB7F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6" creationId="{B44C0A1D-A160-7D3E-F6AF-C5987129EAC9}"/>
          </ac:spMkLst>
        </pc:spChg>
        <pc:spChg chg="add del mod">
          <ac:chgData name="박민지" userId="8cd2928b-fb69-4a34-b7ec-bae7cef32d1f" providerId="ADAL" clId="{3A397F3D-D77A-4337-86B3-15CD3BA159B3}" dt="2022-08-09T06:33:55.408" v="2136" actId="478"/>
          <ac:spMkLst>
            <pc:docMk/>
            <pc:sldMk cId="1910488447" sldId="305"/>
            <ac:spMk id="28" creationId="{01477C27-6ADC-0D51-7B16-8DF890E5053D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34" creationId="{EF4AC427-4906-AF6C-0FED-D98F2866BB3F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36" creationId="{28E6AB5D-299C-DFB4-0249-55F6CAE47A2B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37" creationId="{A8DFA1AF-5C8E-B387-1936-D3F20D7CB95D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46" creationId="{6DAD55B1-3ED1-2FAD-4F35-76E3F61F4A7C}"/>
          </ac:spMkLst>
        </pc:spChg>
        <pc:spChg chg="add mod">
          <ac:chgData name="박민지" userId="8cd2928b-fb69-4a34-b7ec-bae7cef32d1f" providerId="ADAL" clId="{3A397F3D-D77A-4337-86B3-15CD3BA159B3}" dt="2022-08-09T06:40:02.448" v="2148" actId="1076"/>
          <ac:spMkLst>
            <pc:docMk/>
            <pc:sldMk cId="1910488447" sldId="305"/>
            <ac:spMk id="47" creationId="{B40B8AE8-179F-3E8D-E646-79BD70DBD535}"/>
          </ac:spMkLst>
        </pc:spChg>
        <pc:spChg chg="add mod">
          <ac:chgData name="박민지" userId="8cd2928b-fb69-4a34-b7ec-bae7cef32d1f" providerId="ADAL" clId="{3A397F3D-D77A-4337-86B3-15CD3BA159B3}" dt="2022-08-09T06:40:02.448" v="2148" actId="1076"/>
          <ac:spMkLst>
            <pc:docMk/>
            <pc:sldMk cId="1910488447" sldId="305"/>
            <ac:spMk id="48" creationId="{35A6A67B-F575-831D-52B5-58EF40C54D90}"/>
          </ac:spMkLst>
        </pc:spChg>
        <pc:spChg chg="add mod">
          <ac:chgData name="박민지" userId="8cd2928b-fb69-4a34-b7ec-bae7cef32d1f" providerId="ADAL" clId="{3A397F3D-D77A-4337-86B3-15CD3BA159B3}" dt="2022-08-09T06:40:02.448" v="2148" actId="1076"/>
          <ac:spMkLst>
            <pc:docMk/>
            <pc:sldMk cId="1910488447" sldId="305"/>
            <ac:spMk id="49" creationId="{A9226AD6-B162-6488-BE3F-731543EF090A}"/>
          </ac:spMkLst>
        </pc:spChg>
        <pc:spChg chg="add mod">
          <ac:chgData name="박민지" userId="8cd2928b-fb69-4a34-b7ec-bae7cef32d1f" providerId="ADAL" clId="{3A397F3D-D77A-4337-86B3-15CD3BA159B3}" dt="2022-08-09T06:41:47.366" v="2193" actId="207"/>
          <ac:spMkLst>
            <pc:docMk/>
            <pc:sldMk cId="1910488447" sldId="305"/>
            <ac:spMk id="50" creationId="{61116906-04F5-A66E-E413-EC9C3BEFFA4B}"/>
          </ac:spMkLst>
        </pc:spChg>
        <pc:spChg chg="add mod">
          <ac:chgData name="박민지" userId="8cd2928b-fb69-4a34-b7ec-bae7cef32d1f" providerId="ADAL" clId="{3A397F3D-D77A-4337-86B3-15CD3BA159B3}" dt="2022-08-09T06:40:02.448" v="2148" actId="1076"/>
          <ac:spMkLst>
            <pc:docMk/>
            <pc:sldMk cId="1910488447" sldId="305"/>
            <ac:spMk id="51" creationId="{AF9770ED-7D03-F4A2-0BB3-CF20B34114CF}"/>
          </ac:spMkLst>
        </pc:spChg>
        <pc:spChg chg="add mod">
          <ac:chgData name="박민지" userId="8cd2928b-fb69-4a34-b7ec-bae7cef32d1f" providerId="ADAL" clId="{3A397F3D-D77A-4337-86B3-15CD3BA159B3}" dt="2022-08-09T06:41:47.366" v="2193" actId="207"/>
          <ac:spMkLst>
            <pc:docMk/>
            <pc:sldMk cId="1910488447" sldId="305"/>
            <ac:spMk id="52" creationId="{C0FF3474-2516-6362-7FE4-85CD280AD5B4}"/>
          </ac:spMkLst>
        </pc:spChg>
        <pc:spChg chg="add mod">
          <ac:chgData name="박민지" userId="8cd2928b-fb69-4a34-b7ec-bae7cef32d1f" providerId="ADAL" clId="{3A397F3D-D77A-4337-86B3-15CD3BA159B3}" dt="2022-08-09T06:40:02.448" v="2148" actId="1076"/>
          <ac:spMkLst>
            <pc:docMk/>
            <pc:sldMk cId="1910488447" sldId="305"/>
            <ac:spMk id="53" creationId="{61AAF11D-55C0-DA91-C45D-F915FAB16D90}"/>
          </ac:spMkLst>
        </pc:spChg>
        <pc:spChg chg="add mod">
          <ac:chgData name="박민지" userId="8cd2928b-fb69-4a34-b7ec-bae7cef32d1f" providerId="ADAL" clId="{3A397F3D-D77A-4337-86B3-15CD3BA159B3}" dt="2022-08-09T06:52:55.667" v="2436" actId="1076"/>
          <ac:spMkLst>
            <pc:docMk/>
            <pc:sldMk cId="1910488447" sldId="305"/>
            <ac:spMk id="54" creationId="{8BADD72B-88E5-94EC-A534-F8EC9D732BB8}"/>
          </ac:spMkLst>
        </pc:spChg>
        <pc:spChg chg="mod">
          <ac:chgData name="박민지" userId="8cd2928b-fb69-4a34-b7ec-bae7cef32d1f" providerId="ADAL" clId="{3A397F3D-D77A-4337-86B3-15CD3BA159B3}" dt="2022-08-09T07:01:02.982" v="2725" actId="20577"/>
          <ac:spMkLst>
            <pc:docMk/>
            <pc:sldMk cId="1910488447" sldId="305"/>
            <ac:spMk id="55" creationId="{FC231B6C-FA32-AB63-231D-53327EA9C4C8}"/>
          </ac:spMkLst>
        </pc:spChg>
        <pc:spChg chg="add mod">
          <ac:chgData name="박민지" userId="8cd2928b-fb69-4a34-b7ec-bae7cef32d1f" providerId="ADAL" clId="{3A397F3D-D77A-4337-86B3-15CD3BA159B3}" dt="2022-08-09T06:52:52.819" v="2434" actId="1076"/>
          <ac:spMkLst>
            <pc:docMk/>
            <pc:sldMk cId="1910488447" sldId="305"/>
            <ac:spMk id="56" creationId="{4B6EEEAD-E639-3E06-6AB5-22A74AD5CB6C}"/>
          </ac:spMkLst>
        </pc:spChg>
        <pc:spChg chg="add mod">
          <ac:chgData name="박민지" userId="8cd2928b-fb69-4a34-b7ec-bae7cef32d1f" providerId="ADAL" clId="{3A397F3D-D77A-4337-86B3-15CD3BA159B3}" dt="2022-08-09T06:52:59.993" v="2437" actId="1076"/>
          <ac:spMkLst>
            <pc:docMk/>
            <pc:sldMk cId="1910488447" sldId="305"/>
            <ac:spMk id="57" creationId="{5EE7EB32-67AA-8CE2-CB6D-8971BC55E8AD}"/>
          </ac:spMkLst>
        </pc:spChg>
        <pc:spChg chg="add mod">
          <ac:chgData name="박민지" userId="8cd2928b-fb69-4a34-b7ec-bae7cef32d1f" providerId="ADAL" clId="{3A397F3D-D77A-4337-86B3-15CD3BA159B3}" dt="2022-08-09T06:53:32.513" v="2486" actId="14100"/>
          <ac:spMkLst>
            <pc:docMk/>
            <pc:sldMk cId="1910488447" sldId="305"/>
            <ac:spMk id="67" creationId="{A608006E-DDFD-6ACA-E76F-59818625AF7B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68" creationId="{8371B460-EF51-C36E-DD10-E63111C079F3}"/>
          </ac:spMkLst>
        </pc:spChg>
        <pc:spChg chg="add mod">
          <ac:chgData name="박민지" userId="8cd2928b-fb69-4a34-b7ec-bae7cef32d1f" providerId="ADAL" clId="{3A397F3D-D77A-4337-86B3-15CD3BA159B3}" dt="2022-08-09T07:06:17.785" v="3006" actId="14100"/>
          <ac:spMkLst>
            <pc:docMk/>
            <pc:sldMk cId="1910488447" sldId="305"/>
            <ac:spMk id="69" creationId="{DB8C2127-CB39-7180-2D3D-1A10137B3FC8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70" creationId="{854C67CD-5FD2-B227-82BE-AEB31376C1F6}"/>
          </ac:spMkLst>
        </pc:spChg>
        <pc:spChg chg="add mod">
          <ac:chgData name="박민지" userId="8cd2928b-fb69-4a34-b7ec-bae7cef32d1f" providerId="ADAL" clId="{3A397F3D-D77A-4337-86B3-15CD3BA159B3}" dt="2022-08-09T06:43:21.364" v="2296" actId="14100"/>
          <ac:spMkLst>
            <pc:docMk/>
            <pc:sldMk cId="1910488447" sldId="305"/>
            <ac:spMk id="71" creationId="{275B632B-E78A-5CBF-58E0-062E181A5F09}"/>
          </ac:spMkLst>
        </pc:spChg>
        <pc:spChg chg="add mod">
          <ac:chgData name="박민지" userId="8cd2928b-fb69-4a34-b7ec-bae7cef32d1f" providerId="ADAL" clId="{3A397F3D-D77A-4337-86B3-15CD3BA159B3}" dt="2022-08-09T06:46:49.631" v="2400" actId="1076"/>
          <ac:spMkLst>
            <pc:docMk/>
            <pc:sldMk cId="1910488447" sldId="305"/>
            <ac:spMk id="73" creationId="{60C72C28-4A1E-A18B-F62E-B3254078454F}"/>
          </ac:spMkLst>
        </pc:spChg>
        <pc:spChg chg="add mod">
          <ac:chgData name="박민지" userId="8cd2928b-fb69-4a34-b7ec-bae7cef32d1f" providerId="ADAL" clId="{3A397F3D-D77A-4337-86B3-15CD3BA159B3}" dt="2022-08-09T06:57:01.429" v="2664" actId="1076"/>
          <ac:spMkLst>
            <pc:docMk/>
            <pc:sldMk cId="1910488447" sldId="305"/>
            <ac:spMk id="76" creationId="{8C761E9B-5383-5592-B74A-3760ABA78059}"/>
          </ac:spMkLst>
        </pc:spChg>
        <pc:spChg chg="add mod">
          <ac:chgData name="박민지" userId="8cd2928b-fb69-4a34-b7ec-bae7cef32d1f" providerId="ADAL" clId="{3A397F3D-D77A-4337-86B3-15CD3BA159B3}" dt="2022-08-09T06:57:01.429" v="2664" actId="1076"/>
          <ac:spMkLst>
            <pc:docMk/>
            <pc:sldMk cId="1910488447" sldId="305"/>
            <ac:spMk id="77" creationId="{94CC7BF7-29F7-7069-8F2B-EF25C66420BE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77" creationId="{A7222C38-C3BA-3FF4-DA9D-0BC1DF7952B9}"/>
          </ac:spMkLst>
        </pc:spChg>
        <pc:spChg chg="add mod">
          <ac:chgData name="박민지" userId="8cd2928b-fb69-4a34-b7ec-bae7cef32d1f" providerId="ADAL" clId="{3A397F3D-D77A-4337-86B3-15CD3BA159B3}" dt="2022-08-09T06:57:01.429" v="2664" actId="1076"/>
          <ac:spMkLst>
            <pc:docMk/>
            <pc:sldMk cId="1910488447" sldId="305"/>
            <ac:spMk id="78" creationId="{AECD8159-358E-0BE6-7702-3E97A7C6432C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78" creationId="{C4B35FCA-3957-BF58-FC3F-74640EDA8BAD}"/>
          </ac:spMkLst>
        </pc:spChg>
        <pc:spChg chg="add del mod">
          <ac:chgData name="박민지" userId="8cd2928b-fb69-4a34-b7ec-bae7cef32d1f" providerId="ADAL" clId="{3A397F3D-D77A-4337-86B3-15CD3BA159B3}" dt="2022-08-09T06:55:51.142" v="2527" actId="478"/>
          <ac:spMkLst>
            <pc:docMk/>
            <pc:sldMk cId="1910488447" sldId="305"/>
            <ac:spMk id="79" creationId="{D34BFBED-8C62-8377-EE98-EB30E38A782F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80" creationId="{4016FF77-92DE-C792-39E3-38D34D66FB4D}"/>
          </ac:spMkLst>
        </pc:spChg>
        <pc:spChg chg="add del mod">
          <ac:chgData name="박민지" userId="8cd2928b-fb69-4a34-b7ec-bae7cef32d1f" providerId="ADAL" clId="{3A397F3D-D77A-4337-86B3-15CD3BA159B3}" dt="2022-08-09T06:55:50.047" v="2526" actId="478"/>
          <ac:spMkLst>
            <pc:docMk/>
            <pc:sldMk cId="1910488447" sldId="305"/>
            <ac:spMk id="80" creationId="{CAF03980-A0C5-358F-9505-3C98107ACF4A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81" creationId="{620FEA4D-6FE9-BAB1-EC3F-B6EDB3021F0C}"/>
          </ac:spMkLst>
        </pc:spChg>
        <pc:spChg chg="add mod">
          <ac:chgData name="박민지" userId="8cd2928b-fb69-4a34-b7ec-bae7cef32d1f" providerId="ADAL" clId="{3A397F3D-D77A-4337-86B3-15CD3BA159B3}" dt="2022-08-09T06:57:01.429" v="2664" actId="1076"/>
          <ac:spMkLst>
            <pc:docMk/>
            <pc:sldMk cId="1910488447" sldId="305"/>
            <ac:spMk id="81" creationId="{B7989E05-F282-9A03-C11E-8B7B1D1F289B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82" creationId="{11B9D4DA-D068-D2FC-4DA3-E860CA08A1EA}"/>
          </ac:spMkLst>
        </pc:spChg>
        <pc:spChg chg="add mod">
          <ac:chgData name="박민지" userId="8cd2928b-fb69-4a34-b7ec-bae7cef32d1f" providerId="ADAL" clId="{3A397F3D-D77A-4337-86B3-15CD3BA159B3}" dt="2022-08-09T06:57:01.429" v="2664" actId="1076"/>
          <ac:spMkLst>
            <pc:docMk/>
            <pc:sldMk cId="1910488447" sldId="305"/>
            <ac:spMk id="82" creationId="{419696A2-B23A-AFBF-497A-790E34229438}"/>
          </ac:spMkLst>
        </pc:spChg>
        <pc:spChg chg="add mod">
          <ac:chgData name="박민지" userId="8cd2928b-fb69-4a34-b7ec-bae7cef32d1f" providerId="ADAL" clId="{3A397F3D-D77A-4337-86B3-15CD3BA159B3}" dt="2022-08-09T06:57:01.429" v="2664" actId="1076"/>
          <ac:spMkLst>
            <pc:docMk/>
            <pc:sldMk cId="1910488447" sldId="305"/>
            <ac:spMk id="84" creationId="{A16E4CD6-80AA-2B0C-6132-D3CF7629A781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85" creationId="{78995705-A175-0F31-1000-EFF1DA6237BE}"/>
          </ac:spMkLst>
        </pc:spChg>
        <pc:spChg chg="add mod">
          <ac:chgData name="박민지" userId="8cd2928b-fb69-4a34-b7ec-bae7cef32d1f" providerId="ADAL" clId="{3A397F3D-D77A-4337-86B3-15CD3BA159B3}" dt="2022-08-09T07:00:28.351" v="2680" actId="1076"/>
          <ac:spMkLst>
            <pc:docMk/>
            <pc:sldMk cId="1910488447" sldId="305"/>
            <ac:spMk id="85" creationId="{DDC4EDDA-0931-1F94-F04F-05A1B50D1CFF}"/>
          </ac:spMkLst>
        </pc:spChg>
        <pc:spChg chg="add mod">
          <ac:chgData name="박민지" userId="8cd2928b-fb69-4a34-b7ec-bae7cef32d1f" providerId="ADAL" clId="{3A397F3D-D77A-4337-86B3-15CD3BA159B3}" dt="2022-08-09T06:57:45.434" v="2671" actId="1076"/>
          <ac:spMkLst>
            <pc:docMk/>
            <pc:sldMk cId="1910488447" sldId="305"/>
            <ac:spMk id="86" creationId="{CBE0825C-E5D5-196C-1553-36F04B9C7E19}"/>
          </ac:spMkLst>
        </pc:spChg>
        <pc:spChg chg="add mod">
          <ac:chgData name="박민지" userId="8cd2928b-fb69-4a34-b7ec-bae7cef32d1f" providerId="ADAL" clId="{3A397F3D-D77A-4337-86B3-15CD3BA159B3}" dt="2022-08-09T06:57:39.971" v="2670" actId="1076"/>
          <ac:spMkLst>
            <pc:docMk/>
            <pc:sldMk cId="1910488447" sldId="305"/>
            <ac:spMk id="87" creationId="{3C753EBC-FFFA-7829-0368-693852FC2C2E}"/>
          </ac:spMkLst>
        </pc:spChg>
        <pc:spChg chg="add mod">
          <ac:chgData name="박민지" userId="8cd2928b-fb69-4a34-b7ec-bae7cef32d1f" providerId="ADAL" clId="{3A397F3D-D77A-4337-86B3-15CD3BA159B3}" dt="2022-08-09T06:57:39.971" v="2670" actId="1076"/>
          <ac:spMkLst>
            <pc:docMk/>
            <pc:sldMk cId="1910488447" sldId="305"/>
            <ac:spMk id="88" creationId="{1379F769-D0C6-BBC9-03B7-0F5BDD942417}"/>
          </ac:spMkLst>
        </pc:spChg>
        <pc:spChg chg="add del mod">
          <ac:chgData name="박민지" userId="8cd2928b-fb69-4a34-b7ec-bae7cef32d1f" providerId="ADAL" clId="{3A397F3D-D77A-4337-86B3-15CD3BA159B3}" dt="2022-08-08T15:06:48.904" v="1970" actId="478"/>
          <ac:spMkLst>
            <pc:docMk/>
            <pc:sldMk cId="1910488447" sldId="305"/>
            <ac:spMk id="88" creationId="{C508B775-9A3A-2A99-3DC1-50F206E189C6}"/>
          </ac:spMkLst>
        </pc:spChg>
        <pc:spChg chg="mod">
          <ac:chgData name="박민지" userId="8cd2928b-fb69-4a34-b7ec-bae7cef32d1f" providerId="ADAL" clId="{3A397F3D-D77A-4337-86B3-15CD3BA159B3}" dt="2022-08-08T15:06:46.810" v="1969"/>
          <ac:spMkLst>
            <pc:docMk/>
            <pc:sldMk cId="1910488447" sldId="305"/>
            <ac:spMk id="90" creationId="{275894EA-E682-FB2B-5EB2-5F8BF4EFDDFD}"/>
          </ac:spMkLst>
        </pc:spChg>
        <pc:spChg chg="mod">
          <ac:chgData name="박민지" userId="8cd2928b-fb69-4a34-b7ec-bae7cef32d1f" providerId="ADAL" clId="{3A397F3D-D77A-4337-86B3-15CD3BA159B3}" dt="2022-08-08T15:06:46.810" v="1969"/>
          <ac:spMkLst>
            <pc:docMk/>
            <pc:sldMk cId="1910488447" sldId="305"/>
            <ac:spMk id="91" creationId="{F4B1E14A-D6D7-3D96-5CAE-DE486E0E2CBE}"/>
          </ac:spMkLst>
        </pc:spChg>
        <pc:spChg chg="mod">
          <ac:chgData name="박민지" userId="8cd2928b-fb69-4a34-b7ec-bae7cef32d1f" providerId="ADAL" clId="{3A397F3D-D77A-4337-86B3-15CD3BA159B3}" dt="2022-08-08T15:06:46.810" v="1969"/>
          <ac:spMkLst>
            <pc:docMk/>
            <pc:sldMk cId="1910488447" sldId="305"/>
            <ac:spMk id="94" creationId="{E1CB0126-39D3-0A51-DC6D-A44F58ADF4AD}"/>
          </ac:spMkLst>
        </pc:spChg>
        <pc:spChg chg="mod">
          <ac:chgData name="박민지" userId="8cd2928b-fb69-4a34-b7ec-bae7cef32d1f" providerId="ADAL" clId="{3A397F3D-D77A-4337-86B3-15CD3BA159B3}" dt="2022-08-08T15:06:46.810" v="1969"/>
          <ac:spMkLst>
            <pc:docMk/>
            <pc:sldMk cId="1910488447" sldId="305"/>
            <ac:spMk id="95" creationId="{AD87382E-B0FC-7DD0-DFF4-DF28A5A56E2E}"/>
          </ac:spMkLst>
        </pc:spChg>
        <pc:spChg chg="mod">
          <ac:chgData name="박민지" userId="8cd2928b-fb69-4a34-b7ec-bae7cef32d1f" providerId="ADAL" clId="{3A397F3D-D77A-4337-86B3-15CD3BA159B3}" dt="2022-08-08T15:06:46.810" v="1969"/>
          <ac:spMkLst>
            <pc:docMk/>
            <pc:sldMk cId="1910488447" sldId="305"/>
            <ac:spMk id="97" creationId="{6ABA9F80-E019-D568-9350-AD0DF4051BE9}"/>
          </ac:spMkLst>
        </pc:spChg>
        <pc:spChg chg="mod">
          <ac:chgData name="박민지" userId="8cd2928b-fb69-4a34-b7ec-bae7cef32d1f" providerId="ADAL" clId="{3A397F3D-D77A-4337-86B3-15CD3BA159B3}" dt="2022-08-08T15:06:46.810" v="1969"/>
          <ac:spMkLst>
            <pc:docMk/>
            <pc:sldMk cId="1910488447" sldId="305"/>
            <ac:spMk id="98" creationId="{E0FD3560-3401-42D4-727B-07FCEDF1020D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00" creationId="{0F64BAC6-3795-75C6-06E2-4422360D25C0}"/>
          </ac:spMkLst>
        </pc:spChg>
        <pc:spChg chg="add mod">
          <ac:chgData name="박민지" userId="8cd2928b-fb69-4a34-b7ec-bae7cef32d1f" providerId="ADAL" clId="{3A397F3D-D77A-4337-86B3-15CD3BA159B3}" dt="2022-08-09T06:57:39.971" v="2670" actId="1076"/>
          <ac:spMkLst>
            <pc:docMk/>
            <pc:sldMk cId="1910488447" sldId="305"/>
            <ac:spMk id="100" creationId="{3670B4DC-AAD5-F559-3E2A-FFD8304AD896}"/>
          </ac:spMkLst>
        </pc:spChg>
        <pc:spChg chg="add mod">
          <ac:chgData name="박민지" userId="8cd2928b-fb69-4a34-b7ec-bae7cef32d1f" providerId="ADAL" clId="{3A397F3D-D77A-4337-86B3-15CD3BA159B3}" dt="2022-08-09T06:57:39.971" v="2670" actId="1076"/>
          <ac:spMkLst>
            <pc:docMk/>
            <pc:sldMk cId="1910488447" sldId="305"/>
            <ac:spMk id="101" creationId="{F86599F3-7725-43F7-AE6F-D9A87316AAFA}"/>
          </ac:spMkLst>
        </pc:spChg>
        <pc:spChg chg="add mod">
          <ac:chgData name="박민지" userId="8cd2928b-fb69-4a34-b7ec-bae7cef32d1f" providerId="ADAL" clId="{3A397F3D-D77A-4337-86B3-15CD3BA159B3}" dt="2022-08-09T06:57:39.971" v="2670" actId="1076"/>
          <ac:spMkLst>
            <pc:docMk/>
            <pc:sldMk cId="1910488447" sldId="305"/>
            <ac:spMk id="102" creationId="{3A46F853-7400-2C28-6698-C161B4F221B7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02" creationId="{C308B5DD-A649-9D3F-A343-8C6E022FDCB8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09" creationId="{DB208059-FFEF-2621-50A1-8F9352E79E3A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10" creationId="{1B22BAE8-84A2-E236-7B0F-C423B6CCB4E7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12" creationId="{A4F88137-A1B7-3B3F-37C7-80DD9D2FB1B3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13" creationId="{71124042-4626-3699-904D-B59956536CC9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14" creationId="{4C4DA408-3DEA-8A9A-019A-623FF58D3B11}"/>
          </ac:spMkLst>
        </pc:spChg>
        <pc:spChg chg="mod">
          <ac:chgData name="박민지" userId="8cd2928b-fb69-4a34-b7ec-bae7cef32d1f" providerId="ADAL" clId="{3A397F3D-D77A-4337-86B3-15CD3BA159B3}" dt="2022-08-08T15:06:51.493" v="1971"/>
          <ac:spMkLst>
            <pc:docMk/>
            <pc:sldMk cId="1910488447" sldId="305"/>
            <ac:spMk id="118" creationId="{3B843E9A-28CD-A984-E658-1E26908B3FAD}"/>
          </ac:spMkLst>
        </pc:spChg>
        <pc:spChg chg="mod">
          <ac:chgData name="박민지" userId="8cd2928b-fb69-4a34-b7ec-bae7cef32d1f" providerId="ADAL" clId="{3A397F3D-D77A-4337-86B3-15CD3BA159B3}" dt="2022-08-08T15:06:51.493" v="1971"/>
          <ac:spMkLst>
            <pc:docMk/>
            <pc:sldMk cId="1910488447" sldId="305"/>
            <ac:spMk id="119" creationId="{5FC4FBFE-FFD5-49C1-4D0E-05D390370422}"/>
          </ac:spMkLst>
        </pc:spChg>
        <pc:spChg chg="mod">
          <ac:chgData name="박민지" userId="8cd2928b-fb69-4a34-b7ec-bae7cef32d1f" providerId="ADAL" clId="{3A397F3D-D77A-4337-86B3-15CD3BA159B3}" dt="2022-08-08T15:06:54.593" v="1973"/>
          <ac:spMkLst>
            <pc:docMk/>
            <pc:sldMk cId="1910488447" sldId="305"/>
            <ac:spMk id="121" creationId="{8D3050B4-08ED-928E-B73C-4E659C4A7293}"/>
          </ac:spMkLst>
        </pc:spChg>
        <pc:spChg chg="mod">
          <ac:chgData name="박민지" userId="8cd2928b-fb69-4a34-b7ec-bae7cef32d1f" providerId="ADAL" clId="{3A397F3D-D77A-4337-86B3-15CD3BA159B3}" dt="2022-08-08T15:06:54.593" v="1973"/>
          <ac:spMkLst>
            <pc:docMk/>
            <pc:sldMk cId="1910488447" sldId="305"/>
            <ac:spMk id="122" creationId="{D29C4F34-4508-45E1-CF74-C9AA3A9665DD}"/>
          </ac:spMkLst>
        </pc:spChg>
        <pc:spChg chg="mod">
          <ac:chgData name="박민지" userId="8cd2928b-fb69-4a34-b7ec-bae7cef32d1f" providerId="ADAL" clId="{3A397F3D-D77A-4337-86B3-15CD3BA159B3}" dt="2022-08-08T15:09:50.043" v="2017" actId="208"/>
          <ac:spMkLst>
            <pc:docMk/>
            <pc:sldMk cId="1910488447" sldId="305"/>
            <ac:spMk id="125" creationId="{D309067D-1697-E060-0D31-C8113B0F014C}"/>
          </ac:spMkLst>
        </pc:spChg>
        <pc:spChg chg="mod">
          <ac:chgData name="박민지" userId="8cd2928b-fb69-4a34-b7ec-bae7cef32d1f" providerId="ADAL" clId="{3A397F3D-D77A-4337-86B3-15CD3BA159B3}" dt="2022-08-08T15:09:50.043" v="2017" actId="208"/>
          <ac:spMkLst>
            <pc:docMk/>
            <pc:sldMk cId="1910488447" sldId="305"/>
            <ac:spMk id="126" creationId="{91BCDE26-A83E-9841-2775-E06B61534EB0}"/>
          </ac:spMkLst>
        </pc:spChg>
        <pc:spChg chg="mod">
          <ac:chgData name="박민지" userId="8cd2928b-fb69-4a34-b7ec-bae7cef32d1f" providerId="ADAL" clId="{3A397F3D-D77A-4337-86B3-15CD3BA159B3}" dt="2022-08-08T15:07:03.345" v="1975"/>
          <ac:spMkLst>
            <pc:docMk/>
            <pc:sldMk cId="1910488447" sldId="305"/>
            <ac:spMk id="129" creationId="{00520A8F-D432-B38A-0124-7329328E9CE5}"/>
          </ac:spMkLst>
        </pc:spChg>
        <pc:spChg chg="mod">
          <ac:chgData name="박민지" userId="8cd2928b-fb69-4a34-b7ec-bae7cef32d1f" providerId="ADAL" clId="{3A397F3D-D77A-4337-86B3-15CD3BA159B3}" dt="2022-08-08T15:07:03.345" v="1975"/>
          <ac:spMkLst>
            <pc:docMk/>
            <pc:sldMk cId="1910488447" sldId="305"/>
            <ac:spMk id="130" creationId="{176BF57E-F4D4-9DA7-4226-46C6AEC4B265}"/>
          </ac:spMkLst>
        </pc:spChg>
        <pc:spChg chg="mod">
          <ac:chgData name="박민지" userId="8cd2928b-fb69-4a34-b7ec-bae7cef32d1f" providerId="ADAL" clId="{3A397F3D-D77A-4337-86B3-15CD3BA159B3}" dt="2022-08-08T15:09:50.043" v="2017" actId="208"/>
          <ac:spMkLst>
            <pc:docMk/>
            <pc:sldMk cId="1910488447" sldId="305"/>
            <ac:spMk id="132" creationId="{8FD86289-BCCF-3F2F-45F3-A75D396CA375}"/>
          </ac:spMkLst>
        </pc:spChg>
        <pc:spChg chg="mod">
          <ac:chgData name="박민지" userId="8cd2928b-fb69-4a34-b7ec-bae7cef32d1f" providerId="ADAL" clId="{3A397F3D-D77A-4337-86B3-15CD3BA159B3}" dt="2022-08-08T15:09:50.043" v="2017" actId="208"/>
          <ac:spMkLst>
            <pc:docMk/>
            <pc:sldMk cId="1910488447" sldId="305"/>
            <ac:spMk id="133" creationId="{B2389612-AEE1-7877-C3BC-685CDA5684BA}"/>
          </ac:spMkLst>
        </pc:spChg>
        <pc:spChg chg="mod">
          <ac:chgData name="박민지" userId="8cd2928b-fb69-4a34-b7ec-bae7cef32d1f" providerId="ADAL" clId="{3A397F3D-D77A-4337-86B3-15CD3BA159B3}" dt="2022-08-08T15:07:03.345" v="1975"/>
          <ac:spMkLst>
            <pc:docMk/>
            <pc:sldMk cId="1910488447" sldId="305"/>
            <ac:spMk id="136" creationId="{5C9409FA-076A-230E-9985-CBD521F24926}"/>
          </ac:spMkLst>
        </pc:spChg>
        <pc:spChg chg="mod">
          <ac:chgData name="박민지" userId="8cd2928b-fb69-4a34-b7ec-bae7cef32d1f" providerId="ADAL" clId="{3A397F3D-D77A-4337-86B3-15CD3BA159B3}" dt="2022-08-08T15:07:03.345" v="1975"/>
          <ac:spMkLst>
            <pc:docMk/>
            <pc:sldMk cId="1910488447" sldId="305"/>
            <ac:spMk id="138" creationId="{771AF28C-6DE2-30BA-FE79-656F710266F6}"/>
          </ac:spMkLst>
        </pc:spChg>
        <pc:spChg chg="add del mod">
          <ac:chgData name="박민지" userId="8cd2928b-fb69-4a34-b7ec-bae7cef32d1f" providerId="ADAL" clId="{3A397F3D-D77A-4337-86B3-15CD3BA159B3}" dt="2022-08-09T06:33:57.918" v="2137" actId="478"/>
          <ac:spMkLst>
            <pc:docMk/>
            <pc:sldMk cId="1910488447" sldId="305"/>
            <ac:spMk id="140" creationId="{F2F204A5-E1A5-1CAE-FF74-3997A685B134}"/>
          </ac:spMkLst>
        </pc:spChg>
        <pc:spChg chg="add del mod">
          <ac:chgData name="박민지" userId="8cd2928b-fb69-4a34-b7ec-bae7cef32d1f" providerId="ADAL" clId="{3A397F3D-D77A-4337-86B3-15CD3BA159B3}" dt="2022-08-09T06:33:58.643" v="2139" actId="478"/>
          <ac:spMkLst>
            <pc:docMk/>
            <pc:sldMk cId="1910488447" sldId="305"/>
            <ac:spMk id="141" creationId="{2B897FDD-E94F-6062-08CB-EDFD76E0E6A6}"/>
          </ac:spMkLst>
        </pc:spChg>
        <pc:spChg chg="add del mod">
          <ac:chgData name="박민지" userId="8cd2928b-fb69-4a34-b7ec-bae7cef32d1f" providerId="ADAL" clId="{3A397F3D-D77A-4337-86B3-15CD3BA159B3}" dt="2022-08-09T06:34:00.395" v="2140" actId="478"/>
          <ac:spMkLst>
            <pc:docMk/>
            <pc:sldMk cId="1910488447" sldId="305"/>
            <ac:spMk id="142" creationId="{1B7B710A-6A24-93A0-3116-63FFAB6CFE85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45" creationId="{0058BD46-F3E7-021B-1C06-1A7545AA4E7F}"/>
          </ac:spMkLst>
        </pc:spChg>
        <pc:grpChg chg="del">
          <ac:chgData name="박민지" userId="8cd2928b-fb69-4a34-b7ec-bae7cef32d1f" providerId="ADAL" clId="{3A397F3D-D77A-4337-86B3-15CD3BA159B3}" dt="2022-08-08T15:06:42.822" v="1968" actId="478"/>
          <ac:grpSpMkLst>
            <pc:docMk/>
            <pc:sldMk cId="1910488447" sldId="305"/>
            <ac:grpSpMk id="17" creationId="{5AD9C9C8-3A06-F6DC-F797-811A1884B291}"/>
          </ac:grpSpMkLst>
        </pc:grpChg>
        <pc:grpChg chg="del">
          <ac:chgData name="박민지" userId="8cd2928b-fb69-4a34-b7ec-bae7cef32d1f" providerId="ADAL" clId="{3A397F3D-D77A-4337-86B3-15CD3BA159B3}" dt="2022-08-08T15:06:42.822" v="1968" actId="478"/>
          <ac:grpSpMkLst>
            <pc:docMk/>
            <pc:sldMk cId="1910488447" sldId="305"/>
            <ac:grpSpMk id="21" creationId="{76C0BA54-39EB-F891-769B-12C62825C4AF}"/>
          </ac:grpSpMkLst>
        </pc:grpChg>
        <pc:grpChg chg="del">
          <ac:chgData name="박민지" userId="8cd2928b-fb69-4a34-b7ec-bae7cef32d1f" providerId="ADAL" clId="{3A397F3D-D77A-4337-86B3-15CD3BA159B3}" dt="2022-08-08T15:06:42.822" v="1968" actId="478"/>
          <ac:grpSpMkLst>
            <pc:docMk/>
            <pc:sldMk cId="1910488447" sldId="305"/>
            <ac:grpSpMk id="24" creationId="{A658C586-74CC-EB68-EB6D-75D0BCF38E09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89" creationId="{677804BF-57B4-D1D2-1CF6-E29513E29787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93" creationId="{1759FD64-BBF6-8FFF-C458-A0CBBBEBABA2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96" creationId="{4AA4BDD8-3C24-BD6A-9DAA-9CD84D56C1D6}"/>
          </ac:grpSpMkLst>
        </pc:grpChg>
        <pc:grpChg chg="add del mod">
          <ac:chgData name="박민지" userId="8cd2928b-fb69-4a34-b7ec-bae7cef32d1f" providerId="ADAL" clId="{3A397F3D-D77A-4337-86B3-15CD3BA159B3}" dt="2022-08-08T15:06:52.183" v="1972"/>
          <ac:grpSpMkLst>
            <pc:docMk/>
            <pc:sldMk cId="1910488447" sldId="305"/>
            <ac:grpSpMk id="117" creationId="{9C8A85FD-8699-8231-E0E6-D0822AE4E28B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120" creationId="{AE1E6D73-27AE-D127-6765-280D263EAB2A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124" creationId="{D5274F5D-BC6E-3469-F952-144270BDBAAD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128" creationId="{32E8BEDE-966D-45A9-4191-02AF424336D3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131" creationId="{06C316B6-AEB2-27AE-C016-0304ECB51707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135" creationId="{CC7D8DB0-15BC-E47A-AC03-63403906A166}"/>
          </ac:grpSpMkLst>
        </pc:grpChg>
        <pc:picChg chg="del">
          <ac:chgData name="박민지" userId="8cd2928b-fb69-4a34-b7ec-bae7cef32d1f" providerId="ADAL" clId="{3A397F3D-D77A-4337-86B3-15CD3BA159B3}" dt="2022-08-08T15:06:42.822" v="1968" actId="478"/>
          <ac:picMkLst>
            <pc:docMk/>
            <pc:sldMk cId="1910488447" sldId="305"/>
            <ac:picMk id="13" creationId="{EFF0B1FD-3BA5-530F-968C-1C3A18ADAA93}"/>
          </ac:picMkLst>
        </pc:picChg>
        <pc:picChg chg="del">
          <ac:chgData name="박민지" userId="8cd2928b-fb69-4a34-b7ec-bae7cef32d1f" providerId="ADAL" clId="{3A397F3D-D77A-4337-86B3-15CD3BA159B3}" dt="2022-08-08T15:06:42.822" v="1968" actId="478"/>
          <ac:picMkLst>
            <pc:docMk/>
            <pc:sldMk cId="1910488447" sldId="305"/>
            <ac:picMk id="15" creationId="{28EDAD7A-5144-77C9-6077-D193A73C9105}"/>
          </ac:picMkLst>
        </pc:picChg>
        <pc:picChg chg="add del mod">
          <ac:chgData name="박민지" userId="8cd2928b-fb69-4a34-b7ec-bae7cef32d1f" providerId="ADAL" clId="{3A397F3D-D77A-4337-86B3-15CD3BA159B3}" dt="2022-08-09T06:51:14.467" v="2408" actId="478"/>
          <ac:picMkLst>
            <pc:docMk/>
            <pc:sldMk cId="1910488447" sldId="305"/>
            <ac:picMk id="15" creationId="{F967D2FC-CE3B-FFC7-C027-934FBE45F978}"/>
          </ac:picMkLst>
        </pc:picChg>
        <pc:picChg chg="add del mod">
          <ac:chgData name="박민지" userId="8cd2928b-fb69-4a34-b7ec-bae7cef32d1f" providerId="ADAL" clId="{3A397F3D-D77A-4337-86B3-15CD3BA159B3}" dt="2022-08-09T07:00:25.056" v="2679" actId="478"/>
          <ac:picMkLst>
            <pc:docMk/>
            <pc:sldMk cId="1910488447" sldId="305"/>
            <ac:picMk id="17" creationId="{A74325FE-05C8-B6E9-110B-6ED9F85FE392}"/>
          </ac:picMkLst>
        </pc:picChg>
        <pc:picChg chg="add mod">
          <ac:chgData name="박민지" userId="8cd2928b-fb69-4a34-b7ec-bae7cef32d1f" providerId="ADAL" clId="{3A397F3D-D77A-4337-86B3-15CD3BA159B3}" dt="2022-08-09T06:40:48.173" v="2158" actId="1076"/>
          <ac:picMkLst>
            <pc:docMk/>
            <pc:sldMk cId="1910488447" sldId="305"/>
            <ac:picMk id="46" creationId="{86560B10-E94D-46C9-136B-BCDE50EB0312}"/>
          </ac:picMkLst>
        </pc:picChg>
        <pc:picChg chg="del">
          <ac:chgData name="박민지" userId="8cd2928b-fb69-4a34-b7ec-bae7cef32d1f" providerId="ADAL" clId="{3A397F3D-D77A-4337-86B3-15CD3BA159B3}" dt="2022-08-08T15:06:42.822" v="1968" actId="478"/>
          <ac:picMkLst>
            <pc:docMk/>
            <pc:sldMk cId="1910488447" sldId="305"/>
            <ac:picMk id="63" creationId="{A840A415-D466-F6BE-8723-6F1399CACF4C}"/>
          </ac:picMkLst>
        </pc:picChg>
        <pc:picChg chg="del">
          <ac:chgData name="박민지" userId="8cd2928b-fb69-4a34-b7ec-bae7cef32d1f" providerId="ADAL" clId="{3A397F3D-D77A-4337-86B3-15CD3BA159B3}" dt="2022-08-08T15:06:42.822" v="1968" actId="478"/>
          <ac:picMkLst>
            <pc:docMk/>
            <pc:sldMk cId="1910488447" sldId="305"/>
            <ac:picMk id="1025" creationId="{75DCD6B1-4C24-4558-7195-53BADB908B12}"/>
          </ac:picMkLst>
        </pc:picChg>
        <pc:cxnChg chg="add del mod">
          <ac:chgData name="박민지" userId="8cd2928b-fb69-4a34-b7ec-bae7cef32d1f" providerId="ADAL" clId="{3A397F3D-D77A-4337-86B3-15CD3BA159B3}" dt="2022-08-09T06:34:01.160" v="2141" actId="478"/>
          <ac:cxnSpMkLst>
            <pc:docMk/>
            <pc:sldMk cId="1910488447" sldId="305"/>
            <ac:cxnSpMk id="8" creationId="{01CD4DEC-D11A-EC73-C6A2-6864E663EB90}"/>
          </ac:cxnSpMkLst>
        </pc:cxnChg>
        <pc:cxnChg chg="mod">
          <ac:chgData name="박민지" userId="8cd2928b-fb69-4a34-b7ec-bae7cef32d1f" providerId="ADAL" clId="{3A397F3D-D77A-4337-86B3-15CD3BA159B3}" dt="2022-08-08T15:13:01.082" v="2096" actId="208"/>
          <ac:cxnSpMkLst>
            <pc:docMk/>
            <pc:sldMk cId="1910488447" sldId="305"/>
            <ac:cxnSpMk id="11" creationId="{D594AD39-1264-44FB-9659-7901314242FB}"/>
          </ac:cxnSpMkLst>
        </pc:cxnChg>
        <pc:cxnChg chg="add del">
          <ac:chgData name="박민지" userId="8cd2928b-fb69-4a34-b7ec-bae7cef32d1f" providerId="ADAL" clId="{3A397F3D-D77A-4337-86B3-15CD3BA159B3}" dt="2022-08-08T15:08:31.046" v="2006" actId="11529"/>
          <ac:cxnSpMkLst>
            <pc:docMk/>
            <pc:sldMk cId="1910488447" sldId="305"/>
            <ac:cxnSpMk id="12" creationId="{9D8ECAD8-FBC2-C356-4012-4FA944AD4AD3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20" creationId="{E73D3A61-F25B-C0C2-8D0C-9C9DFA15A69F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27" creationId="{B4F454C7-C38A-0B43-C90B-1932A9103572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43" creationId="{858577E6-50B3-D73D-E217-2D160D8ACC42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58" creationId="{CBAA972B-96D1-C6A7-1A06-5DF1A8ED4C58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59" creationId="{1A9F01E0-3E37-5185-0858-1C0021FE5B7B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0" creationId="{F070DC77-01B4-939C-9984-248766060C43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1" creationId="{D4267BBC-6682-3EEC-643A-C61C69A6DB2B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2" creationId="{E4254F6C-057B-88DE-6D9C-C87EE8C972A5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3" creationId="{F3DFA945-49A1-CD51-A4E8-87A215C2642E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4" creationId="{5C0E44DA-12BA-59AF-2C62-510492659BA3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5" creationId="{9A32B3EF-71EC-EB9E-AAA8-C81660F71790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6" creationId="{2FD2300C-0C23-06EA-64C1-4E78F779C8C8}"/>
          </ac:cxnSpMkLst>
        </pc:cxnChg>
        <pc:cxnChg chg="add mod">
          <ac:chgData name="박민지" userId="8cd2928b-fb69-4a34-b7ec-bae7cef32d1f" providerId="ADAL" clId="{3A397F3D-D77A-4337-86B3-15CD3BA159B3}" dt="2022-08-09T06:53:07.192" v="2439" actId="1076"/>
          <ac:cxnSpMkLst>
            <pc:docMk/>
            <pc:sldMk cId="1910488447" sldId="305"/>
            <ac:cxnSpMk id="68" creationId="{0788CBE7-FBBB-1F7E-348B-1C064F122977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69" creationId="{C3063B99-FFD6-F854-06A6-AB84D19D9286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1" creationId="{CB0B00E5-5590-6C8E-106A-36ECF1C8CD8B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2" creationId="{CF51B768-94BF-AE5D-BB51-F0A96CE72A61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3" creationId="{66B27FC8-B0E9-9221-71FF-B80EF241EBB6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4" creationId="{436ED188-1E61-AA66-34B6-B4D58C27AD66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5" creationId="{41047A02-70F4-981D-C810-E5896353CD12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6" creationId="{9C20C195-FB9F-DC58-3610-C4F191F7E1DE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9" creationId="{A49B2CEA-E116-8847-6EA9-E73F2F47ADC1}"/>
          </ac:cxnSpMkLst>
        </pc:cxnChg>
        <pc:cxnChg chg="add mod">
          <ac:chgData name="박민지" userId="8cd2928b-fb69-4a34-b7ec-bae7cef32d1f" providerId="ADAL" clId="{3A397F3D-D77A-4337-86B3-15CD3BA159B3}" dt="2022-08-09T06:57:01.429" v="2664" actId="1076"/>
          <ac:cxnSpMkLst>
            <pc:docMk/>
            <pc:sldMk cId="1910488447" sldId="305"/>
            <ac:cxnSpMk id="83" creationId="{59692A3D-63D8-75B9-8DE1-3D34FA7104D8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83" creationId="{C26B68C8-2932-26B5-01F9-F77F4079739A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84" creationId="{B0AF2A36-1460-79DE-CCD3-C5CA53B346A7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86" creationId="{878D2ACE-53CB-52D3-8374-72CB8607DF2A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87" creationId="{B638B4C8-6627-8E51-4D0C-59E07700E72C}"/>
          </ac:cxnSpMkLst>
        </pc:cxnChg>
        <pc:cxnChg chg="add del mod">
          <ac:chgData name="박민지" userId="8cd2928b-fb69-4a34-b7ec-bae7cef32d1f" providerId="ADAL" clId="{3A397F3D-D77A-4337-86B3-15CD3BA159B3}" dt="2022-08-09T06:33:55.408" v="2136" actId="478"/>
          <ac:cxnSpMkLst>
            <pc:docMk/>
            <pc:sldMk cId="1910488447" sldId="305"/>
            <ac:cxnSpMk id="92" creationId="{77D02C2D-1103-B60C-B489-4EF2404BF222}"/>
          </ac:cxnSpMkLst>
        </pc:cxnChg>
        <pc:cxnChg chg="add del mod">
          <ac:chgData name="박민지" userId="8cd2928b-fb69-4a34-b7ec-bae7cef32d1f" providerId="ADAL" clId="{3A397F3D-D77A-4337-86B3-15CD3BA159B3}" dt="2022-08-09T06:33:55.408" v="2136" actId="478"/>
          <ac:cxnSpMkLst>
            <pc:docMk/>
            <pc:sldMk cId="1910488447" sldId="305"/>
            <ac:cxnSpMk id="99" creationId="{4ADF16D5-3A3D-72EF-79AC-E3AB4B983C96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1" creationId="{7AF7E692-327F-2849-F52B-26E92E264B5B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3" creationId="{CB162331-24EE-EBB5-6CD6-08E8B73E05C5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4" creationId="{970E4679-BD57-FCDE-C5A7-B95711BC5830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5" creationId="{06A3C517-6A3A-672F-93C3-9D57DE4AAEAB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6" creationId="{27461F90-1412-B619-A32F-18E12B87A6B7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7" creationId="{918F2BE3-C330-DA01-3985-C26C22324040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8" creationId="{AF29566F-EDA6-BA24-E63C-BC4975158277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11" creationId="{04C9673A-0E13-063F-1C37-3069A79CF183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15" creationId="{9B64A015-FDFF-8B01-1F6B-71964A813509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16" creationId="{A343DADC-A334-4D15-175A-679FFE633AA9}"/>
          </ac:cxnSpMkLst>
        </pc:cxnChg>
        <pc:cxnChg chg="add del mod">
          <ac:chgData name="박민지" userId="8cd2928b-fb69-4a34-b7ec-bae7cef32d1f" providerId="ADAL" clId="{3A397F3D-D77A-4337-86B3-15CD3BA159B3}" dt="2022-08-09T06:33:55.408" v="2136" actId="478"/>
          <ac:cxnSpMkLst>
            <pc:docMk/>
            <pc:sldMk cId="1910488447" sldId="305"/>
            <ac:cxnSpMk id="123" creationId="{EA6B846A-0E7E-472F-8785-37E73C43107F}"/>
          </ac:cxnSpMkLst>
        </pc:cxnChg>
        <pc:cxnChg chg="add del mod">
          <ac:chgData name="박민지" userId="8cd2928b-fb69-4a34-b7ec-bae7cef32d1f" providerId="ADAL" clId="{3A397F3D-D77A-4337-86B3-15CD3BA159B3}" dt="2022-08-09T06:33:55.408" v="2136" actId="478"/>
          <ac:cxnSpMkLst>
            <pc:docMk/>
            <pc:sldMk cId="1910488447" sldId="305"/>
            <ac:cxnSpMk id="127" creationId="{45903D0E-FE71-E439-2C83-3169812B5181}"/>
          </ac:cxnSpMkLst>
        </pc:cxnChg>
        <pc:cxnChg chg="add del mod">
          <ac:chgData name="박민지" userId="8cd2928b-fb69-4a34-b7ec-bae7cef32d1f" providerId="ADAL" clId="{3A397F3D-D77A-4337-86B3-15CD3BA159B3}" dt="2022-08-09T06:33:55.408" v="2136" actId="478"/>
          <ac:cxnSpMkLst>
            <pc:docMk/>
            <pc:sldMk cId="1910488447" sldId="305"/>
            <ac:cxnSpMk id="134" creationId="{6688B6CA-8045-02AB-754A-9C22E6A53515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37" creationId="{97EC67DC-6B73-90B4-18E8-2C62D7E5FB3E}"/>
          </ac:cxnSpMkLst>
        </pc:cxnChg>
        <pc:cxnChg chg="add del mod">
          <ac:chgData name="박민지" userId="8cd2928b-fb69-4a34-b7ec-bae7cef32d1f" providerId="ADAL" clId="{3A397F3D-D77A-4337-86B3-15CD3BA159B3}" dt="2022-08-09T06:33:55.408" v="2136" actId="478"/>
          <ac:cxnSpMkLst>
            <pc:docMk/>
            <pc:sldMk cId="1910488447" sldId="305"/>
            <ac:cxnSpMk id="139" creationId="{229152DA-95FF-F082-35B4-F3697B02DBB4}"/>
          </ac:cxnSpMkLst>
        </pc:cxnChg>
        <pc:cxnChg chg="del mod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41" creationId="{147F0520-7194-6ED4-2D55-4866A4433CB6}"/>
          </ac:cxnSpMkLst>
        </pc:cxnChg>
      </pc:sldChg>
      <pc:sldChg chg="add del">
        <pc:chgData name="박민지" userId="8cd2928b-fb69-4a34-b7ec-bae7cef32d1f" providerId="ADAL" clId="{3A397F3D-D77A-4337-86B3-15CD3BA159B3}" dt="2022-08-09T06:33:50.449" v="2135" actId="47"/>
        <pc:sldMkLst>
          <pc:docMk/>
          <pc:sldMk cId="1694677884" sldId="306"/>
        </pc:sldMkLst>
      </pc:sldChg>
      <pc:sldChg chg="add ord">
        <pc:chgData name="박민지" userId="8cd2928b-fb69-4a34-b7ec-bae7cef32d1f" providerId="ADAL" clId="{3A397F3D-D77A-4337-86B3-15CD3BA159B3}" dt="2022-08-09T06:41:56.196" v="2195"/>
        <pc:sldMkLst>
          <pc:docMk/>
          <pc:sldMk cId="393135241" sldId="307"/>
        </pc:sldMkLst>
      </pc:sldChg>
      <pc:sldChg chg="addSp delSp modSp add mod">
        <pc:chgData name="박민지" userId="8cd2928b-fb69-4a34-b7ec-bae7cef32d1f" providerId="ADAL" clId="{3A397F3D-D77A-4337-86B3-15CD3BA159B3}" dt="2022-08-09T07:03:15.619" v="2940" actId="1076"/>
        <pc:sldMkLst>
          <pc:docMk/>
          <pc:sldMk cId="982433159" sldId="308"/>
        </pc:sldMkLst>
        <pc:spChg chg="del">
          <ac:chgData name="박민지" userId="8cd2928b-fb69-4a34-b7ec-bae7cef32d1f" providerId="ADAL" clId="{3A397F3D-D77A-4337-86B3-15CD3BA159B3}" dt="2022-08-09T06:51:27.929" v="2416" actId="478"/>
          <ac:spMkLst>
            <pc:docMk/>
            <pc:sldMk cId="982433159" sldId="308"/>
            <ac:spMk id="7" creationId="{6886C504-2ADB-73B5-99D3-D8D729BA7C1A}"/>
          </ac:spMkLst>
        </pc:spChg>
        <pc:spChg chg="del">
          <ac:chgData name="박민지" userId="8cd2928b-fb69-4a34-b7ec-bae7cef32d1f" providerId="ADAL" clId="{3A397F3D-D77A-4337-86B3-15CD3BA159B3}" dt="2022-08-09T06:53:46.569" v="2487" actId="478"/>
          <ac:spMkLst>
            <pc:docMk/>
            <pc:sldMk cId="982433159" sldId="308"/>
            <ac:spMk id="10" creationId="{025A8EC7-3CE9-E4A3-51B6-F73CE80D7F27}"/>
          </ac:spMkLst>
        </pc:spChg>
        <pc:spChg chg="del">
          <ac:chgData name="박민지" userId="8cd2928b-fb69-4a34-b7ec-bae7cef32d1f" providerId="ADAL" clId="{3A397F3D-D77A-4337-86B3-15CD3BA159B3}" dt="2022-08-09T06:51:27.929" v="2416" actId="478"/>
          <ac:spMkLst>
            <pc:docMk/>
            <pc:sldMk cId="982433159" sldId="308"/>
            <ac:spMk id="12" creationId="{2B2B9033-8468-0B1F-175C-C21F7713611B}"/>
          </ac:spMkLst>
        </pc:spChg>
        <pc:spChg chg="add mod">
          <ac:chgData name="박민지" userId="8cd2928b-fb69-4a34-b7ec-bae7cef32d1f" providerId="ADAL" clId="{3A397F3D-D77A-4337-86B3-15CD3BA159B3}" dt="2022-08-09T06:54:46.895" v="2511" actId="1076"/>
          <ac:spMkLst>
            <pc:docMk/>
            <pc:sldMk cId="982433159" sldId="308"/>
            <ac:spMk id="39" creationId="{9B80080C-6704-8158-98B2-264CB1AECFEF}"/>
          </ac:spMkLst>
        </pc:spChg>
        <pc:spChg chg="add mod">
          <ac:chgData name="박민지" userId="8cd2928b-fb69-4a34-b7ec-bae7cef32d1f" providerId="ADAL" clId="{3A397F3D-D77A-4337-86B3-15CD3BA159B3}" dt="2022-08-09T06:54:51.911" v="2513" actId="1076"/>
          <ac:spMkLst>
            <pc:docMk/>
            <pc:sldMk cId="982433159" sldId="308"/>
            <ac:spMk id="40" creationId="{4D45E3DB-9E7F-7AC0-23AA-D8A8922DC5B0}"/>
          </ac:spMkLst>
        </pc:spChg>
        <pc:spChg chg="add mod">
          <ac:chgData name="박민지" userId="8cd2928b-fb69-4a34-b7ec-bae7cef32d1f" providerId="ADAL" clId="{3A397F3D-D77A-4337-86B3-15CD3BA159B3}" dt="2022-08-09T06:55:07.095" v="2519" actId="1076"/>
          <ac:spMkLst>
            <pc:docMk/>
            <pc:sldMk cId="982433159" sldId="308"/>
            <ac:spMk id="41" creationId="{F95DD885-EAC9-0696-89F0-38C79C787BC0}"/>
          </ac:spMkLst>
        </pc:spChg>
        <pc:spChg chg="add mod">
          <ac:chgData name="박민지" userId="8cd2928b-fb69-4a34-b7ec-bae7cef32d1f" providerId="ADAL" clId="{3A397F3D-D77A-4337-86B3-15CD3BA159B3}" dt="2022-08-09T07:01:11.595" v="2727"/>
          <ac:spMkLst>
            <pc:docMk/>
            <pc:sldMk cId="982433159" sldId="308"/>
            <ac:spMk id="42" creationId="{9A68B4C0-4963-69AE-69D2-AF44DBD039F6}"/>
          </ac:spMkLst>
        </pc:spChg>
        <pc:spChg chg="add mod">
          <ac:chgData name="박민지" userId="8cd2928b-fb69-4a34-b7ec-bae7cef32d1f" providerId="ADAL" clId="{3A397F3D-D77A-4337-86B3-15CD3BA159B3}" dt="2022-08-09T07:03:15.619" v="2940" actId="1076"/>
          <ac:spMkLst>
            <pc:docMk/>
            <pc:sldMk cId="982433159" sldId="308"/>
            <ac:spMk id="43" creationId="{474A3D61-9757-22A0-0DE8-0FBA8826BDB9}"/>
          </ac:spMkLst>
        </pc:spChg>
        <pc:spChg chg="mod">
          <ac:chgData name="박민지" userId="8cd2928b-fb69-4a34-b7ec-bae7cef32d1f" providerId="ADAL" clId="{3A397F3D-D77A-4337-86B3-15CD3BA159B3}" dt="2022-08-09T06:54:55.992" v="2518" actId="1076"/>
          <ac:spMkLst>
            <pc:docMk/>
            <pc:sldMk cId="982433159" sldId="308"/>
            <ac:spMk id="54" creationId="{8BADD72B-88E5-94EC-A534-F8EC9D732BB8}"/>
          </ac:spMkLst>
        </pc:spChg>
        <pc:spChg chg="del">
          <ac:chgData name="박민지" userId="8cd2928b-fb69-4a34-b7ec-bae7cef32d1f" providerId="ADAL" clId="{3A397F3D-D77A-4337-86B3-15CD3BA159B3}" dt="2022-08-09T07:01:11.262" v="2726" actId="478"/>
          <ac:spMkLst>
            <pc:docMk/>
            <pc:sldMk cId="982433159" sldId="308"/>
            <ac:spMk id="55" creationId="{FC231B6C-FA32-AB63-231D-53327EA9C4C8}"/>
          </ac:spMkLst>
        </pc:spChg>
        <pc:spChg chg="mod">
          <ac:chgData name="박민지" userId="8cd2928b-fb69-4a34-b7ec-bae7cef32d1f" providerId="ADAL" clId="{3A397F3D-D77A-4337-86B3-15CD3BA159B3}" dt="2022-08-09T06:53:56.653" v="2488" actId="1076"/>
          <ac:spMkLst>
            <pc:docMk/>
            <pc:sldMk cId="982433159" sldId="308"/>
            <ac:spMk id="57" creationId="{5EE7EB32-67AA-8CE2-CB6D-8971BC55E8AD}"/>
          </ac:spMkLst>
        </pc:spChg>
        <pc:spChg chg="mod">
          <ac:chgData name="박민지" userId="8cd2928b-fb69-4a34-b7ec-bae7cef32d1f" providerId="ADAL" clId="{3A397F3D-D77A-4337-86B3-15CD3BA159B3}" dt="2022-08-09T07:01:47.406" v="2731" actId="20577"/>
          <ac:spMkLst>
            <pc:docMk/>
            <pc:sldMk cId="982433159" sldId="308"/>
            <ac:spMk id="67" creationId="{A608006E-DDFD-6ACA-E76F-59818625AF7B}"/>
          </ac:spMkLst>
        </pc:spChg>
        <pc:spChg chg="mod">
          <ac:chgData name="박민지" userId="8cd2928b-fb69-4a34-b7ec-bae7cef32d1f" providerId="ADAL" clId="{3A397F3D-D77A-4337-86B3-15CD3BA159B3}" dt="2022-08-09T06:54:02.046" v="2489" actId="1076"/>
          <ac:spMkLst>
            <pc:docMk/>
            <pc:sldMk cId="982433159" sldId="308"/>
            <ac:spMk id="69" creationId="{DB8C2127-CB39-7180-2D3D-1A10137B3FC8}"/>
          </ac:spMkLst>
        </pc:spChg>
        <pc:spChg chg="del">
          <ac:chgData name="박민지" userId="8cd2928b-fb69-4a34-b7ec-bae7cef32d1f" providerId="ADAL" clId="{3A397F3D-D77A-4337-86B3-15CD3BA159B3}" dt="2022-08-09T06:51:27.929" v="2416" actId="478"/>
          <ac:spMkLst>
            <pc:docMk/>
            <pc:sldMk cId="982433159" sldId="308"/>
            <ac:spMk id="71" creationId="{275B632B-E78A-5CBF-58E0-062E181A5F09}"/>
          </ac:spMkLst>
        </pc:spChg>
        <pc:spChg chg="del">
          <ac:chgData name="박민지" userId="8cd2928b-fb69-4a34-b7ec-bae7cef32d1f" providerId="ADAL" clId="{3A397F3D-D77A-4337-86B3-15CD3BA159B3}" dt="2022-08-09T06:51:27.929" v="2416" actId="478"/>
          <ac:spMkLst>
            <pc:docMk/>
            <pc:sldMk cId="982433159" sldId="308"/>
            <ac:spMk id="73" creationId="{60C72C28-4A1E-A18B-F62E-B3254078454F}"/>
          </ac:spMkLst>
        </pc:spChg>
        <pc:picChg chg="mod modCrop">
          <ac:chgData name="박민지" userId="8cd2928b-fb69-4a34-b7ec-bae7cef32d1f" providerId="ADAL" clId="{3A397F3D-D77A-4337-86B3-15CD3BA159B3}" dt="2022-08-09T07:01:20" v="2728" actId="1076"/>
          <ac:picMkLst>
            <pc:docMk/>
            <pc:sldMk cId="982433159" sldId="308"/>
            <ac:picMk id="15" creationId="{F967D2FC-CE3B-FFC7-C027-934FBE45F978}"/>
          </ac:picMkLst>
        </pc:picChg>
        <pc:picChg chg="del">
          <ac:chgData name="박민지" userId="8cd2928b-fb69-4a34-b7ec-bae7cef32d1f" providerId="ADAL" clId="{3A397F3D-D77A-4337-86B3-15CD3BA159B3}" dt="2022-08-09T06:51:19.394" v="2409" actId="478"/>
          <ac:picMkLst>
            <pc:docMk/>
            <pc:sldMk cId="982433159" sldId="308"/>
            <ac:picMk id="46" creationId="{86560B10-E94D-46C9-136B-BCDE50EB0312}"/>
          </ac:picMkLst>
        </pc:picChg>
        <pc:cxnChg chg="mod">
          <ac:chgData name="박민지" userId="8cd2928b-fb69-4a34-b7ec-bae7cef32d1f" providerId="ADAL" clId="{3A397F3D-D77A-4337-86B3-15CD3BA159B3}" dt="2022-08-09T06:54:05.671" v="2490" actId="1076"/>
          <ac:cxnSpMkLst>
            <pc:docMk/>
            <pc:sldMk cId="982433159" sldId="308"/>
            <ac:cxnSpMk id="68" creationId="{0788CBE7-FBBB-1F7E-348B-1C064F122977}"/>
          </ac:cxnSpMkLst>
        </pc:cxnChg>
      </pc:sldChg>
      <pc:sldChg chg="addSp delSp modSp add mod ord">
        <pc:chgData name="박민지" userId="8cd2928b-fb69-4a34-b7ec-bae7cef32d1f" providerId="ADAL" clId="{3A397F3D-D77A-4337-86B3-15CD3BA159B3}" dt="2022-08-09T07:17:32.373" v="3144"/>
        <pc:sldMkLst>
          <pc:docMk/>
          <pc:sldMk cId="3298467358" sldId="309"/>
        </pc:sldMkLst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7" creationId="{6886C504-2ADB-73B5-99D3-D8D729BA7C1A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10" creationId="{025A8EC7-3CE9-E4A3-51B6-F73CE80D7F27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12" creationId="{2B2B9033-8468-0B1F-175C-C21F7713611B}"/>
          </ac:spMkLst>
        </pc:spChg>
        <pc:spChg chg="add del mod">
          <ac:chgData name="박민지" userId="8cd2928b-fb69-4a34-b7ec-bae7cef32d1f" providerId="ADAL" clId="{3A397F3D-D77A-4337-86B3-15CD3BA159B3}" dt="2022-08-09T07:12:16.153" v="3092" actId="478"/>
          <ac:spMkLst>
            <pc:docMk/>
            <pc:sldMk cId="3298467358" sldId="309"/>
            <ac:spMk id="15" creationId="{0B67A0CD-8D34-F633-4B47-D020941E70E8}"/>
          </ac:spMkLst>
        </pc:spChg>
        <pc:spChg chg="add mod">
          <ac:chgData name="박민지" userId="8cd2928b-fb69-4a34-b7ec-bae7cef32d1f" providerId="ADAL" clId="{3A397F3D-D77A-4337-86B3-15CD3BA159B3}" dt="2022-08-09T07:12:43.172" v="3095" actId="1582"/>
          <ac:spMkLst>
            <pc:docMk/>
            <pc:sldMk cId="3298467358" sldId="309"/>
            <ac:spMk id="16" creationId="{E2411E79-EE54-B962-543D-D5886E4861AA}"/>
          </ac:spMkLst>
        </pc:spChg>
        <pc:spChg chg="add mod">
          <ac:chgData name="박민지" userId="8cd2928b-fb69-4a34-b7ec-bae7cef32d1f" providerId="ADAL" clId="{3A397F3D-D77A-4337-86B3-15CD3BA159B3}" dt="2022-08-09T07:13:08.617" v="3102" actId="14100"/>
          <ac:spMkLst>
            <pc:docMk/>
            <pc:sldMk cId="3298467358" sldId="309"/>
            <ac:spMk id="17" creationId="{A11C2305-4CF4-91ED-403F-A0CED472460C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47" creationId="{B40B8AE8-179F-3E8D-E646-79BD70DBD535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48" creationId="{35A6A67B-F575-831D-52B5-58EF40C54D90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49" creationId="{A9226AD6-B162-6488-BE3F-731543EF090A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50" creationId="{61116906-04F5-A66E-E413-EC9C3BEFFA4B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51" creationId="{AF9770ED-7D03-F4A2-0BB3-CF20B34114CF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52" creationId="{C0FF3474-2516-6362-7FE4-85CD280AD5B4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53" creationId="{61AAF11D-55C0-DA91-C45D-F915FAB16D90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54" creationId="{8BADD72B-88E5-94EC-A534-F8EC9D732BB8}"/>
          </ac:spMkLst>
        </pc:spChg>
        <pc:spChg chg="mod">
          <ac:chgData name="박민지" userId="8cd2928b-fb69-4a34-b7ec-bae7cef32d1f" providerId="ADAL" clId="{3A397F3D-D77A-4337-86B3-15CD3BA159B3}" dt="2022-08-09T07:05:12.293" v="2987"/>
          <ac:spMkLst>
            <pc:docMk/>
            <pc:sldMk cId="3298467358" sldId="309"/>
            <ac:spMk id="55" creationId="{FC231B6C-FA32-AB63-231D-53327EA9C4C8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56" creationId="{4B6EEEAD-E639-3E06-6AB5-22A74AD5CB6C}"/>
          </ac:spMkLst>
        </pc:spChg>
        <pc:spChg chg="del">
          <ac:chgData name="박민지" userId="8cd2928b-fb69-4a34-b7ec-bae7cef32d1f" providerId="ADAL" clId="{3A397F3D-D77A-4337-86B3-15CD3BA159B3}" dt="2022-08-09T07:05:41.233" v="2994" actId="478"/>
          <ac:spMkLst>
            <pc:docMk/>
            <pc:sldMk cId="3298467358" sldId="309"/>
            <ac:spMk id="57" creationId="{5EE7EB32-67AA-8CE2-CB6D-8971BC55E8AD}"/>
          </ac:spMkLst>
        </pc:spChg>
        <pc:spChg chg="del">
          <ac:chgData name="박민지" userId="8cd2928b-fb69-4a34-b7ec-bae7cef32d1f" providerId="ADAL" clId="{3A397F3D-D77A-4337-86B3-15CD3BA159B3}" dt="2022-08-09T07:05:44.860" v="2998" actId="478"/>
          <ac:spMkLst>
            <pc:docMk/>
            <pc:sldMk cId="3298467358" sldId="309"/>
            <ac:spMk id="67" creationId="{A608006E-DDFD-6ACA-E76F-59818625AF7B}"/>
          </ac:spMkLst>
        </pc:spChg>
        <pc:spChg chg="del mod">
          <ac:chgData name="박민지" userId="8cd2928b-fb69-4a34-b7ec-bae7cef32d1f" providerId="ADAL" clId="{3A397F3D-D77A-4337-86B3-15CD3BA159B3}" dt="2022-08-09T07:05:43.523" v="2996" actId="478"/>
          <ac:spMkLst>
            <pc:docMk/>
            <pc:sldMk cId="3298467358" sldId="309"/>
            <ac:spMk id="69" creationId="{DB8C2127-CB39-7180-2D3D-1A10137B3FC8}"/>
          </ac:spMkLst>
        </pc:spChg>
        <pc:spChg chg="add mod">
          <ac:chgData name="박민지" userId="8cd2928b-fb69-4a34-b7ec-bae7cef32d1f" providerId="ADAL" clId="{3A397F3D-D77A-4337-86B3-15CD3BA159B3}" dt="2022-08-09T07:13:12.343" v="3103" actId="1076"/>
          <ac:spMkLst>
            <pc:docMk/>
            <pc:sldMk cId="3298467358" sldId="309"/>
            <ac:spMk id="70" creationId="{F7A33638-7BEC-B3C8-2BC8-C752E034BDB3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71" creationId="{275B632B-E78A-5CBF-58E0-062E181A5F09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73" creationId="{60C72C28-4A1E-A18B-F62E-B3254078454F}"/>
          </ac:spMkLst>
        </pc:spChg>
        <pc:spChg chg="add del mod">
          <ac:chgData name="박민지" userId="8cd2928b-fb69-4a34-b7ec-bae7cef32d1f" providerId="ADAL" clId="{3A397F3D-D77A-4337-86B3-15CD3BA159B3}" dt="2022-08-09T07:09:56.336" v="3027" actId="21"/>
          <ac:spMkLst>
            <pc:docMk/>
            <pc:sldMk cId="3298467358" sldId="309"/>
            <ac:spMk id="74" creationId="{E77772C8-8E71-46F5-FF84-41561ACC4B92}"/>
          </ac:spMkLst>
        </pc:spChg>
        <pc:spChg chg="add mod">
          <ac:chgData name="박민지" userId="8cd2928b-fb69-4a34-b7ec-bae7cef32d1f" providerId="ADAL" clId="{3A397F3D-D77A-4337-86B3-15CD3BA159B3}" dt="2022-08-09T07:11:44.204" v="3088"/>
          <ac:spMkLst>
            <pc:docMk/>
            <pc:sldMk cId="3298467358" sldId="309"/>
            <ac:spMk id="75" creationId="{EA9E010D-609A-DE70-15D0-73DE9190097E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76" creationId="{8C761E9B-5383-5592-B74A-3760ABA78059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77" creationId="{94CC7BF7-29F7-7069-8F2B-EF25C66420BE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78" creationId="{AECD8159-358E-0BE6-7702-3E97A7C6432C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1" creationId="{B7989E05-F282-9A03-C11E-8B7B1D1F289B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2" creationId="{419696A2-B23A-AFBF-497A-790E34229438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4" creationId="{A16E4CD6-80AA-2B0C-6132-D3CF7629A781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5" creationId="{DDC4EDDA-0931-1F94-F04F-05A1B50D1CFF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6" creationId="{CBE0825C-E5D5-196C-1553-36F04B9C7E19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7" creationId="{3C753EBC-FFFA-7829-0368-693852FC2C2E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8" creationId="{1379F769-D0C6-BBC9-03B7-0F5BDD942417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100" creationId="{3670B4DC-AAD5-F559-3E2A-FFD8304AD896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101" creationId="{F86599F3-7725-43F7-AE6F-D9A87316AAFA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102" creationId="{3A46F853-7400-2C28-6698-C161B4F221B7}"/>
          </ac:spMkLst>
        </pc:spChg>
        <pc:picChg chg="del">
          <ac:chgData name="박민지" userId="8cd2928b-fb69-4a34-b7ec-bae7cef32d1f" providerId="ADAL" clId="{3A397F3D-D77A-4337-86B3-15CD3BA159B3}" dt="2022-08-09T07:04:51.649" v="2946" actId="478"/>
          <ac:picMkLst>
            <pc:docMk/>
            <pc:sldMk cId="3298467358" sldId="309"/>
            <ac:picMk id="46" creationId="{86560B10-E94D-46C9-136B-BCDE50EB0312}"/>
          </ac:picMkLst>
        </pc:pic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58" creationId="{CBAA972B-96D1-C6A7-1A06-5DF1A8ED4C58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59" creationId="{1A9F01E0-3E37-5185-0858-1C0021FE5B7B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0" creationId="{F070DC77-01B4-939C-9984-248766060C43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1" creationId="{D4267BBC-6682-3EEC-643A-C61C69A6DB2B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2" creationId="{E4254F6C-057B-88DE-6D9C-C87EE8C972A5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3" creationId="{F3DFA945-49A1-CD51-A4E8-87A215C2642E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4" creationId="{5C0E44DA-12BA-59AF-2C62-510492659BA3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5" creationId="{9A32B3EF-71EC-EB9E-AAA8-C81660F71790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6" creationId="{2FD2300C-0C23-06EA-64C1-4E78F779C8C8}"/>
          </ac:cxnSpMkLst>
        </pc:cxnChg>
        <pc:cxnChg chg="del">
          <ac:chgData name="박민지" userId="8cd2928b-fb69-4a34-b7ec-bae7cef32d1f" providerId="ADAL" clId="{3A397F3D-D77A-4337-86B3-15CD3BA159B3}" dt="2022-08-09T07:05:44.081" v="2997" actId="478"/>
          <ac:cxnSpMkLst>
            <pc:docMk/>
            <pc:sldMk cId="3298467358" sldId="309"/>
            <ac:cxnSpMk id="68" creationId="{0788CBE7-FBBB-1F7E-348B-1C064F122977}"/>
          </ac:cxnSpMkLst>
        </pc:cxnChg>
        <pc:cxnChg chg="add 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72" creationId="{D755F357-9F17-D6D8-D716-5B0B6EDFFAF4}"/>
          </ac:cxnSpMkLst>
        </pc:cxnChg>
        <pc:cxnChg chg="add mod">
          <ac:chgData name="박민지" userId="8cd2928b-fb69-4a34-b7ec-bae7cef32d1f" providerId="ADAL" clId="{3A397F3D-D77A-4337-86B3-15CD3BA159B3}" dt="2022-08-09T07:11:25.218" v="3055" actId="208"/>
          <ac:cxnSpMkLst>
            <pc:docMk/>
            <pc:sldMk cId="3298467358" sldId="309"/>
            <ac:cxnSpMk id="79" creationId="{886E1FBE-6842-74BE-4207-77CD73772DC0}"/>
          </ac:cxnSpMkLst>
        </pc:cxnChg>
        <pc:cxnChg chg="del">
          <ac:chgData name="박민지" userId="8cd2928b-fb69-4a34-b7ec-bae7cef32d1f" providerId="ADAL" clId="{3A397F3D-D77A-4337-86B3-15CD3BA159B3}" dt="2022-08-09T07:04:51.649" v="2946" actId="478"/>
          <ac:cxnSpMkLst>
            <pc:docMk/>
            <pc:sldMk cId="3298467358" sldId="309"/>
            <ac:cxnSpMk id="83" creationId="{59692A3D-63D8-75B9-8DE1-3D34FA7104D8}"/>
          </ac:cxnSpMkLst>
        </pc:cxnChg>
      </pc:sldChg>
    </pc:docChg>
  </pc:docChgLst>
  <pc:docChgLst>
    <pc:chgData name="박민지" userId="8cd2928b-fb69-4a34-b7ec-bae7cef32d1f" providerId="ADAL" clId="{861093D8-2A3D-4EBF-B559-154652380096}"/>
    <pc:docChg chg="undo redo custSel addSld delSld modSld sldOrd">
      <pc:chgData name="박민지" userId="8cd2928b-fb69-4a34-b7ec-bae7cef32d1f" providerId="ADAL" clId="{861093D8-2A3D-4EBF-B559-154652380096}" dt="2022-08-01T12:02:50.838" v="4162" actId="1076"/>
      <pc:docMkLst>
        <pc:docMk/>
      </pc:docMkLst>
      <pc:sldChg chg="del">
        <pc:chgData name="박민지" userId="8cd2928b-fb69-4a34-b7ec-bae7cef32d1f" providerId="ADAL" clId="{861093D8-2A3D-4EBF-B559-154652380096}" dt="2022-07-31T09:13:16.895" v="22" actId="47"/>
        <pc:sldMkLst>
          <pc:docMk/>
          <pc:sldMk cId="1267715362" sldId="281"/>
        </pc:sldMkLst>
      </pc:sldChg>
      <pc:sldChg chg="del">
        <pc:chgData name="박민지" userId="8cd2928b-fb69-4a34-b7ec-bae7cef32d1f" providerId="ADAL" clId="{861093D8-2A3D-4EBF-B559-154652380096}" dt="2022-07-31T09:13:17.721" v="23" actId="47"/>
        <pc:sldMkLst>
          <pc:docMk/>
          <pc:sldMk cId="1690361807" sldId="286"/>
        </pc:sldMkLst>
      </pc:sldChg>
      <pc:sldChg chg="del">
        <pc:chgData name="박민지" userId="8cd2928b-fb69-4a34-b7ec-bae7cef32d1f" providerId="ADAL" clId="{861093D8-2A3D-4EBF-B559-154652380096}" dt="2022-07-31T09:30:40.311" v="545" actId="47"/>
        <pc:sldMkLst>
          <pc:docMk/>
          <pc:sldMk cId="3188990869" sldId="288"/>
        </pc:sldMkLst>
      </pc:sldChg>
      <pc:sldChg chg="del">
        <pc:chgData name="박민지" userId="8cd2928b-fb69-4a34-b7ec-bae7cef32d1f" providerId="ADAL" clId="{861093D8-2A3D-4EBF-B559-154652380096}" dt="2022-07-31T09:13:22.139" v="24" actId="47"/>
        <pc:sldMkLst>
          <pc:docMk/>
          <pc:sldMk cId="280402686" sldId="289"/>
        </pc:sldMkLst>
      </pc:sldChg>
      <pc:sldChg chg="addSp delSp modSp mod ord">
        <pc:chgData name="박민지" userId="8cd2928b-fb69-4a34-b7ec-bae7cef32d1f" providerId="ADAL" clId="{861093D8-2A3D-4EBF-B559-154652380096}" dt="2022-07-31T14:06:03.576" v="2157"/>
        <pc:sldMkLst>
          <pc:docMk/>
          <pc:sldMk cId="822192489" sldId="291"/>
        </pc:sldMkLst>
        <pc:spChg chg="mod">
          <ac:chgData name="박민지" userId="8cd2928b-fb69-4a34-b7ec-bae7cef32d1f" providerId="ADAL" clId="{861093D8-2A3D-4EBF-B559-154652380096}" dt="2022-07-31T09:45:59.899" v="801" actId="1076"/>
          <ac:spMkLst>
            <pc:docMk/>
            <pc:sldMk cId="822192489" sldId="291"/>
            <ac:spMk id="12" creationId="{4DF63590-898D-0B5A-8D1D-F6965BEF94CA}"/>
          </ac:spMkLst>
        </pc:spChg>
        <pc:spChg chg="add del mod">
          <ac:chgData name="박민지" userId="8cd2928b-fb69-4a34-b7ec-bae7cef32d1f" providerId="ADAL" clId="{861093D8-2A3D-4EBF-B559-154652380096}" dt="2022-07-31T09:26:19.586" v="399" actId="478"/>
          <ac:spMkLst>
            <pc:docMk/>
            <pc:sldMk cId="822192489" sldId="291"/>
            <ac:spMk id="13" creationId="{ED7171EA-EE59-F4AC-A233-557053BC5C08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15" creationId="{BA4B35C1-8490-6E15-4518-F832191EFAA2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16" creationId="{B5C8A9AC-8440-6472-1568-59D2822C6362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17" creationId="{317FDBA1-A1C4-B2B1-2D01-A2CBF1EAE9D8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18" creationId="{C9E30CBB-1506-6637-45DD-D3E83F1F5707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0" creationId="{56909286-56EB-94AF-3644-D8953C73A056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1" creationId="{0A7635CA-FBF3-1B6B-7DF9-5FA30DABFBBB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3" creationId="{0046150A-34E6-8E08-4280-27F8253073D2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4" creationId="{FCC1BE4E-F5CE-A6CB-7371-0339D25B7A18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5" creationId="{9C553010-1051-95CF-0522-6270E6C00485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6" creationId="{74DC1A21-AFC0-6FB6-7605-A96387337DB9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8" creationId="{73FB2BAE-CBC2-87D9-D069-99E4B5571A1D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9" creationId="{5F7F7DC4-A8C2-733A-FF76-1AAD25867857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1" creationId="{2C2D479C-3C52-A518-AB64-F4F024B31F92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2" creationId="{8A1915C4-EA4E-141D-7B4F-D37BCBAF005F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3" creationId="{50B4AFF9-9367-32AC-5252-8A1A9684DECB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4" creationId="{9EAB90E8-DF8A-321D-A457-560A4E14070A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6" creationId="{0DC71FB3-49D3-4022-32B0-976DA2EE6884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7" creationId="{3396FA56-0BCC-7830-E565-69E286D6C12F}"/>
          </ac:spMkLst>
        </pc:spChg>
        <pc:spChg chg="add del mod">
          <ac:chgData name="박민지" userId="8cd2928b-fb69-4a34-b7ec-bae7cef32d1f" providerId="ADAL" clId="{861093D8-2A3D-4EBF-B559-154652380096}" dt="2022-07-31T09:31:25.810" v="571" actId="478"/>
          <ac:spMkLst>
            <pc:docMk/>
            <pc:sldMk cId="822192489" sldId="291"/>
            <ac:spMk id="58" creationId="{2CAE1D2C-F400-91FA-D1C3-3C6B27A4D7CD}"/>
          </ac:spMkLst>
        </pc:spChg>
        <pc:spChg chg="add mod">
          <ac:chgData name="박민지" userId="8cd2928b-fb69-4a34-b7ec-bae7cef32d1f" providerId="ADAL" clId="{861093D8-2A3D-4EBF-B559-154652380096}" dt="2022-07-31T09:44:33.690" v="785" actId="1076"/>
          <ac:spMkLst>
            <pc:docMk/>
            <pc:sldMk cId="822192489" sldId="291"/>
            <ac:spMk id="59" creationId="{4E8C65F3-0922-3392-1BEC-28AB3907500E}"/>
          </ac:spMkLst>
        </pc:spChg>
        <pc:spChg chg="add mod">
          <ac:chgData name="박민지" userId="8cd2928b-fb69-4a34-b7ec-bae7cef32d1f" providerId="ADAL" clId="{861093D8-2A3D-4EBF-B559-154652380096}" dt="2022-07-31T09:44:33.690" v="785" actId="1076"/>
          <ac:spMkLst>
            <pc:docMk/>
            <pc:sldMk cId="822192489" sldId="291"/>
            <ac:spMk id="60" creationId="{48BF150D-2568-54B2-0A5E-F67877AA8223}"/>
          </ac:spMkLst>
        </pc:spChg>
        <pc:spChg chg="add del mod">
          <ac:chgData name="박민지" userId="8cd2928b-fb69-4a34-b7ec-bae7cef32d1f" providerId="ADAL" clId="{861093D8-2A3D-4EBF-B559-154652380096}" dt="2022-07-31T09:34:40.298" v="623" actId="478"/>
          <ac:spMkLst>
            <pc:docMk/>
            <pc:sldMk cId="822192489" sldId="291"/>
            <ac:spMk id="62" creationId="{51C6C5B6-4FAD-D328-5D77-EE83DBF5905C}"/>
          </ac:spMkLst>
        </pc:spChg>
        <pc:spChg chg="add del mod">
          <ac:chgData name="박민지" userId="8cd2928b-fb69-4a34-b7ec-bae7cef32d1f" providerId="ADAL" clId="{861093D8-2A3D-4EBF-B559-154652380096}" dt="2022-07-31T09:34:40.298" v="625"/>
          <ac:spMkLst>
            <pc:docMk/>
            <pc:sldMk cId="822192489" sldId="291"/>
            <ac:spMk id="63" creationId="{FA1D216B-D1CD-1E7A-AB4E-2D59DD288720}"/>
          </ac:spMkLst>
        </pc:spChg>
        <pc:spChg chg="add mod">
          <ac:chgData name="박민지" userId="8cd2928b-fb69-4a34-b7ec-bae7cef32d1f" providerId="ADAL" clId="{861093D8-2A3D-4EBF-B559-154652380096}" dt="2022-07-31T09:45:13.569" v="794" actId="1076"/>
          <ac:spMkLst>
            <pc:docMk/>
            <pc:sldMk cId="822192489" sldId="291"/>
            <ac:spMk id="64" creationId="{0921F882-AA0D-CBC7-0972-C0EA590A83BA}"/>
          </ac:spMkLst>
        </pc:spChg>
        <pc:spChg chg="add mod topLvl">
          <ac:chgData name="박민지" userId="8cd2928b-fb69-4a34-b7ec-bae7cef32d1f" providerId="ADAL" clId="{861093D8-2A3D-4EBF-B559-154652380096}" dt="2022-07-31T12:57:24.972" v="1658" actId="1076"/>
          <ac:spMkLst>
            <pc:docMk/>
            <pc:sldMk cId="822192489" sldId="291"/>
            <ac:spMk id="75" creationId="{B0E238EB-C901-A0FE-A847-8C0A2DA87D98}"/>
          </ac:spMkLst>
        </pc:spChg>
        <pc:spChg chg="add mod topLvl">
          <ac:chgData name="박민지" userId="8cd2928b-fb69-4a34-b7ec-bae7cef32d1f" providerId="ADAL" clId="{861093D8-2A3D-4EBF-B559-154652380096}" dt="2022-07-31T12:57:24.972" v="1658" actId="1076"/>
          <ac:spMkLst>
            <pc:docMk/>
            <pc:sldMk cId="822192489" sldId="291"/>
            <ac:spMk id="76" creationId="{9964B42F-2BC5-4AD5-E4FB-B83A6D9F00BB}"/>
          </ac:spMkLst>
        </pc:spChg>
        <pc:spChg chg="add mod topLvl">
          <ac:chgData name="박민지" userId="8cd2928b-fb69-4a34-b7ec-bae7cef32d1f" providerId="ADAL" clId="{861093D8-2A3D-4EBF-B559-154652380096}" dt="2022-07-31T12:57:24.972" v="1658" actId="1076"/>
          <ac:spMkLst>
            <pc:docMk/>
            <pc:sldMk cId="822192489" sldId="291"/>
            <ac:spMk id="78" creationId="{1E26F0C5-8544-CF98-389E-E33FD1DC94B9}"/>
          </ac:spMkLst>
        </pc:spChg>
        <pc:spChg chg="add mod">
          <ac:chgData name="박민지" userId="8cd2928b-fb69-4a34-b7ec-bae7cef32d1f" providerId="ADAL" clId="{861093D8-2A3D-4EBF-B559-154652380096}" dt="2022-07-31T09:44:42.828" v="787" actId="1076"/>
          <ac:spMkLst>
            <pc:docMk/>
            <pc:sldMk cId="822192489" sldId="291"/>
            <ac:spMk id="80" creationId="{DC9FAA79-5808-9FB1-3871-435F53049051}"/>
          </ac:spMkLst>
        </pc:spChg>
        <pc:spChg chg="add mod topLvl">
          <ac:chgData name="박민지" userId="8cd2928b-fb69-4a34-b7ec-bae7cef32d1f" providerId="ADAL" clId="{861093D8-2A3D-4EBF-B559-154652380096}" dt="2022-07-31T12:57:24.972" v="1658" actId="1076"/>
          <ac:spMkLst>
            <pc:docMk/>
            <pc:sldMk cId="822192489" sldId="291"/>
            <ac:spMk id="81" creationId="{A914A854-1B48-CCE4-5218-7ADC0EDD63FF}"/>
          </ac:spMkLst>
        </pc:spChg>
        <pc:spChg chg="add mod">
          <ac:chgData name="박민지" userId="8cd2928b-fb69-4a34-b7ec-bae7cef32d1f" providerId="ADAL" clId="{861093D8-2A3D-4EBF-B559-154652380096}" dt="2022-07-31T12:57:30.120" v="1659" actId="1076"/>
          <ac:spMkLst>
            <pc:docMk/>
            <pc:sldMk cId="822192489" sldId="291"/>
            <ac:spMk id="88" creationId="{407C49BF-84C9-E6B6-EF55-EAE0BE4D2B7B}"/>
          </ac:spMkLst>
        </pc:spChg>
        <pc:grpChg chg="add del mod">
          <ac:chgData name="박민지" userId="8cd2928b-fb69-4a34-b7ec-bae7cef32d1f" providerId="ADAL" clId="{861093D8-2A3D-4EBF-B559-154652380096}" dt="2022-07-31T09:30:50.494" v="546" actId="165"/>
          <ac:grpSpMkLst>
            <pc:docMk/>
            <pc:sldMk cId="822192489" sldId="291"/>
            <ac:grpSpMk id="57" creationId="{BCE93052-FDAA-57A4-BCBA-68FE1B26338A}"/>
          </ac:grpSpMkLst>
        </pc:grpChg>
        <pc:grpChg chg="add del mod">
          <ac:chgData name="박민지" userId="8cd2928b-fb69-4a34-b7ec-bae7cef32d1f" providerId="ADAL" clId="{861093D8-2A3D-4EBF-B559-154652380096}" dt="2022-07-31T09:42:00.456" v="745" actId="165"/>
          <ac:grpSpMkLst>
            <pc:docMk/>
            <pc:sldMk cId="822192489" sldId="291"/>
            <ac:grpSpMk id="61" creationId="{E8E4FB38-7278-7CAB-824F-261FCB6E8EDB}"/>
          </ac:grpSpMkLst>
        </pc:grpChg>
        <pc:grpChg chg="add mod">
          <ac:chgData name="박민지" userId="8cd2928b-fb69-4a34-b7ec-bae7cef32d1f" providerId="ADAL" clId="{861093D8-2A3D-4EBF-B559-154652380096}" dt="2022-07-31T12:56:26.532" v="1647" actId="164"/>
          <ac:grpSpMkLst>
            <pc:docMk/>
            <pc:sldMk cId="822192489" sldId="291"/>
            <ac:grpSpMk id="89" creationId="{A97A36DA-B9C4-18BF-B337-9C50735B4E29}"/>
          </ac:grpSpMkLst>
        </pc:grpChg>
        <pc:grpChg chg="add del mod">
          <ac:chgData name="박민지" userId="8cd2928b-fb69-4a34-b7ec-bae7cef32d1f" providerId="ADAL" clId="{861093D8-2A3D-4EBF-B559-154652380096}" dt="2022-07-31T12:56:50.164" v="1652" actId="165"/>
          <ac:grpSpMkLst>
            <pc:docMk/>
            <pc:sldMk cId="822192489" sldId="291"/>
            <ac:grpSpMk id="90" creationId="{211B1C45-E714-7F96-0575-BFF52CD1C371}"/>
          </ac:grpSpMkLst>
        </pc:grpChg>
        <pc:picChg chg="add del mod">
          <ac:chgData name="박민지" userId="8cd2928b-fb69-4a34-b7ec-bae7cef32d1f" providerId="ADAL" clId="{861093D8-2A3D-4EBF-B559-154652380096}" dt="2022-07-31T09:25:05.772" v="398" actId="478"/>
          <ac:picMkLst>
            <pc:docMk/>
            <pc:sldMk cId="822192489" sldId="291"/>
            <ac:picMk id="8" creationId="{4B177844-7C0B-20D7-9531-831E209896AE}"/>
          </ac:picMkLst>
        </pc:picChg>
        <pc:picChg chg="add del mod">
          <ac:chgData name="박민지" userId="8cd2928b-fb69-4a34-b7ec-bae7cef32d1f" providerId="ADAL" clId="{861093D8-2A3D-4EBF-B559-154652380096}" dt="2022-07-31T09:26:19.586" v="399" actId="478"/>
          <ac:picMkLst>
            <pc:docMk/>
            <pc:sldMk cId="822192489" sldId="291"/>
            <ac:picMk id="10" creationId="{B3A3B1DE-C9F8-DFCD-1DF4-4C8A01FA93A9}"/>
          </ac:picMkLst>
        </pc:picChg>
        <pc:picChg chg="add del mod modCrop">
          <ac:chgData name="박민지" userId="8cd2928b-fb69-4a34-b7ec-bae7cef32d1f" providerId="ADAL" clId="{861093D8-2A3D-4EBF-B559-154652380096}" dt="2022-07-31T09:41:32.799" v="737" actId="478"/>
          <ac:picMkLst>
            <pc:docMk/>
            <pc:sldMk cId="822192489" sldId="291"/>
            <ac:picMk id="74" creationId="{07A1BBF6-5074-CA6B-3054-8BA9681CF3A4}"/>
          </ac:picMkLst>
        </pc:picChg>
        <pc:cxnChg chg="add mod topLvl">
          <ac:chgData name="박민지" userId="8cd2928b-fb69-4a34-b7ec-bae7cef32d1f" providerId="ADAL" clId="{861093D8-2A3D-4EBF-B559-154652380096}" dt="2022-07-31T12:57:24.972" v="1658" actId="1076"/>
          <ac:cxnSpMkLst>
            <pc:docMk/>
            <pc:sldMk cId="822192489" sldId="291"/>
            <ac:cxnSpMk id="19" creationId="{CF47877E-C689-D1CD-CFDC-EC0F1B6BBB6C}"/>
          </ac:cxnSpMkLst>
        </pc:cxnChg>
        <pc:cxnChg chg="add del mod topLvl">
          <ac:chgData name="박민지" userId="8cd2928b-fb69-4a34-b7ec-bae7cef32d1f" providerId="ADAL" clId="{861093D8-2A3D-4EBF-B559-154652380096}" dt="2022-07-31T09:42:34.011" v="750" actId="478"/>
          <ac:cxnSpMkLst>
            <pc:docMk/>
            <pc:sldMk cId="822192489" sldId="291"/>
            <ac:cxnSpMk id="22" creationId="{17B7E9BC-752C-D3C1-523F-942AC8337199}"/>
          </ac:cxnSpMkLst>
        </pc:cxnChg>
        <pc:cxnChg chg="add del mod topLvl">
          <ac:chgData name="박민지" userId="8cd2928b-fb69-4a34-b7ec-bae7cef32d1f" providerId="ADAL" clId="{861093D8-2A3D-4EBF-B559-154652380096}" dt="2022-07-31T09:42:34.011" v="750" actId="478"/>
          <ac:cxnSpMkLst>
            <pc:docMk/>
            <pc:sldMk cId="822192489" sldId="291"/>
            <ac:cxnSpMk id="27" creationId="{D57E478C-5ECB-0E42-9D4A-C4074E7F0FFF}"/>
          </ac:cxnSpMkLst>
        </pc:cxnChg>
        <pc:cxnChg chg="add del mod topLvl">
          <ac:chgData name="박민지" userId="8cd2928b-fb69-4a34-b7ec-bae7cef32d1f" providerId="ADAL" clId="{861093D8-2A3D-4EBF-B559-154652380096}" dt="2022-07-31T09:42:34.011" v="750" actId="478"/>
          <ac:cxnSpMkLst>
            <pc:docMk/>
            <pc:sldMk cId="822192489" sldId="291"/>
            <ac:cxnSpMk id="30" creationId="{C75D1FB0-C08D-ADA9-DD94-9E3B23724144}"/>
          </ac:cxnSpMkLst>
        </pc:cxnChg>
        <pc:cxnChg chg="add del mod topLvl">
          <ac:chgData name="박민지" userId="8cd2928b-fb69-4a34-b7ec-bae7cef32d1f" providerId="ADAL" clId="{861093D8-2A3D-4EBF-B559-154652380096}" dt="2022-07-31T09:42:34.011" v="750" actId="478"/>
          <ac:cxnSpMkLst>
            <pc:docMk/>
            <pc:sldMk cId="822192489" sldId="291"/>
            <ac:cxnSpMk id="35" creationId="{6B2964A5-26D2-0A5C-C2C1-8FC4C41E4C7D}"/>
          </ac:cxnSpMkLst>
        </pc:cxnChg>
        <pc:cxnChg chg="add del mod topLvl">
          <ac:chgData name="박민지" userId="8cd2928b-fb69-4a34-b7ec-bae7cef32d1f" providerId="ADAL" clId="{861093D8-2A3D-4EBF-B559-154652380096}" dt="2022-07-31T09:42:35.889" v="751" actId="478"/>
          <ac:cxnSpMkLst>
            <pc:docMk/>
            <pc:sldMk cId="822192489" sldId="291"/>
            <ac:cxnSpMk id="38" creationId="{91C74D51-4E65-BE48-DA50-23FEAA4200E3}"/>
          </ac:cxnSpMkLst>
        </pc:cxnChg>
        <pc:cxnChg chg="add mod">
          <ac:chgData name="박민지" userId="8cd2928b-fb69-4a34-b7ec-bae7cef32d1f" providerId="ADAL" clId="{861093D8-2A3D-4EBF-B559-154652380096}" dt="2022-07-31T09:44:33.690" v="785" actId="1076"/>
          <ac:cxnSpMkLst>
            <pc:docMk/>
            <pc:sldMk cId="822192489" sldId="291"/>
            <ac:cxnSpMk id="66" creationId="{590C5CF6-0559-8715-61AF-C9D0C6E01415}"/>
          </ac:cxnSpMkLst>
        </pc:cxnChg>
        <pc:cxnChg chg="add mod">
          <ac:chgData name="박민지" userId="8cd2928b-fb69-4a34-b7ec-bae7cef32d1f" providerId="ADAL" clId="{861093D8-2A3D-4EBF-B559-154652380096}" dt="2022-07-31T09:44:33.690" v="785" actId="1076"/>
          <ac:cxnSpMkLst>
            <pc:docMk/>
            <pc:sldMk cId="822192489" sldId="291"/>
            <ac:cxnSpMk id="67" creationId="{846F9A8A-31B2-A18C-F9C1-09B43C12F349}"/>
          </ac:cxnSpMkLst>
        </pc:cxnChg>
        <pc:cxnChg chg="add mod">
          <ac:chgData name="박민지" userId="8cd2928b-fb69-4a34-b7ec-bae7cef32d1f" providerId="ADAL" clId="{861093D8-2A3D-4EBF-B559-154652380096}" dt="2022-07-31T09:44:33.690" v="785" actId="1076"/>
          <ac:cxnSpMkLst>
            <pc:docMk/>
            <pc:sldMk cId="822192489" sldId="291"/>
            <ac:cxnSpMk id="69" creationId="{AD503998-AE2B-3AC4-7CFE-BC7343441121}"/>
          </ac:cxnSpMkLst>
        </pc:cxnChg>
        <pc:cxnChg chg="add mod">
          <ac:chgData name="박민지" userId="8cd2928b-fb69-4a34-b7ec-bae7cef32d1f" providerId="ADAL" clId="{861093D8-2A3D-4EBF-B559-154652380096}" dt="2022-07-31T09:44:38.790" v="786" actId="1076"/>
          <ac:cxnSpMkLst>
            <pc:docMk/>
            <pc:sldMk cId="822192489" sldId="291"/>
            <ac:cxnSpMk id="70" creationId="{57CE88F8-C0F6-41C9-114D-22CBC1A8E7DD}"/>
          </ac:cxnSpMkLst>
        </pc:cxnChg>
        <pc:cxnChg chg="add mod topLvl">
          <ac:chgData name="박민지" userId="8cd2928b-fb69-4a34-b7ec-bae7cef32d1f" providerId="ADAL" clId="{861093D8-2A3D-4EBF-B559-154652380096}" dt="2022-07-31T12:57:24.972" v="1658" actId="1076"/>
          <ac:cxnSpMkLst>
            <pc:docMk/>
            <pc:sldMk cId="822192489" sldId="291"/>
            <ac:cxnSpMk id="79" creationId="{00EB053E-1576-4289-D0A0-F316CE63BA42}"/>
          </ac:cxnSpMkLst>
        </pc:cxnChg>
        <pc:cxnChg chg="add del mod">
          <ac:chgData name="박민지" userId="8cd2928b-fb69-4a34-b7ec-bae7cef32d1f" providerId="ADAL" clId="{861093D8-2A3D-4EBF-B559-154652380096}" dt="2022-07-31T09:43:55.341" v="778" actId="11529"/>
          <ac:cxnSpMkLst>
            <pc:docMk/>
            <pc:sldMk cId="822192489" sldId="291"/>
            <ac:cxnSpMk id="83" creationId="{3E6131F7-41AA-F62C-406E-9CE8ACCEA7AF}"/>
          </ac:cxnSpMkLst>
        </pc:cxnChg>
        <pc:cxnChg chg="add mod">
          <ac:chgData name="박민지" userId="8cd2928b-fb69-4a34-b7ec-bae7cef32d1f" providerId="ADAL" clId="{861093D8-2A3D-4EBF-B559-154652380096}" dt="2022-07-31T12:57:44.845" v="1660" actId="14100"/>
          <ac:cxnSpMkLst>
            <pc:docMk/>
            <pc:sldMk cId="822192489" sldId="291"/>
            <ac:cxnSpMk id="87" creationId="{608AA266-161A-2A4D-539F-F19BA5C80DBE}"/>
          </ac:cxnSpMkLst>
        </pc:cxnChg>
      </pc:sldChg>
      <pc:sldChg chg="modSp mod">
        <pc:chgData name="박민지" userId="8cd2928b-fb69-4a34-b7ec-bae7cef32d1f" providerId="ADAL" clId="{861093D8-2A3D-4EBF-B559-154652380096}" dt="2022-08-01T07:25:55.747" v="3205" actId="20577"/>
        <pc:sldMkLst>
          <pc:docMk/>
          <pc:sldMk cId="1658049388" sldId="292"/>
        </pc:sldMkLst>
        <pc:spChg chg="mod">
          <ac:chgData name="박민지" userId="8cd2928b-fb69-4a34-b7ec-bae7cef32d1f" providerId="ADAL" clId="{861093D8-2A3D-4EBF-B559-154652380096}" dt="2022-08-01T07:25:55.747" v="3205" actId="20577"/>
          <ac:spMkLst>
            <pc:docMk/>
            <pc:sldMk cId="1658049388" sldId="292"/>
            <ac:spMk id="38" creationId="{CE3DA901-5147-B0D2-CCC1-2C0757685C5B}"/>
          </ac:spMkLst>
        </pc:spChg>
        <pc:picChg chg="mod">
          <ac:chgData name="박민지" userId="8cd2928b-fb69-4a34-b7ec-bae7cef32d1f" providerId="ADAL" clId="{861093D8-2A3D-4EBF-B559-154652380096}" dt="2022-07-31T09:22:40.465" v="335"/>
          <ac:picMkLst>
            <pc:docMk/>
            <pc:sldMk cId="1658049388" sldId="292"/>
            <ac:picMk id="1028" creationId="{3E57C2AA-25A6-1723-913F-9ED55BD89BA9}"/>
          </ac:picMkLst>
        </pc:picChg>
      </pc:sldChg>
      <pc:sldChg chg="addSp modSp add del mod ord">
        <pc:chgData name="박민지" userId="8cd2928b-fb69-4a34-b7ec-bae7cef32d1f" providerId="ADAL" clId="{861093D8-2A3D-4EBF-B559-154652380096}" dt="2022-08-01T11:50:16.359" v="3824" actId="1076"/>
        <pc:sldMkLst>
          <pc:docMk/>
          <pc:sldMk cId="2199675879" sldId="293"/>
        </pc:sldMkLst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10" creationId="{10B0FA4E-B8D0-3B6E-A2EF-D6526ED792CD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19" creationId="{7DEC689D-3DA6-1837-B0E1-E216F61C1077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0" creationId="{33BA5DA9-31B4-FD63-7A14-9E79BE745819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1" creationId="{0C3110AB-0219-F1DB-00FD-C7FB96FF674B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2" creationId="{27BE8FAD-6B3A-419E-DF0F-38F1B59B86BD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3" creationId="{D0B5A412-1184-BB65-577D-A3DEE7A82D98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4" creationId="{3BAC6873-91CA-AADF-88BF-5DC9C1016942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5" creationId="{422876FB-51AB-B901-9334-BDE4E1FF0856}"/>
          </ac:spMkLst>
        </pc:spChg>
        <pc:spChg chg="add 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1" creationId="{37778374-88BA-D27E-0510-AE659412BA60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4" creationId="{A0E3095A-999F-12E0-71F6-9956BE7805A8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5" creationId="{25B052D0-2854-D2E0-25E3-85F49019EA50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6" creationId="{AB3A08C9-4207-ED93-3E8C-589C448F7647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7" creationId="{480E6439-4976-DF24-3A33-213F754521E5}"/>
          </ac:spMkLst>
        </pc:spChg>
        <pc:spChg chg="add 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8" creationId="{55229257-3C80-9B3F-9E06-963F9F8BEBE8}"/>
          </ac:spMkLst>
        </pc:spChg>
        <pc:spChg chg="add mod">
          <ac:chgData name="박민지" userId="8cd2928b-fb69-4a34-b7ec-bae7cef32d1f" providerId="ADAL" clId="{861093D8-2A3D-4EBF-B559-154652380096}" dt="2022-08-01T11:50:16.359" v="3824" actId="1076"/>
          <ac:spMkLst>
            <pc:docMk/>
            <pc:sldMk cId="2199675879" sldId="293"/>
            <ac:spMk id="57" creationId="{8BBB1B55-5379-72FC-0C55-64167D683F99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66" creationId="{BD47287C-304D-4033-4CFD-BD2E1D890A8C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67" creationId="{7FC90494-554B-5C9A-D786-A1B9FEA316E2}"/>
          </ac:spMkLst>
        </pc:sp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8" creationId="{4281F2F4-D55E-E32D-DBD6-D4D156D17155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13" creationId="{7E8E2657-BCD2-7283-4BCF-7EBDB654211A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26" creationId="{E87A01B6-BB89-FF24-9EB9-B80F4FEFBA4C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28" creationId="{46B8DB51-2BBD-15A1-5F7C-9212FB4EA36F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30" creationId="{BC8FDD30-599E-4B7A-2F51-910929D2FEF3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39" creationId="{E2226FE4-1C97-97DF-2D8F-49C06EBA27E6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40" creationId="{04306DF6-962E-D784-7326-288FDC482A18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41" creationId="{C1AAF8D2-45CB-D790-A977-75A2EA8AA93A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49" creationId="{1EFC8E4A-8C44-6BD5-593D-1CB1533D8D3B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50" creationId="{3DA2C6AB-C330-1B28-6872-024B56BF3C5D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51" creationId="{01261A33-3AD7-EFEC-F10A-5AAFA95FF354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53" creationId="{CC537DA9-5C6D-F7D1-C60B-ACA0155C2FBF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54" creationId="{9FE73C29-38CF-68AD-22CB-962D5FE8D461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56" creationId="{4BD19848-BCE3-3786-1B14-54B8688363DB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65" creationId="{6C792CF2-A682-F5E6-F17D-9BAC0D674967}"/>
          </ac:cxnSpMkLst>
        </pc:cxnChg>
      </pc:sldChg>
      <pc:sldChg chg="addSp delSp modSp mod ord">
        <pc:chgData name="박민지" userId="8cd2928b-fb69-4a34-b7ec-bae7cef32d1f" providerId="ADAL" clId="{861093D8-2A3D-4EBF-B559-154652380096}" dt="2022-07-31T14:39:19.823" v="3084"/>
        <pc:sldMkLst>
          <pc:docMk/>
          <pc:sldMk cId="1166081365" sldId="294"/>
        </pc:sldMkLst>
        <pc:spChg chg="del mod">
          <ac:chgData name="박민지" userId="8cd2928b-fb69-4a34-b7ec-bae7cef32d1f" providerId="ADAL" clId="{861093D8-2A3D-4EBF-B559-154652380096}" dt="2022-07-31T09:50:26.266" v="831" actId="478"/>
          <ac:spMkLst>
            <pc:docMk/>
            <pc:sldMk cId="1166081365" sldId="294"/>
            <ac:spMk id="8" creationId="{FD4570BA-3A8F-0054-E95A-B936F6F1AE49}"/>
          </ac:spMkLst>
        </pc:spChg>
        <pc:spChg chg="del">
          <ac:chgData name="박민지" userId="8cd2928b-fb69-4a34-b7ec-bae7cef32d1f" providerId="ADAL" clId="{861093D8-2A3D-4EBF-B559-154652380096}" dt="2022-07-31T09:49:27.303" v="821" actId="478"/>
          <ac:spMkLst>
            <pc:docMk/>
            <pc:sldMk cId="1166081365" sldId="294"/>
            <ac:spMk id="12" creationId="{E0BD7E56-1466-826A-B974-9EEC2A7FE184}"/>
          </ac:spMkLst>
        </pc:spChg>
        <pc:spChg chg="del">
          <ac:chgData name="박민지" userId="8cd2928b-fb69-4a34-b7ec-bae7cef32d1f" providerId="ADAL" clId="{861093D8-2A3D-4EBF-B559-154652380096}" dt="2022-07-31T09:48:23.700" v="805" actId="478"/>
          <ac:spMkLst>
            <pc:docMk/>
            <pc:sldMk cId="1166081365" sldId="294"/>
            <ac:spMk id="13" creationId="{503F6543-9617-8886-7524-9FFFFA3C624E}"/>
          </ac:spMkLst>
        </pc:spChg>
        <pc:spChg chg="add mod">
          <ac:chgData name="박민지" userId="8cd2928b-fb69-4a34-b7ec-bae7cef32d1f" providerId="ADAL" clId="{861093D8-2A3D-4EBF-B559-154652380096}" dt="2022-07-31T12:34:33.312" v="1108" actId="1076"/>
          <ac:spMkLst>
            <pc:docMk/>
            <pc:sldMk cId="1166081365" sldId="294"/>
            <ac:spMk id="14" creationId="{2F6024A0-C7F4-C864-B22B-C8E30241CAD6}"/>
          </ac:spMkLst>
        </pc:spChg>
        <pc:spChg chg="mod">
          <ac:chgData name="박민지" userId="8cd2928b-fb69-4a34-b7ec-bae7cef32d1f" providerId="ADAL" clId="{861093D8-2A3D-4EBF-B559-154652380096}" dt="2022-07-31T12:27:10.519" v="999" actId="20577"/>
          <ac:spMkLst>
            <pc:docMk/>
            <pc:sldMk cId="1166081365" sldId="294"/>
            <ac:spMk id="19" creationId="{5615F5D1-CF5A-4366-0BAC-0E69982D6242}"/>
          </ac:spMkLst>
        </pc:spChg>
        <pc:spChg chg="add mod">
          <ac:chgData name="박민지" userId="8cd2928b-fb69-4a34-b7ec-bae7cef32d1f" providerId="ADAL" clId="{861093D8-2A3D-4EBF-B559-154652380096}" dt="2022-07-31T12:28:05.460" v="1011" actId="20577"/>
          <ac:spMkLst>
            <pc:docMk/>
            <pc:sldMk cId="1166081365" sldId="294"/>
            <ac:spMk id="23" creationId="{01E360FF-123E-DD40-6827-6CD999CFFDE1}"/>
          </ac:spMkLst>
        </pc:spChg>
        <pc:spChg chg="add mod">
          <ac:chgData name="박민지" userId="8cd2928b-fb69-4a34-b7ec-bae7cef32d1f" providerId="ADAL" clId="{861093D8-2A3D-4EBF-B559-154652380096}" dt="2022-07-31T12:31:18.119" v="1047" actId="1076"/>
          <ac:spMkLst>
            <pc:docMk/>
            <pc:sldMk cId="1166081365" sldId="294"/>
            <ac:spMk id="24" creationId="{9B89EEEE-48BC-E6FE-12CE-369703B63968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25" creationId="{AB88FF6D-9C14-FC94-1380-4EFF95EDB952}"/>
          </ac:spMkLst>
        </pc:spChg>
        <pc:spChg chg="add del mod">
          <ac:chgData name="박민지" userId="8cd2928b-fb69-4a34-b7ec-bae7cef32d1f" providerId="ADAL" clId="{861093D8-2A3D-4EBF-B559-154652380096}" dt="2022-07-31T12:28:50.287" v="1044" actId="478"/>
          <ac:spMkLst>
            <pc:docMk/>
            <pc:sldMk cId="1166081365" sldId="294"/>
            <ac:spMk id="26" creationId="{ADBC7320-FD19-47F2-54AF-7791CB3A3B0F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27" creationId="{DA3B18E7-5B87-BE2F-0A79-58380C50D529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28" creationId="{2694EC9E-B99F-8E59-7C91-CCC7406EA477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29" creationId="{3003AB78-7F73-9A49-94FB-9E3AE4C8867F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30" creationId="{74809D4E-6811-6340-83FB-E3FC090F4F68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31" creationId="{4108A393-B47D-939A-B494-3CD9849FB191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32" creationId="{604D73B8-800E-92FE-F9BD-3DADFCA7E490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33" creationId="{5665A62D-9E9D-B86A-D700-A59F3654B33F}"/>
          </ac:spMkLst>
        </pc:spChg>
        <pc:spChg chg="add mod">
          <ac:chgData name="박민지" userId="8cd2928b-fb69-4a34-b7ec-bae7cef32d1f" providerId="ADAL" clId="{861093D8-2A3D-4EBF-B559-154652380096}" dt="2022-07-31T12:34:26.311" v="1106" actId="1076"/>
          <ac:spMkLst>
            <pc:docMk/>
            <pc:sldMk cId="1166081365" sldId="294"/>
            <ac:spMk id="38" creationId="{1E787B0A-E728-E5AE-721C-98C8A4AEAF6A}"/>
          </ac:spMkLst>
        </pc:spChg>
        <pc:spChg chg="add mod">
          <ac:chgData name="박민지" userId="8cd2928b-fb69-4a34-b7ec-bae7cef32d1f" providerId="ADAL" clId="{861093D8-2A3D-4EBF-B559-154652380096}" dt="2022-07-31T12:34:13.987" v="1098" actId="20577"/>
          <ac:spMkLst>
            <pc:docMk/>
            <pc:sldMk cId="1166081365" sldId="294"/>
            <ac:spMk id="41" creationId="{7A26B564-FC60-944B-587A-5E53F4C2B21F}"/>
          </ac:spMkLst>
        </pc:spChg>
        <pc:spChg chg="add mod">
          <ac:chgData name="박민지" userId="8cd2928b-fb69-4a34-b7ec-bae7cef32d1f" providerId="ADAL" clId="{861093D8-2A3D-4EBF-B559-154652380096}" dt="2022-07-31T14:31:35.324" v="2832" actId="20577"/>
          <ac:spMkLst>
            <pc:docMk/>
            <pc:sldMk cId="1166081365" sldId="294"/>
            <ac:spMk id="45" creationId="{CB5F87B2-A39F-9DFE-01F4-AF2DE553DFB0}"/>
          </ac:spMkLst>
        </pc:spChg>
        <pc:spChg chg="mod">
          <ac:chgData name="박민지" userId="8cd2928b-fb69-4a34-b7ec-bae7cef32d1f" providerId="ADAL" clId="{861093D8-2A3D-4EBF-B559-154652380096}" dt="2022-07-31T12:25:09.071" v="959" actId="1076"/>
          <ac:spMkLst>
            <pc:docMk/>
            <pc:sldMk cId="1166081365" sldId="294"/>
            <ac:spMk id="47" creationId="{51DAA9A3-51F9-E28B-7A71-52A3C762D83B}"/>
          </ac:spMkLst>
        </pc:spChg>
        <pc:spChg chg="del">
          <ac:chgData name="박민지" userId="8cd2928b-fb69-4a34-b7ec-bae7cef32d1f" providerId="ADAL" clId="{861093D8-2A3D-4EBF-B559-154652380096}" dt="2022-07-31T09:48:45.525" v="811" actId="478"/>
          <ac:spMkLst>
            <pc:docMk/>
            <pc:sldMk cId="1166081365" sldId="294"/>
            <ac:spMk id="48" creationId="{C344EDA5-2264-1F95-670A-8CC79CEB14C8}"/>
          </ac:spMkLst>
        </pc:spChg>
        <pc:spChg chg="mod">
          <ac:chgData name="박민지" userId="8cd2928b-fb69-4a34-b7ec-bae7cef32d1f" providerId="ADAL" clId="{861093D8-2A3D-4EBF-B559-154652380096}" dt="2022-07-31T12:25:09.071" v="959" actId="1076"/>
          <ac:spMkLst>
            <pc:docMk/>
            <pc:sldMk cId="1166081365" sldId="294"/>
            <ac:spMk id="49" creationId="{FB5838D1-8AF8-C4DA-1DB7-660E2C2D0959}"/>
          </ac:spMkLst>
        </pc:spChg>
        <pc:spChg chg="mod">
          <ac:chgData name="박민지" userId="8cd2928b-fb69-4a34-b7ec-bae7cef32d1f" providerId="ADAL" clId="{861093D8-2A3D-4EBF-B559-154652380096}" dt="2022-07-31T12:25:09.071" v="959" actId="1076"/>
          <ac:spMkLst>
            <pc:docMk/>
            <pc:sldMk cId="1166081365" sldId="294"/>
            <ac:spMk id="51" creationId="{FB76342E-EE7A-1EA2-C4CA-3D6E8B6C4BFD}"/>
          </ac:spMkLst>
        </pc:spChg>
        <pc:spChg chg="mod">
          <ac:chgData name="박민지" userId="8cd2928b-fb69-4a34-b7ec-bae7cef32d1f" providerId="ADAL" clId="{861093D8-2A3D-4EBF-B559-154652380096}" dt="2022-07-31T12:25:09.071" v="959" actId="1076"/>
          <ac:spMkLst>
            <pc:docMk/>
            <pc:sldMk cId="1166081365" sldId="294"/>
            <ac:spMk id="52" creationId="{16D5D9DE-3035-A9E7-BCBF-F78A5F8405E6}"/>
          </ac:spMkLst>
        </pc:spChg>
        <pc:spChg chg="del mod">
          <ac:chgData name="박민지" userId="8cd2928b-fb69-4a34-b7ec-bae7cef32d1f" providerId="ADAL" clId="{861093D8-2A3D-4EBF-B559-154652380096}" dt="2022-07-31T09:52:44.629" v="938" actId="478"/>
          <ac:spMkLst>
            <pc:docMk/>
            <pc:sldMk cId="1166081365" sldId="294"/>
            <ac:spMk id="53" creationId="{38969FE5-0447-DA06-66E8-D8B9F277CAFE}"/>
          </ac:spMkLst>
        </pc:spChg>
        <pc:spChg chg="del mod">
          <ac:chgData name="박민지" userId="8cd2928b-fb69-4a34-b7ec-bae7cef32d1f" providerId="ADAL" clId="{861093D8-2A3D-4EBF-B559-154652380096}" dt="2022-07-31T09:52:43.876" v="937" actId="478"/>
          <ac:spMkLst>
            <pc:docMk/>
            <pc:sldMk cId="1166081365" sldId="294"/>
            <ac:spMk id="56" creationId="{7D184ABC-D0FC-089C-82D1-64E7903B3344}"/>
          </ac:spMkLst>
        </pc:spChg>
        <pc:spChg chg="del">
          <ac:chgData name="박민지" userId="8cd2928b-fb69-4a34-b7ec-bae7cef32d1f" providerId="ADAL" clId="{861093D8-2A3D-4EBF-B559-154652380096}" dt="2022-07-31T09:48:15.875" v="803" actId="478"/>
          <ac:spMkLst>
            <pc:docMk/>
            <pc:sldMk cId="1166081365" sldId="294"/>
            <ac:spMk id="57" creationId="{C75570A4-BD9C-EEEB-B867-E101E898CCB1}"/>
          </ac:spMkLst>
        </pc:spChg>
        <pc:spChg chg="mod">
          <ac:chgData name="박민지" userId="8cd2928b-fb69-4a34-b7ec-bae7cef32d1f" providerId="ADAL" clId="{861093D8-2A3D-4EBF-B559-154652380096}" dt="2022-07-31T12:27:21.357" v="1003" actId="20577"/>
          <ac:spMkLst>
            <pc:docMk/>
            <pc:sldMk cId="1166081365" sldId="294"/>
            <ac:spMk id="58" creationId="{80B32ECA-0468-9708-2BD3-0D1144A6E14F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1" creationId="{21C8204C-4924-0DDE-DDEE-321A287D8D15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2" creationId="{E4B58566-ECAB-A9E2-897E-A2DF0933D079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3" creationId="{A39260E3-75B3-3D66-098A-7F5F454AE101}"/>
          </ac:spMkLst>
        </pc:spChg>
        <pc:spChg chg="add del mod">
          <ac:chgData name="박민지" userId="8cd2928b-fb69-4a34-b7ec-bae7cef32d1f" providerId="ADAL" clId="{861093D8-2A3D-4EBF-B559-154652380096}" dt="2022-07-31T14:31:41.398" v="2833" actId="478"/>
          <ac:spMkLst>
            <pc:docMk/>
            <pc:sldMk cId="1166081365" sldId="294"/>
            <ac:spMk id="64" creationId="{5B17BF0A-60BF-A622-14F9-F933C9ADC70C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5" creationId="{89229901-7189-87A1-8BAD-2BAFEEAEC3D0}"/>
          </ac:spMkLst>
        </pc:spChg>
        <pc:spChg chg="add del mod">
          <ac:chgData name="박민지" userId="8cd2928b-fb69-4a34-b7ec-bae7cef32d1f" providerId="ADAL" clId="{861093D8-2A3D-4EBF-B559-154652380096}" dt="2022-07-31T12:48:37.301" v="1506" actId="478"/>
          <ac:spMkLst>
            <pc:docMk/>
            <pc:sldMk cId="1166081365" sldId="294"/>
            <ac:spMk id="66" creationId="{C3EE8FBE-8A3F-B009-883C-2E620907F082}"/>
          </ac:spMkLst>
        </pc:spChg>
        <pc:spChg chg="add mod">
          <ac:chgData name="박민지" userId="8cd2928b-fb69-4a34-b7ec-bae7cef32d1f" providerId="ADAL" clId="{861093D8-2A3D-4EBF-B559-154652380096}" dt="2022-07-31T12:50:06.206" v="1555" actId="1076"/>
          <ac:spMkLst>
            <pc:docMk/>
            <pc:sldMk cId="1166081365" sldId="294"/>
            <ac:spMk id="67" creationId="{24BDE835-0771-F949-E483-C2F6687BE853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8" creationId="{AB06D880-53F7-0440-10C2-1FC90136A104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9" creationId="{3E6B781D-A71C-7261-A0CD-060FFA80712B}"/>
          </ac:spMkLst>
        </pc:spChg>
        <pc:spChg chg="add mod">
          <ac:chgData name="박민지" userId="8cd2928b-fb69-4a34-b7ec-bae7cef32d1f" providerId="ADAL" clId="{861093D8-2A3D-4EBF-B559-154652380096}" dt="2022-07-31T14:38:27.551" v="3050" actId="208"/>
          <ac:spMkLst>
            <pc:docMk/>
            <pc:sldMk cId="1166081365" sldId="294"/>
            <ac:spMk id="70" creationId="{27847EBE-1183-B76C-D1EB-623858806DCE}"/>
          </ac:spMkLst>
        </pc:spChg>
        <pc:spChg chg="add mod">
          <ac:chgData name="박민지" userId="8cd2928b-fb69-4a34-b7ec-bae7cef32d1f" providerId="ADAL" clId="{861093D8-2A3D-4EBF-B559-154652380096}" dt="2022-07-31T14:39:19.823" v="3084"/>
          <ac:spMkLst>
            <pc:docMk/>
            <pc:sldMk cId="1166081365" sldId="294"/>
            <ac:spMk id="73" creationId="{E8F7B3CD-6326-0A1C-43D3-A2D856D88D16}"/>
          </ac:spMkLst>
        </pc:spChg>
        <pc:spChg chg="add mod">
          <ac:chgData name="박민지" userId="8cd2928b-fb69-4a34-b7ec-bae7cef32d1f" providerId="ADAL" clId="{861093D8-2A3D-4EBF-B559-154652380096}" dt="2022-07-31T14:38:27.551" v="3050" actId="208"/>
          <ac:spMkLst>
            <pc:docMk/>
            <pc:sldMk cId="1166081365" sldId="294"/>
            <ac:spMk id="74" creationId="{5120EA39-4FF6-17B2-EEA0-812E22E47891}"/>
          </ac:spMkLst>
        </pc:spChg>
        <pc:cxnChg chg="add mod">
          <ac:chgData name="박민지" userId="8cd2928b-fb69-4a34-b7ec-bae7cef32d1f" providerId="ADAL" clId="{861093D8-2A3D-4EBF-B559-154652380096}" dt="2022-07-31T12:32:07.929" v="1052" actId="1076"/>
          <ac:cxnSpMkLst>
            <pc:docMk/>
            <pc:sldMk cId="1166081365" sldId="294"/>
            <ac:cxnSpMk id="10" creationId="{24CC1A95-EB88-C3A9-7C90-222B7792BBA4}"/>
          </ac:cxnSpMkLst>
        </pc:cxnChg>
        <pc:cxnChg chg="add mod">
          <ac:chgData name="박민지" userId="8cd2928b-fb69-4a34-b7ec-bae7cef32d1f" providerId="ADAL" clId="{861093D8-2A3D-4EBF-B559-154652380096}" dt="2022-07-31T12:33:12.050" v="1076" actId="14100"/>
          <ac:cxnSpMkLst>
            <pc:docMk/>
            <pc:sldMk cId="1166081365" sldId="294"/>
            <ac:cxnSpMk id="37" creationId="{A3C7FE48-DB6E-2C0D-4872-73B1D46D9790}"/>
          </ac:cxnSpMkLst>
        </pc:cxnChg>
        <pc:cxnChg chg="add mod">
          <ac:chgData name="박민지" userId="8cd2928b-fb69-4a34-b7ec-bae7cef32d1f" providerId="ADAL" clId="{861093D8-2A3D-4EBF-B559-154652380096}" dt="2022-07-31T12:33:29.501" v="1080" actId="14100"/>
          <ac:cxnSpMkLst>
            <pc:docMk/>
            <pc:sldMk cId="1166081365" sldId="294"/>
            <ac:cxnSpMk id="40" creationId="{545C8C4E-DBA6-0B0B-C72E-D25C62218162}"/>
          </ac:cxnSpMkLst>
        </pc:cxnChg>
        <pc:cxnChg chg="add mod">
          <ac:chgData name="박민지" userId="8cd2928b-fb69-4a34-b7ec-bae7cef32d1f" providerId="ADAL" clId="{861093D8-2A3D-4EBF-B559-154652380096}" dt="2022-07-31T12:34:45.149" v="1112" actId="1076"/>
          <ac:cxnSpMkLst>
            <pc:docMk/>
            <pc:sldMk cId="1166081365" sldId="294"/>
            <ac:cxnSpMk id="44" creationId="{6BE1E3BE-0864-2D92-4BF7-76A4378F996A}"/>
          </ac:cxnSpMkLst>
        </pc:cxnChg>
        <pc:cxnChg chg="add del mod">
          <ac:chgData name="박민지" userId="8cd2928b-fb69-4a34-b7ec-bae7cef32d1f" providerId="ADAL" clId="{861093D8-2A3D-4EBF-B559-154652380096}" dt="2022-07-31T14:35:19.692" v="2972" actId="11529"/>
          <ac:cxnSpMkLst>
            <pc:docMk/>
            <pc:sldMk cId="1166081365" sldId="294"/>
            <ac:cxnSpMk id="46" creationId="{EFEE57D0-A0F6-B25B-E1A5-3CB4D69CFFE0}"/>
          </ac:cxnSpMkLst>
        </pc:cxnChg>
        <pc:cxnChg chg="add mod">
          <ac:chgData name="박민지" userId="8cd2928b-fb69-4a34-b7ec-bae7cef32d1f" providerId="ADAL" clId="{861093D8-2A3D-4EBF-B559-154652380096}" dt="2022-07-31T14:32:08.927" v="2841" actId="1076"/>
          <ac:cxnSpMkLst>
            <pc:docMk/>
            <pc:sldMk cId="1166081365" sldId="294"/>
            <ac:cxnSpMk id="50" creationId="{7C7797A2-C415-14CE-C8A7-9E0B9A3CCBF8}"/>
          </ac:cxnSpMkLst>
        </pc:cxnChg>
        <pc:cxnChg chg="add mod">
          <ac:chgData name="박민지" userId="8cd2928b-fb69-4a34-b7ec-bae7cef32d1f" providerId="ADAL" clId="{861093D8-2A3D-4EBF-B559-154652380096}" dt="2022-07-31T14:32:08.927" v="2841" actId="1076"/>
          <ac:cxnSpMkLst>
            <pc:docMk/>
            <pc:sldMk cId="1166081365" sldId="294"/>
            <ac:cxnSpMk id="54" creationId="{7411C4DD-788C-AB6A-F2AF-920A8E3EE438}"/>
          </ac:cxnSpMkLst>
        </pc:cxnChg>
        <pc:cxnChg chg="add mod">
          <ac:chgData name="박민지" userId="8cd2928b-fb69-4a34-b7ec-bae7cef32d1f" providerId="ADAL" clId="{861093D8-2A3D-4EBF-B559-154652380096}" dt="2022-07-31T14:32:08.927" v="2841" actId="1076"/>
          <ac:cxnSpMkLst>
            <pc:docMk/>
            <pc:sldMk cId="1166081365" sldId="294"/>
            <ac:cxnSpMk id="59" creationId="{D5922C0F-89BD-BDDF-2737-9E4AD92B3A21}"/>
          </ac:cxnSpMkLst>
        </pc:cxnChg>
        <pc:cxnChg chg="add mod">
          <ac:chgData name="박민지" userId="8cd2928b-fb69-4a34-b7ec-bae7cef32d1f" providerId="ADAL" clId="{861093D8-2A3D-4EBF-B559-154652380096}" dt="2022-07-31T14:32:08.927" v="2841" actId="1076"/>
          <ac:cxnSpMkLst>
            <pc:docMk/>
            <pc:sldMk cId="1166081365" sldId="294"/>
            <ac:cxnSpMk id="60" creationId="{EA5C6965-F399-2998-976B-AE93099CA1D7}"/>
          </ac:cxnSpMkLst>
        </pc:cxnChg>
        <pc:cxnChg chg="add mod">
          <ac:chgData name="박민지" userId="8cd2928b-fb69-4a34-b7ec-bae7cef32d1f" providerId="ADAL" clId="{861093D8-2A3D-4EBF-B559-154652380096}" dt="2022-07-31T14:35:37.665" v="2976" actId="208"/>
          <ac:cxnSpMkLst>
            <pc:docMk/>
            <pc:sldMk cId="1166081365" sldId="294"/>
            <ac:cxnSpMk id="72" creationId="{CDDB8B89-9C4E-C9EF-4FFB-524A8E5A1633}"/>
          </ac:cxnSpMkLst>
        </pc:cxnChg>
        <pc:cxnChg chg="add mod">
          <ac:chgData name="박민지" userId="8cd2928b-fb69-4a34-b7ec-bae7cef32d1f" providerId="ADAL" clId="{861093D8-2A3D-4EBF-B559-154652380096}" dt="2022-07-31T14:38:53.727" v="3055" actId="1582"/>
          <ac:cxnSpMkLst>
            <pc:docMk/>
            <pc:sldMk cId="1166081365" sldId="294"/>
            <ac:cxnSpMk id="76" creationId="{3EFE124A-8EFA-1C10-D05C-7DF6FAAD2D99}"/>
          </ac:cxnSpMkLst>
        </pc:cxnChg>
        <pc:cxnChg chg="add mod">
          <ac:chgData name="박민지" userId="8cd2928b-fb69-4a34-b7ec-bae7cef32d1f" providerId="ADAL" clId="{861093D8-2A3D-4EBF-B559-154652380096}" dt="2022-07-31T14:38:53.727" v="3055" actId="1582"/>
          <ac:cxnSpMkLst>
            <pc:docMk/>
            <pc:sldMk cId="1166081365" sldId="294"/>
            <ac:cxnSpMk id="81" creationId="{49CF3A67-B5BC-0A6C-73C1-8D021E4A9AF8}"/>
          </ac:cxnSpMkLst>
        </pc:cxnChg>
      </pc:sldChg>
      <pc:sldChg chg="addSp delSp modSp mod">
        <pc:chgData name="박민지" userId="8cd2928b-fb69-4a34-b7ec-bae7cef32d1f" providerId="ADAL" clId="{861093D8-2A3D-4EBF-B559-154652380096}" dt="2022-07-31T13:05:37.600" v="2003" actId="20577"/>
        <pc:sldMkLst>
          <pc:docMk/>
          <pc:sldMk cId="2826969954" sldId="295"/>
        </pc:sldMkLst>
        <pc:spChg chg="add del mod">
          <ac:chgData name="박민지" userId="8cd2928b-fb69-4a34-b7ec-bae7cef32d1f" providerId="ADAL" clId="{861093D8-2A3D-4EBF-B559-154652380096}" dt="2022-07-31T12:58:47.191" v="1699"/>
          <ac:spMkLst>
            <pc:docMk/>
            <pc:sldMk cId="2826969954" sldId="295"/>
            <ac:spMk id="16" creationId="{64E80F7D-1E69-E8D0-0561-1FC4561590F9}"/>
          </ac:spMkLst>
        </pc:spChg>
        <pc:spChg chg="mod">
          <ac:chgData name="박민지" userId="8cd2928b-fb69-4a34-b7ec-bae7cef32d1f" providerId="ADAL" clId="{861093D8-2A3D-4EBF-B559-154652380096}" dt="2022-07-31T13:05:37.600" v="2003" actId="20577"/>
          <ac:spMkLst>
            <pc:docMk/>
            <pc:sldMk cId="2826969954" sldId="295"/>
            <ac:spMk id="38" creationId="{CE3DA901-5147-B0D2-CCC1-2C0757685C5B}"/>
          </ac:spMkLst>
        </pc:spChg>
        <pc:picChg chg="add mod">
          <ac:chgData name="박민지" userId="8cd2928b-fb69-4a34-b7ec-bae7cef32d1f" providerId="ADAL" clId="{861093D8-2A3D-4EBF-B559-154652380096}" dt="2022-07-31T13:05:25.605" v="1998"/>
          <ac:picMkLst>
            <pc:docMk/>
            <pc:sldMk cId="2826969954" sldId="295"/>
            <ac:picMk id="17" creationId="{BCB2DED8-89E1-87B1-6D75-A3C5B42A16BB}"/>
          </ac:picMkLst>
        </pc:picChg>
        <pc:picChg chg="del">
          <ac:chgData name="박민지" userId="8cd2928b-fb69-4a34-b7ec-bae7cef32d1f" providerId="ADAL" clId="{861093D8-2A3D-4EBF-B559-154652380096}" dt="2022-07-31T13:05:25.432" v="1997" actId="478"/>
          <ac:picMkLst>
            <pc:docMk/>
            <pc:sldMk cId="2826969954" sldId="295"/>
            <ac:picMk id="1028" creationId="{3E57C2AA-25A6-1723-913F-9ED55BD89BA9}"/>
          </ac:picMkLst>
        </pc:picChg>
      </pc:sldChg>
      <pc:sldChg chg="addSp delSp modSp add mod ord">
        <pc:chgData name="박민지" userId="8cd2928b-fb69-4a34-b7ec-bae7cef32d1f" providerId="ADAL" clId="{861093D8-2A3D-4EBF-B559-154652380096}" dt="2022-07-31T14:05:04.723" v="2132"/>
        <pc:sldMkLst>
          <pc:docMk/>
          <pc:sldMk cId="3343023103" sldId="296"/>
        </pc:sldMkLst>
        <pc:spChg chg="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10" creationId="{10B0FA4E-B8D0-3B6E-A2EF-D6526ED792CD}"/>
          </ac:spMkLst>
        </pc:spChg>
        <pc:spChg chg="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19" creationId="{7DEC689D-3DA6-1837-B0E1-E216F61C1077}"/>
          </ac:spMkLst>
        </pc:spChg>
        <pc:spChg chg="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20" creationId="{33BA5DA9-31B4-FD63-7A14-9E79BE745819}"/>
          </ac:spMkLst>
        </pc:spChg>
        <pc:spChg chg="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21" creationId="{0C3110AB-0219-F1DB-00FD-C7FB96FF674B}"/>
          </ac:spMkLst>
        </pc:spChg>
        <pc:spChg chg="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22" creationId="{27BE8FAD-6B3A-419E-DF0F-38F1B59B86BD}"/>
          </ac:spMkLst>
        </pc:spChg>
        <pc:spChg chg="del mod">
          <ac:chgData name="박민지" userId="8cd2928b-fb69-4a34-b7ec-bae7cef32d1f" providerId="ADAL" clId="{861093D8-2A3D-4EBF-B559-154652380096}" dt="2022-07-31T09:16:50.597" v="119" actId="478"/>
          <ac:spMkLst>
            <pc:docMk/>
            <pc:sldMk cId="3343023103" sldId="296"/>
            <ac:spMk id="23" creationId="{D0B5A412-1184-BB65-577D-A3DEE7A82D98}"/>
          </ac:spMkLst>
        </pc:spChg>
        <pc:spChg chg="del mod">
          <ac:chgData name="박민지" userId="8cd2928b-fb69-4a34-b7ec-bae7cef32d1f" providerId="ADAL" clId="{861093D8-2A3D-4EBF-B559-154652380096}" dt="2022-07-31T09:16:47.062" v="118" actId="478"/>
          <ac:spMkLst>
            <pc:docMk/>
            <pc:sldMk cId="3343023103" sldId="296"/>
            <ac:spMk id="24" creationId="{3BAC6873-91CA-AADF-88BF-5DC9C1016942}"/>
          </ac:spMkLst>
        </pc:spChg>
        <pc:spChg chg="del mod">
          <ac:chgData name="박민지" userId="8cd2928b-fb69-4a34-b7ec-bae7cef32d1f" providerId="ADAL" clId="{861093D8-2A3D-4EBF-B559-154652380096}" dt="2022-07-31T09:16:47.062" v="118" actId="478"/>
          <ac:spMkLst>
            <pc:docMk/>
            <pc:sldMk cId="3343023103" sldId="296"/>
            <ac:spMk id="25" creationId="{422876FB-51AB-B901-9334-BDE4E1FF0856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31" creationId="{DC93E39D-2318-49C6-C48C-F55495195A62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32" creationId="{1B7AAC46-D421-5C8D-F8B7-085332CD2774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33" creationId="{4C389AF7-7512-EBC5-D0C1-53CF02231BF0}"/>
          </ac:spMkLst>
        </pc:spChg>
        <pc:spChg chg="del mod">
          <ac:chgData name="박민지" userId="8cd2928b-fb69-4a34-b7ec-bae7cef32d1f" providerId="ADAL" clId="{861093D8-2A3D-4EBF-B559-154652380096}" dt="2022-07-31T09:17:05.926" v="124" actId="478"/>
          <ac:spMkLst>
            <pc:docMk/>
            <pc:sldMk cId="3343023103" sldId="296"/>
            <ac:spMk id="34" creationId="{A0E3095A-999F-12E0-71F6-9956BE7805A8}"/>
          </ac:spMkLst>
        </pc:spChg>
        <pc:spChg chg="del mod">
          <ac:chgData name="박민지" userId="8cd2928b-fb69-4a34-b7ec-bae7cef32d1f" providerId="ADAL" clId="{861093D8-2A3D-4EBF-B559-154652380096}" dt="2022-07-31T09:17:04.288" v="123" actId="478"/>
          <ac:spMkLst>
            <pc:docMk/>
            <pc:sldMk cId="3343023103" sldId="296"/>
            <ac:spMk id="35" creationId="{25B052D0-2854-D2E0-25E3-85F49019EA50}"/>
          </ac:spMkLst>
        </pc:spChg>
        <pc:spChg chg="del mod">
          <ac:chgData name="박민지" userId="8cd2928b-fb69-4a34-b7ec-bae7cef32d1f" providerId="ADAL" clId="{861093D8-2A3D-4EBF-B559-154652380096}" dt="2022-07-31T09:17:04.288" v="123" actId="478"/>
          <ac:spMkLst>
            <pc:docMk/>
            <pc:sldMk cId="3343023103" sldId="296"/>
            <ac:spMk id="36" creationId="{AB3A08C9-4207-ED93-3E8C-589C448F7647}"/>
          </ac:spMkLst>
        </pc:spChg>
        <pc:spChg chg="del mod">
          <ac:chgData name="박민지" userId="8cd2928b-fb69-4a34-b7ec-bae7cef32d1f" providerId="ADAL" clId="{861093D8-2A3D-4EBF-B559-154652380096}" dt="2022-07-31T09:17:04.288" v="123" actId="478"/>
          <ac:spMkLst>
            <pc:docMk/>
            <pc:sldMk cId="3343023103" sldId="296"/>
            <ac:spMk id="37" creationId="{480E6439-4976-DF24-3A33-213F754521E5}"/>
          </ac:spMkLst>
        </pc:spChg>
        <pc:spChg chg="add del mod">
          <ac:chgData name="박민지" userId="8cd2928b-fb69-4a34-b7ec-bae7cef32d1f" providerId="ADAL" clId="{861093D8-2A3D-4EBF-B559-154652380096}" dt="2022-07-31T09:17:00.013" v="122" actId="478"/>
          <ac:spMkLst>
            <pc:docMk/>
            <pc:sldMk cId="3343023103" sldId="296"/>
            <ac:spMk id="38" creationId="{8196812E-449F-BFC1-F958-86F5C75A5840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0" creationId="{F4D80971-FA16-9392-8D0B-B47ACA5D1579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1" creationId="{80EF8ED6-F8F5-DC1A-F981-6B0D6D5E38FB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2" creationId="{B536DCDA-76CB-6BE2-7754-DDBF364AC90E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3" creationId="{A4242CEA-E574-24EE-1D24-271E63DB5D51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4" creationId="{5C08830B-8833-56FC-7771-DABAC739646E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5" creationId="{931BD62A-076D-8D3B-567B-76247F73E460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6" creationId="{C3FE3EE9-FECA-926A-AAA6-040EEBEDFF1C}"/>
          </ac:spMkLst>
        </pc:spChg>
        <pc:spChg chg="add del mod">
          <ac:chgData name="박민지" userId="8cd2928b-fb69-4a34-b7ec-bae7cef32d1f" providerId="ADAL" clId="{861093D8-2A3D-4EBF-B559-154652380096}" dt="2022-07-31T09:17:39.009" v="132" actId="478"/>
          <ac:spMkLst>
            <pc:docMk/>
            <pc:sldMk cId="3343023103" sldId="296"/>
            <ac:spMk id="47" creationId="{24774503-F509-2975-EC71-3CD3E3090EB1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8" creationId="{5D078088-8D0E-AFEE-3DB9-EFB9C605307E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9" creationId="{9A32FAA0-2E08-6097-7A85-5F5B82564B8B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51" creationId="{930FEDFD-40FA-2CD7-87E9-C3252318BFB6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52" creationId="{689E18C8-1F8D-C79E-5871-AC6C2C4C5F5B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53" creationId="{001AE063-2D8E-D30C-3109-71B81B11249E}"/>
          </ac:spMkLst>
        </pc:spChg>
        <pc:spChg chg="mod">
          <ac:chgData name="박민지" userId="8cd2928b-fb69-4a34-b7ec-bae7cef32d1f" providerId="ADAL" clId="{861093D8-2A3D-4EBF-B559-154652380096}" dt="2022-07-31T09:20:06.839" v="222" actId="20577"/>
          <ac:spMkLst>
            <pc:docMk/>
            <pc:sldMk cId="3343023103" sldId="296"/>
            <ac:spMk id="55" creationId="{FC231B6C-FA32-AB63-231D-53327EA9C4C8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56" creationId="{D2BAE26A-E174-43D9-767B-9A84FA21722A}"/>
          </ac:spMkLst>
        </pc:spChg>
        <pc:spChg chg="del mod">
          <ac:chgData name="박민지" userId="8cd2928b-fb69-4a34-b7ec-bae7cef32d1f" providerId="ADAL" clId="{861093D8-2A3D-4EBF-B559-154652380096}" dt="2022-07-31T09:17:18.151" v="128" actId="478"/>
          <ac:spMkLst>
            <pc:docMk/>
            <pc:sldMk cId="3343023103" sldId="296"/>
            <ac:spMk id="66" creationId="{BD47287C-304D-4033-4CFD-BD2E1D890A8C}"/>
          </ac:spMkLst>
        </pc:spChg>
        <pc:spChg chg="del mod">
          <ac:chgData name="박민지" userId="8cd2928b-fb69-4a34-b7ec-bae7cef32d1f" providerId="ADAL" clId="{861093D8-2A3D-4EBF-B559-154652380096}" dt="2022-07-31T09:17:18.151" v="128" actId="478"/>
          <ac:spMkLst>
            <pc:docMk/>
            <pc:sldMk cId="3343023103" sldId="296"/>
            <ac:spMk id="67" creationId="{7FC90494-554B-5C9A-D786-A1B9FEA316E2}"/>
          </ac:spMkLst>
        </pc:spChg>
        <pc:cxnChg chg="add del">
          <ac:chgData name="박민지" userId="8cd2928b-fb69-4a34-b7ec-bae7cef32d1f" providerId="ADAL" clId="{861093D8-2A3D-4EBF-B559-154652380096}" dt="2022-07-31T12:44:12.386" v="1254" actId="11529"/>
          <ac:cxnSpMkLst>
            <pc:docMk/>
            <pc:sldMk cId="3343023103" sldId="296"/>
            <ac:cxnSpMk id="8" creationId="{504CFF36-ED4C-38C3-948B-F9D5375C2162}"/>
          </ac:cxnSpMkLst>
        </pc:cxnChg>
        <pc:cxnChg chg="del mod">
          <ac:chgData name="박민지" userId="8cd2928b-fb69-4a34-b7ec-bae7cef32d1f" providerId="ADAL" clId="{861093D8-2A3D-4EBF-B559-154652380096}" dt="2022-07-31T09:13:55.925" v="37" actId="478"/>
          <ac:cxnSpMkLst>
            <pc:docMk/>
            <pc:sldMk cId="3343023103" sldId="296"/>
            <ac:cxnSpMk id="26" creationId="{E87A01B6-BB89-FF24-9EB9-B80F4FEFBA4C}"/>
          </ac:cxnSpMkLst>
        </pc:cxnChg>
        <pc:cxnChg chg="del mod">
          <ac:chgData name="박민지" userId="8cd2928b-fb69-4a34-b7ec-bae7cef32d1f" providerId="ADAL" clId="{861093D8-2A3D-4EBF-B559-154652380096}" dt="2022-07-31T09:13:56.426" v="38" actId="478"/>
          <ac:cxnSpMkLst>
            <pc:docMk/>
            <pc:sldMk cId="3343023103" sldId="296"/>
            <ac:cxnSpMk id="28" creationId="{46B8DB51-2BBD-15A1-5F7C-9212FB4EA36F}"/>
          </ac:cxnSpMkLst>
        </pc:cxnChg>
        <pc:cxnChg chg="del mod">
          <ac:chgData name="박민지" userId="8cd2928b-fb69-4a34-b7ec-bae7cef32d1f" providerId="ADAL" clId="{861093D8-2A3D-4EBF-B559-154652380096}" dt="2022-07-31T09:13:56.883" v="39" actId="478"/>
          <ac:cxnSpMkLst>
            <pc:docMk/>
            <pc:sldMk cId="3343023103" sldId="296"/>
            <ac:cxnSpMk id="30" creationId="{BC8FDD30-599E-4B7A-2F51-910929D2FEF3}"/>
          </ac:cxnSpMkLst>
        </pc:cxnChg>
        <pc:cxnChg chg="del mod">
          <ac:chgData name="박민지" userId="8cd2928b-fb69-4a34-b7ec-bae7cef32d1f" providerId="ADAL" clId="{861093D8-2A3D-4EBF-B559-154652380096}" dt="2022-07-31T09:13:57.669" v="40" actId="478"/>
          <ac:cxnSpMkLst>
            <pc:docMk/>
            <pc:sldMk cId="3343023103" sldId="296"/>
            <ac:cxnSpMk id="39" creationId="{E2226FE4-1C97-97DF-2D8F-49C06EBA27E6}"/>
          </ac:cxnSpMkLst>
        </pc:cxnChg>
        <pc:cxnChg chg="del mod">
          <ac:chgData name="박민지" userId="8cd2928b-fb69-4a34-b7ec-bae7cef32d1f" providerId="ADAL" clId="{861093D8-2A3D-4EBF-B559-154652380096}" dt="2022-07-31T09:13:58.113" v="41" actId="478"/>
          <ac:cxnSpMkLst>
            <pc:docMk/>
            <pc:sldMk cId="3343023103" sldId="296"/>
            <ac:cxnSpMk id="50" creationId="{3DA2C6AB-C330-1B28-6872-024B56BF3C5D}"/>
          </ac:cxnSpMkLst>
        </pc:cxnChg>
        <pc:cxnChg chg="del mod">
          <ac:chgData name="박민지" userId="8cd2928b-fb69-4a34-b7ec-bae7cef32d1f" providerId="ADAL" clId="{861093D8-2A3D-4EBF-B559-154652380096}" dt="2022-07-31T09:13:59.314" v="43" actId="478"/>
          <ac:cxnSpMkLst>
            <pc:docMk/>
            <pc:sldMk cId="3343023103" sldId="296"/>
            <ac:cxnSpMk id="54" creationId="{9FE73C29-38CF-68AD-22CB-962D5FE8D461}"/>
          </ac:cxnSpMkLst>
        </pc:cxnChg>
        <pc:cxnChg chg="del mod">
          <ac:chgData name="박민지" userId="8cd2928b-fb69-4a34-b7ec-bae7cef32d1f" providerId="ADAL" clId="{861093D8-2A3D-4EBF-B559-154652380096}" dt="2022-07-31T09:13:58.477" v="42" actId="478"/>
          <ac:cxnSpMkLst>
            <pc:docMk/>
            <pc:sldMk cId="3343023103" sldId="296"/>
            <ac:cxnSpMk id="65" creationId="{6C792CF2-A682-F5E6-F17D-9BAC0D674967}"/>
          </ac:cxnSpMkLst>
        </pc:cxnChg>
      </pc:sldChg>
      <pc:sldChg chg="addSp delSp modSp add mod">
        <pc:chgData name="박민지" userId="8cd2928b-fb69-4a34-b7ec-bae7cef32d1f" providerId="ADAL" clId="{861093D8-2A3D-4EBF-B559-154652380096}" dt="2022-07-31T14:32:37.060" v="2853" actId="1076"/>
        <pc:sldMkLst>
          <pc:docMk/>
          <pc:sldMk cId="2914069946" sldId="297"/>
        </pc:sldMkLst>
        <pc:spChg chg="mod">
          <ac:chgData name="박민지" userId="8cd2928b-fb69-4a34-b7ec-bae7cef32d1f" providerId="ADAL" clId="{861093D8-2A3D-4EBF-B559-154652380096}" dt="2022-07-31T12:51:24.844" v="1589" actId="13926"/>
          <ac:spMkLst>
            <pc:docMk/>
            <pc:sldMk cId="2914069946" sldId="297"/>
            <ac:spMk id="23" creationId="{01E360FF-123E-DD40-6827-6CD999CFFDE1}"/>
          </ac:spMkLst>
        </pc:spChg>
        <pc:spChg chg="mod">
          <ac:chgData name="박민지" userId="8cd2928b-fb69-4a34-b7ec-bae7cef32d1f" providerId="ADAL" clId="{861093D8-2A3D-4EBF-B559-154652380096}" dt="2022-07-31T12:44:55.472" v="1277" actId="1076"/>
          <ac:spMkLst>
            <pc:docMk/>
            <pc:sldMk cId="2914069946" sldId="297"/>
            <ac:spMk id="24" creationId="{9B89EEEE-48BC-E6FE-12CE-369703B63968}"/>
          </ac:spMkLst>
        </pc:spChg>
        <pc:spChg chg="mod">
          <ac:chgData name="박민지" userId="8cd2928b-fb69-4a34-b7ec-bae7cef32d1f" providerId="ADAL" clId="{861093D8-2A3D-4EBF-B559-154652380096}" dt="2022-07-31T12:51:09.063" v="1585" actId="13926"/>
          <ac:spMkLst>
            <pc:docMk/>
            <pc:sldMk cId="2914069946" sldId="297"/>
            <ac:spMk id="25" creationId="{AB88FF6D-9C14-FC94-1380-4EFF95EDB952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27" creationId="{DA3B18E7-5B87-BE2F-0A79-58380C50D529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28" creationId="{2694EC9E-B99F-8E59-7C91-CCC7406EA477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29" creationId="{3003AB78-7F73-9A49-94FB-9E3AE4C8867F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30" creationId="{74809D4E-6811-6340-83FB-E3FC090F4F68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31" creationId="{4108A393-B47D-939A-B494-3CD9849FB191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32" creationId="{604D73B8-800E-92FE-F9BD-3DADFCA7E490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33" creationId="{5665A62D-9E9D-B86A-D700-A59F3654B33F}"/>
          </ac:spMkLst>
        </pc:spChg>
        <pc:spChg chg="add mod">
          <ac:chgData name="박민지" userId="8cd2928b-fb69-4a34-b7ec-bae7cef32d1f" providerId="ADAL" clId="{861093D8-2A3D-4EBF-B559-154652380096}" dt="2022-07-31T12:52:11.551" v="1597" actId="20577"/>
          <ac:spMkLst>
            <pc:docMk/>
            <pc:sldMk cId="2914069946" sldId="297"/>
            <ac:spMk id="42" creationId="{C8559DD7-398C-F372-0FD7-3180543F7371}"/>
          </ac:spMkLst>
        </pc:spChg>
        <pc:spChg chg="add del mod">
          <ac:chgData name="박민지" userId="8cd2928b-fb69-4a34-b7ec-bae7cef32d1f" providerId="ADAL" clId="{861093D8-2A3D-4EBF-B559-154652380096}" dt="2022-07-31T12:49:46.603" v="1550" actId="21"/>
          <ac:spMkLst>
            <pc:docMk/>
            <pc:sldMk cId="2914069946" sldId="297"/>
            <ac:spMk id="43" creationId="{EC7CBC0E-1BEE-BB54-7D6A-523078EEABDC}"/>
          </ac:spMkLst>
        </pc:spChg>
        <pc:spChg chg="del">
          <ac:chgData name="박민지" userId="8cd2928b-fb69-4a34-b7ec-bae7cef32d1f" providerId="ADAL" clId="{861093D8-2A3D-4EBF-B559-154652380096}" dt="2022-07-31T14:32:16.748" v="2842" actId="478"/>
          <ac:spMkLst>
            <pc:docMk/>
            <pc:sldMk cId="2914069946" sldId="297"/>
            <ac:spMk id="45" creationId="{CB5F87B2-A39F-9DFE-01F4-AF2DE553DFB0}"/>
          </ac:spMkLst>
        </pc:spChg>
        <pc:spChg chg="add mod">
          <ac:chgData name="박민지" userId="8cd2928b-fb69-4a34-b7ec-bae7cef32d1f" providerId="ADAL" clId="{861093D8-2A3D-4EBF-B559-154652380096}" dt="2022-07-31T12:50:58.649" v="1584" actId="20577"/>
          <ac:spMkLst>
            <pc:docMk/>
            <pc:sldMk cId="2914069946" sldId="297"/>
            <ac:spMk id="46" creationId="{EBC3D972-006E-72DE-3802-74175BBEE1A1}"/>
          </ac:spMkLst>
        </pc:spChg>
        <pc:spChg chg="mod">
          <ac:chgData name="박민지" userId="8cd2928b-fb69-4a34-b7ec-bae7cef32d1f" providerId="ADAL" clId="{861093D8-2A3D-4EBF-B559-154652380096}" dt="2022-07-31T12:39:18.168" v="1204" actId="1076"/>
          <ac:spMkLst>
            <pc:docMk/>
            <pc:sldMk cId="2914069946" sldId="297"/>
            <ac:spMk id="47" creationId="{51DAA9A3-51F9-E28B-7A71-52A3C762D83B}"/>
          </ac:spMkLst>
        </pc:spChg>
        <pc:spChg chg="add mod">
          <ac:chgData name="박민지" userId="8cd2928b-fb69-4a34-b7ec-bae7cef32d1f" providerId="ADAL" clId="{861093D8-2A3D-4EBF-B559-154652380096}" dt="2022-07-31T13:03:54.473" v="1996" actId="207"/>
          <ac:spMkLst>
            <pc:docMk/>
            <pc:sldMk cId="2914069946" sldId="297"/>
            <ac:spMk id="48" creationId="{00B0DF48-3761-0472-06EE-DCEA60740ECF}"/>
          </ac:spMkLst>
        </pc:spChg>
        <pc:spChg chg="mod">
          <ac:chgData name="박민지" userId="8cd2928b-fb69-4a34-b7ec-bae7cef32d1f" providerId="ADAL" clId="{861093D8-2A3D-4EBF-B559-154652380096}" dt="2022-07-31T12:39:18.168" v="1204" actId="1076"/>
          <ac:spMkLst>
            <pc:docMk/>
            <pc:sldMk cId="2914069946" sldId="297"/>
            <ac:spMk id="49" creationId="{FB5838D1-8AF8-C4DA-1DB7-660E2C2D0959}"/>
          </ac:spMkLst>
        </pc:spChg>
        <pc:spChg chg="mod">
          <ac:chgData name="박민지" userId="8cd2928b-fb69-4a34-b7ec-bae7cef32d1f" providerId="ADAL" clId="{861093D8-2A3D-4EBF-B559-154652380096}" dt="2022-07-31T12:39:18.168" v="1204" actId="1076"/>
          <ac:spMkLst>
            <pc:docMk/>
            <pc:sldMk cId="2914069946" sldId="297"/>
            <ac:spMk id="51" creationId="{FB76342E-EE7A-1EA2-C4CA-3D6E8B6C4BFD}"/>
          </ac:spMkLst>
        </pc:spChg>
        <pc:spChg chg="mod">
          <ac:chgData name="박민지" userId="8cd2928b-fb69-4a34-b7ec-bae7cef32d1f" providerId="ADAL" clId="{861093D8-2A3D-4EBF-B559-154652380096}" dt="2022-07-31T12:39:18.168" v="1204" actId="1076"/>
          <ac:spMkLst>
            <pc:docMk/>
            <pc:sldMk cId="2914069946" sldId="297"/>
            <ac:spMk id="52" creationId="{16D5D9DE-3035-A9E7-BCBF-F78A5F8405E6}"/>
          </ac:spMkLst>
        </pc:spChg>
        <pc:spChg chg="add mod">
          <ac:chgData name="박민지" userId="8cd2928b-fb69-4a34-b7ec-bae7cef32d1f" providerId="ADAL" clId="{861093D8-2A3D-4EBF-B559-154652380096}" dt="2022-07-31T14:32:16.873" v="2843"/>
          <ac:spMkLst>
            <pc:docMk/>
            <pc:sldMk cId="2914069946" sldId="297"/>
            <ac:spMk id="53" creationId="{8E1909C0-7A3E-8397-CE1A-E9B0F6151A5C}"/>
          </ac:spMkLst>
        </pc:spChg>
        <pc:spChg chg="mod">
          <ac:chgData name="박민지" userId="8cd2928b-fb69-4a34-b7ec-bae7cef32d1f" providerId="ADAL" clId="{861093D8-2A3D-4EBF-B559-154652380096}" dt="2022-07-31T12:37:06.708" v="1196" actId="20577"/>
          <ac:spMkLst>
            <pc:docMk/>
            <pc:sldMk cId="2914069946" sldId="297"/>
            <ac:spMk id="55" creationId="{FC231B6C-FA32-AB63-231D-53327EA9C4C8}"/>
          </ac:spMkLst>
        </pc:spChg>
        <pc:spChg chg="add del mod">
          <ac:chgData name="박민지" userId="8cd2928b-fb69-4a34-b7ec-bae7cef32d1f" providerId="ADAL" clId="{861093D8-2A3D-4EBF-B559-154652380096}" dt="2022-07-31T14:32:24.071" v="2848"/>
          <ac:spMkLst>
            <pc:docMk/>
            <pc:sldMk cId="2914069946" sldId="297"/>
            <ac:spMk id="56" creationId="{848E0492-110D-3D81-0D2A-BCFEC5176B45}"/>
          </ac:spMkLst>
        </pc:spChg>
        <pc:spChg chg="add mod">
          <ac:chgData name="박민지" userId="8cd2928b-fb69-4a34-b7ec-bae7cef32d1f" providerId="ADAL" clId="{861093D8-2A3D-4EBF-B559-154652380096}" dt="2022-07-31T14:32:37.060" v="2853" actId="1076"/>
          <ac:spMkLst>
            <pc:docMk/>
            <pc:sldMk cId="2914069946" sldId="297"/>
            <ac:spMk id="57" creationId="{1C1D9C30-EEF2-A3AB-5E48-6C44A34ED99E}"/>
          </ac:spMkLst>
        </pc:spChg>
        <pc:spChg chg="mod">
          <ac:chgData name="박민지" userId="8cd2928b-fb69-4a34-b7ec-bae7cef32d1f" providerId="ADAL" clId="{861093D8-2A3D-4EBF-B559-154652380096}" dt="2022-07-31T12:51:20.316" v="1588" actId="13926"/>
          <ac:spMkLst>
            <pc:docMk/>
            <pc:sldMk cId="2914069946" sldId="297"/>
            <ac:spMk id="58" creationId="{80B32ECA-0468-9708-2BD3-0D1144A6E14F}"/>
          </ac:spMkLst>
        </pc:spChg>
        <pc:spChg chg="mod">
          <ac:chgData name="박민지" userId="8cd2928b-fb69-4a34-b7ec-bae7cef32d1f" providerId="ADAL" clId="{861093D8-2A3D-4EBF-B559-154652380096}" dt="2022-07-31T12:39:27.073" v="1205" actId="1076"/>
          <ac:spMkLst>
            <pc:docMk/>
            <pc:sldMk cId="2914069946" sldId="297"/>
            <ac:spMk id="61" creationId="{21C8204C-4924-0DDE-DDEE-321A287D8D15}"/>
          </ac:spMkLst>
        </pc:spChg>
        <pc:spChg chg="mod">
          <ac:chgData name="박민지" userId="8cd2928b-fb69-4a34-b7ec-bae7cef32d1f" providerId="ADAL" clId="{861093D8-2A3D-4EBF-B559-154652380096}" dt="2022-07-31T12:39:27.073" v="1205" actId="1076"/>
          <ac:spMkLst>
            <pc:docMk/>
            <pc:sldMk cId="2914069946" sldId="297"/>
            <ac:spMk id="62" creationId="{E4B58566-ECAB-A9E2-897E-A2DF0933D079}"/>
          </ac:spMkLst>
        </pc:spChg>
        <pc:spChg chg="mod">
          <ac:chgData name="박민지" userId="8cd2928b-fb69-4a34-b7ec-bae7cef32d1f" providerId="ADAL" clId="{861093D8-2A3D-4EBF-B559-154652380096}" dt="2022-07-31T12:39:27.073" v="1205" actId="1076"/>
          <ac:spMkLst>
            <pc:docMk/>
            <pc:sldMk cId="2914069946" sldId="297"/>
            <ac:spMk id="63" creationId="{A39260E3-75B3-3D66-098A-7F5F454AE101}"/>
          </ac:spMkLst>
        </pc:spChg>
        <pc:spChg chg="add del mod">
          <ac:chgData name="박민지" userId="8cd2928b-fb69-4a34-b7ec-bae7cef32d1f" providerId="ADAL" clId="{861093D8-2A3D-4EBF-B559-154652380096}" dt="2022-07-31T14:32:29.255" v="2851" actId="478"/>
          <ac:spMkLst>
            <pc:docMk/>
            <pc:sldMk cId="2914069946" sldId="297"/>
            <ac:spMk id="64" creationId="{5B17BF0A-60BF-A622-14F9-F933C9ADC70C}"/>
          </ac:spMkLst>
        </pc:spChg>
        <pc:cxnChg chg="mod">
          <ac:chgData name="박민지" userId="8cd2928b-fb69-4a34-b7ec-bae7cef32d1f" providerId="ADAL" clId="{861093D8-2A3D-4EBF-B559-154652380096}" dt="2022-07-31T12:39:27.073" v="1205" actId="1076"/>
          <ac:cxnSpMkLst>
            <pc:docMk/>
            <pc:sldMk cId="2914069946" sldId="297"/>
            <ac:cxnSpMk id="50" creationId="{7C7797A2-C415-14CE-C8A7-9E0B9A3CCBF8}"/>
          </ac:cxnSpMkLst>
        </pc:cxnChg>
        <pc:cxnChg chg="mod">
          <ac:chgData name="박민지" userId="8cd2928b-fb69-4a34-b7ec-bae7cef32d1f" providerId="ADAL" clId="{861093D8-2A3D-4EBF-B559-154652380096}" dt="2022-07-31T12:39:27.073" v="1205" actId="1076"/>
          <ac:cxnSpMkLst>
            <pc:docMk/>
            <pc:sldMk cId="2914069946" sldId="297"/>
            <ac:cxnSpMk id="54" creationId="{7411C4DD-788C-AB6A-F2AF-920A8E3EE438}"/>
          </ac:cxnSpMkLst>
        </pc:cxnChg>
        <pc:cxnChg chg="mod">
          <ac:chgData name="박민지" userId="8cd2928b-fb69-4a34-b7ec-bae7cef32d1f" providerId="ADAL" clId="{861093D8-2A3D-4EBF-B559-154652380096}" dt="2022-07-31T12:39:27.073" v="1205" actId="1076"/>
          <ac:cxnSpMkLst>
            <pc:docMk/>
            <pc:sldMk cId="2914069946" sldId="297"/>
            <ac:cxnSpMk id="59" creationId="{D5922C0F-89BD-BDDF-2737-9E4AD92B3A21}"/>
          </ac:cxnSpMkLst>
        </pc:cxnChg>
        <pc:cxnChg chg="mod">
          <ac:chgData name="박민지" userId="8cd2928b-fb69-4a34-b7ec-bae7cef32d1f" providerId="ADAL" clId="{861093D8-2A3D-4EBF-B559-154652380096}" dt="2022-07-31T12:39:27.073" v="1205" actId="1076"/>
          <ac:cxnSpMkLst>
            <pc:docMk/>
            <pc:sldMk cId="2914069946" sldId="297"/>
            <ac:cxnSpMk id="60" creationId="{EA5C6965-F399-2998-976B-AE93099CA1D7}"/>
          </ac:cxnSpMkLst>
        </pc:cxnChg>
      </pc:sldChg>
      <pc:sldChg chg="addSp delSp modSp add mod ord">
        <pc:chgData name="박민지" userId="8cd2928b-fb69-4a34-b7ec-bae7cef32d1f" providerId="ADAL" clId="{861093D8-2A3D-4EBF-B559-154652380096}" dt="2022-07-31T14:40:17.719" v="3085" actId="14100"/>
        <pc:sldMkLst>
          <pc:docMk/>
          <pc:sldMk cId="2031783006" sldId="298"/>
        </pc:sldMkLst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14" creationId="{2F6024A0-C7F4-C864-B22B-C8E30241CAD6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19" creationId="{5615F5D1-CF5A-4366-0BAC-0E69982D6242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3" creationId="{01E360FF-123E-DD40-6827-6CD999CFFDE1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4" creationId="{9B89EEEE-48BC-E6FE-12CE-369703B63968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5" creationId="{AB88FF6D-9C14-FC94-1380-4EFF95EDB952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7" creationId="{DA3B18E7-5B87-BE2F-0A79-58380C50D529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8" creationId="{2694EC9E-B99F-8E59-7C91-CCC7406EA477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9" creationId="{3003AB78-7F73-9A49-94FB-9E3AE4C8867F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30" creationId="{74809D4E-6811-6340-83FB-E3FC090F4F68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31" creationId="{4108A393-B47D-939A-B494-3CD9849FB191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32" creationId="{604D73B8-800E-92FE-F9BD-3DADFCA7E490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33" creationId="{5665A62D-9E9D-B86A-D700-A59F3654B33F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38" creationId="{1E787B0A-E728-E5AE-721C-98C8A4AEAF6A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41" creationId="{7A26B564-FC60-944B-587A-5E53F4C2B21F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45" creationId="{CB5F87B2-A39F-9DFE-01F4-AF2DE553DFB0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47" creationId="{51DAA9A3-51F9-E28B-7A71-52A3C762D83B}"/>
          </ac:spMkLst>
        </pc:spChg>
        <pc:spChg chg="add del mod">
          <ac:chgData name="박민지" userId="8cd2928b-fb69-4a34-b7ec-bae7cef32d1f" providerId="ADAL" clId="{861093D8-2A3D-4EBF-B559-154652380096}" dt="2022-07-31T13:56:40.094" v="2036" actId="478"/>
          <ac:spMkLst>
            <pc:docMk/>
            <pc:sldMk cId="2031783006" sldId="298"/>
            <ac:spMk id="48" creationId="{7A6BA145-E19F-794F-E3C0-45E6EE2AA0DB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49" creationId="{FB5838D1-8AF8-C4DA-1DB7-660E2C2D0959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51" creationId="{FB76342E-EE7A-1EA2-C4CA-3D6E8B6C4BFD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52" creationId="{16D5D9DE-3035-A9E7-BCBF-F78A5F8405E6}"/>
          </ac:spMkLst>
        </pc:spChg>
        <pc:spChg chg="add del mod">
          <ac:chgData name="박민지" userId="8cd2928b-fb69-4a34-b7ec-bae7cef32d1f" providerId="ADAL" clId="{861093D8-2A3D-4EBF-B559-154652380096}" dt="2022-07-31T13:55:39.744" v="2023" actId="478"/>
          <ac:spMkLst>
            <pc:docMk/>
            <pc:sldMk cId="2031783006" sldId="298"/>
            <ac:spMk id="53" creationId="{A17493AE-EE53-DF40-B3AD-982D201455AD}"/>
          </ac:spMkLst>
        </pc:spChg>
        <pc:spChg chg="mod">
          <ac:chgData name="박민지" userId="8cd2928b-fb69-4a34-b7ec-bae7cef32d1f" providerId="ADAL" clId="{861093D8-2A3D-4EBF-B559-154652380096}" dt="2022-07-31T14:15:49.821" v="2527" actId="404"/>
          <ac:spMkLst>
            <pc:docMk/>
            <pc:sldMk cId="2031783006" sldId="298"/>
            <ac:spMk id="55" creationId="{FC231B6C-FA32-AB63-231D-53327EA9C4C8}"/>
          </ac:spMkLst>
        </pc:spChg>
        <pc:spChg chg="add del mod">
          <ac:chgData name="박민지" userId="8cd2928b-fb69-4a34-b7ec-bae7cef32d1f" providerId="ADAL" clId="{861093D8-2A3D-4EBF-B559-154652380096}" dt="2022-07-31T13:55:40.259" v="2024" actId="478"/>
          <ac:spMkLst>
            <pc:docMk/>
            <pc:sldMk cId="2031783006" sldId="298"/>
            <ac:spMk id="56" creationId="{7DDD2DD7-0334-BED0-9FE3-B377D312D51B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58" creationId="{80B32ECA-0468-9708-2BD3-0D1144A6E14F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1" creationId="{21C8204C-4924-0DDE-DDEE-321A287D8D15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2" creationId="{E4B58566-ECAB-A9E2-897E-A2DF0933D079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3" creationId="{A39260E3-75B3-3D66-098A-7F5F454AE101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4" creationId="{5B17BF0A-60BF-A622-14F9-F933C9ADC70C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5" creationId="{89229901-7189-87A1-8BAD-2BAFEEAEC3D0}"/>
          </ac:spMkLst>
        </pc:spChg>
        <pc:spChg chg="add del mod">
          <ac:chgData name="박민지" userId="8cd2928b-fb69-4a34-b7ec-bae7cef32d1f" providerId="ADAL" clId="{861093D8-2A3D-4EBF-B559-154652380096}" dt="2022-07-31T13:58:10.196" v="2065" actId="478"/>
          <ac:spMkLst>
            <pc:docMk/>
            <pc:sldMk cId="2031783006" sldId="298"/>
            <ac:spMk id="66" creationId="{523E73CA-1617-DC14-4E92-849C4045EC7B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7" creationId="{24BDE835-0771-F949-E483-C2F6687BE853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8" creationId="{AB06D880-53F7-0440-10C2-1FC90136A104}"/>
          </ac:spMkLst>
        </pc:spChg>
        <pc:spChg chg="add mod">
          <ac:chgData name="박민지" userId="8cd2928b-fb69-4a34-b7ec-bae7cef32d1f" providerId="ADAL" clId="{861093D8-2A3D-4EBF-B559-154652380096}" dt="2022-07-31T14:32:58.681" v="2855" actId="1076"/>
          <ac:spMkLst>
            <pc:docMk/>
            <pc:sldMk cId="2031783006" sldId="298"/>
            <ac:spMk id="69" creationId="{F8D31214-2789-9708-A75A-1DD6A74F6959}"/>
          </ac:spMkLst>
        </pc:spChg>
        <pc:spChg chg="add del mod">
          <ac:chgData name="박민지" userId="8cd2928b-fb69-4a34-b7ec-bae7cef32d1f" providerId="ADAL" clId="{861093D8-2A3D-4EBF-B559-154652380096}" dt="2022-07-31T13:56:31.845" v="2031" actId="478"/>
          <ac:spMkLst>
            <pc:docMk/>
            <pc:sldMk cId="2031783006" sldId="298"/>
            <ac:spMk id="70" creationId="{84FA197E-F9F9-C55A-D221-A24819E486CC}"/>
          </ac:spMkLst>
        </pc:spChg>
        <pc:spChg chg="add 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71" creationId="{40D3F460-291F-DB56-A640-48F9C6C88840}"/>
          </ac:spMkLst>
        </pc:spChg>
        <pc:spChg chg="add del mod">
          <ac:chgData name="박민지" userId="8cd2928b-fb69-4a34-b7ec-bae7cef32d1f" providerId="ADAL" clId="{861093D8-2A3D-4EBF-B559-154652380096}" dt="2022-07-31T13:57:09.437" v="2045" actId="478"/>
          <ac:spMkLst>
            <pc:docMk/>
            <pc:sldMk cId="2031783006" sldId="298"/>
            <ac:spMk id="72" creationId="{2161C9D8-48E6-12AB-ED3B-9255D91B3FF0}"/>
          </ac:spMkLst>
        </pc:spChg>
        <pc:spChg chg="add 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73" creationId="{B23CBE9C-6933-BA61-13B6-CE4E01091405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76" creationId="{C77A0576-C095-16FC-B6A7-FC3F97BBF851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77" creationId="{AAA90904-2460-236A-7F6E-6374DC6F220F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79" creationId="{8448C3FA-D622-266B-747A-E41DEDE35E2A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80" creationId="{2EAE9DC9-AEF3-7ECD-2FCC-CF4115DE2726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83" creationId="{8CA9E875-8494-948C-AE1D-9D75BECC0959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84" creationId="{6E91565C-67CA-A431-AA29-B2268EB75942}"/>
          </ac:spMkLst>
        </pc:spChg>
        <pc:spChg chg="add mod">
          <ac:chgData name="박민지" userId="8cd2928b-fb69-4a34-b7ec-bae7cef32d1f" providerId="ADAL" clId="{861093D8-2A3D-4EBF-B559-154652380096}" dt="2022-07-31T14:32:58.681" v="2855" actId="1076"/>
          <ac:spMkLst>
            <pc:docMk/>
            <pc:sldMk cId="2031783006" sldId="298"/>
            <ac:spMk id="86" creationId="{F540882D-75D1-8B31-E1CB-CACDCEE01B35}"/>
          </ac:spMkLst>
        </pc:spChg>
        <pc:spChg chg="add mod">
          <ac:chgData name="박민지" userId="8cd2928b-fb69-4a34-b7ec-bae7cef32d1f" providerId="ADAL" clId="{861093D8-2A3D-4EBF-B559-154652380096}" dt="2022-07-31T14:15:01.351" v="2477" actId="1076"/>
          <ac:spMkLst>
            <pc:docMk/>
            <pc:sldMk cId="2031783006" sldId="298"/>
            <ac:spMk id="88" creationId="{BDD51C53-8493-5F35-90EA-F6221E64E5AF}"/>
          </ac:spMkLst>
        </pc:spChg>
        <pc:spChg chg="add mod">
          <ac:chgData name="박민지" userId="8cd2928b-fb69-4a34-b7ec-bae7cef32d1f" providerId="ADAL" clId="{861093D8-2A3D-4EBF-B559-154652380096}" dt="2022-07-31T14:32:58.681" v="2855" actId="1076"/>
          <ac:spMkLst>
            <pc:docMk/>
            <pc:sldMk cId="2031783006" sldId="298"/>
            <ac:spMk id="89" creationId="{3C565822-A055-F87E-E101-B0DAB01A72A4}"/>
          </ac:spMkLst>
        </pc:spChg>
        <pc:spChg chg="add mod">
          <ac:chgData name="박민지" userId="8cd2928b-fb69-4a34-b7ec-bae7cef32d1f" providerId="ADAL" clId="{861093D8-2A3D-4EBF-B559-154652380096}" dt="2022-07-31T14:24:18.573" v="2637" actId="1076"/>
          <ac:spMkLst>
            <pc:docMk/>
            <pc:sldMk cId="2031783006" sldId="298"/>
            <ac:spMk id="91" creationId="{D675B930-6F91-8742-9983-743F60C6C5AD}"/>
          </ac:spMkLst>
        </pc:spChg>
        <pc:spChg chg="add mod">
          <ac:chgData name="박민지" userId="8cd2928b-fb69-4a34-b7ec-bae7cef32d1f" providerId="ADAL" clId="{861093D8-2A3D-4EBF-B559-154652380096}" dt="2022-07-31T14:23:52.044" v="2634" actId="20577"/>
          <ac:spMkLst>
            <pc:docMk/>
            <pc:sldMk cId="2031783006" sldId="298"/>
            <ac:spMk id="93" creationId="{5DC4218B-7BE1-61C7-49A3-3C5A3C520D8D}"/>
          </ac:spMkLst>
        </pc:spChg>
        <pc:spChg chg="add mod">
          <ac:chgData name="박민지" userId="8cd2928b-fb69-4a34-b7ec-bae7cef32d1f" providerId="ADAL" clId="{861093D8-2A3D-4EBF-B559-154652380096}" dt="2022-07-31T14:28:20.883" v="2763" actId="14100"/>
          <ac:spMkLst>
            <pc:docMk/>
            <pc:sldMk cId="2031783006" sldId="298"/>
            <ac:spMk id="95" creationId="{0100EBAA-1C56-CE75-7880-4C2E400B9CB0}"/>
          </ac:spMkLst>
        </pc:spChg>
        <pc:spChg chg="add mod">
          <ac:chgData name="박민지" userId="8cd2928b-fb69-4a34-b7ec-bae7cef32d1f" providerId="ADAL" clId="{861093D8-2A3D-4EBF-B559-154652380096}" dt="2022-07-31T14:40:17.719" v="3085" actId="14100"/>
          <ac:spMkLst>
            <pc:docMk/>
            <pc:sldMk cId="2031783006" sldId="298"/>
            <ac:spMk id="97" creationId="{A6E893AA-1E8A-A667-D60F-7D66A2EE48C0}"/>
          </ac:spMkLst>
        </pc:spChg>
        <pc:spChg chg="add mod">
          <ac:chgData name="박민지" userId="8cd2928b-fb69-4a34-b7ec-bae7cef32d1f" providerId="ADAL" clId="{861093D8-2A3D-4EBF-B559-154652380096}" dt="2022-07-31T14:28:18.529" v="2762" actId="14100"/>
          <ac:spMkLst>
            <pc:docMk/>
            <pc:sldMk cId="2031783006" sldId="298"/>
            <ac:spMk id="98" creationId="{5C4D662F-5040-788D-3C3F-2524D8922ED0}"/>
          </ac:spMkLst>
        </pc:spChg>
        <pc:spChg chg="add mod">
          <ac:chgData name="박민지" userId="8cd2928b-fb69-4a34-b7ec-bae7cef32d1f" providerId="ADAL" clId="{861093D8-2A3D-4EBF-B559-154652380096}" dt="2022-07-31T14:28:31.411" v="2765" actId="1076"/>
          <ac:spMkLst>
            <pc:docMk/>
            <pc:sldMk cId="2031783006" sldId="298"/>
            <ac:spMk id="100" creationId="{81F95F31-F9D7-C09A-F30F-DB825ACE06DB}"/>
          </ac:spMkLst>
        </pc:spChg>
        <pc:spChg chg="add del mod">
          <ac:chgData name="박민지" userId="8cd2928b-fb69-4a34-b7ec-bae7cef32d1f" providerId="ADAL" clId="{861093D8-2A3D-4EBF-B559-154652380096}" dt="2022-07-31T14:28:23.959" v="2764" actId="478"/>
          <ac:spMkLst>
            <pc:docMk/>
            <pc:sldMk cId="2031783006" sldId="298"/>
            <ac:spMk id="101" creationId="{98D65084-2816-1D72-7AF0-98BFDFA8AA9E}"/>
          </ac:spMkLst>
        </pc:spChg>
        <pc:spChg chg="add del mod">
          <ac:chgData name="박민지" userId="8cd2928b-fb69-4a34-b7ec-bae7cef32d1f" providerId="ADAL" clId="{861093D8-2A3D-4EBF-B559-154652380096}" dt="2022-07-31T14:28:23.959" v="2764" actId="478"/>
          <ac:spMkLst>
            <pc:docMk/>
            <pc:sldMk cId="2031783006" sldId="298"/>
            <ac:spMk id="103" creationId="{17F76205-8D88-B140-ADA9-991E4FA2F4BD}"/>
          </ac:spMkLst>
        </pc:spChg>
        <pc:spChg chg="add mod">
          <ac:chgData name="박민지" userId="8cd2928b-fb69-4a34-b7ec-bae7cef32d1f" providerId="ADAL" clId="{861093D8-2A3D-4EBF-B559-154652380096}" dt="2022-07-31T14:29:38.184" v="2807" actId="20577"/>
          <ac:spMkLst>
            <pc:docMk/>
            <pc:sldMk cId="2031783006" sldId="298"/>
            <ac:spMk id="104" creationId="{DB1BC34F-E3E7-3929-03B3-2AC7519157F8}"/>
          </ac:spMkLst>
        </pc:spChg>
        <pc:spChg chg="add mod">
          <ac:chgData name="박민지" userId="8cd2928b-fb69-4a34-b7ec-bae7cef32d1f" providerId="ADAL" clId="{861093D8-2A3D-4EBF-B559-154652380096}" dt="2022-07-31T14:29:16.622" v="2804" actId="14100"/>
          <ac:spMkLst>
            <pc:docMk/>
            <pc:sldMk cId="2031783006" sldId="298"/>
            <ac:spMk id="106" creationId="{C24D29B2-1829-808B-8C48-FC3E5A0F3AB2}"/>
          </ac:spMkLst>
        </pc:spChg>
        <pc:spChg chg="add mod">
          <ac:chgData name="박민지" userId="8cd2928b-fb69-4a34-b7ec-bae7cef32d1f" providerId="ADAL" clId="{861093D8-2A3D-4EBF-B559-154652380096}" dt="2022-07-31T14:29:39.266" v="2808" actId="20577"/>
          <ac:spMkLst>
            <pc:docMk/>
            <pc:sldMk cId="2031783006" sldId="298"/>
            <ac:spMk id="107" creationId="{DBB9EFA7-FFA6-6D85-EA4B-5DABE89E4846}"/>
          </ac:spMkLst>
        </pc:spChg>
        <pc:spChg chg="add mod">
          <ac:chgData name="박민지" userId="8cd2928b-fb69-4a34-b7ec-bae7cef32d1f" providerId="ADAL" clId="{861093D8-2A3D-4EBF-B559-154652380096}" dt="2022-07-31T14:29:42.825" v="2810" actId="20577"/>
          <ac:spMkLst>
            <pc:docMk/>
            <pc:sldMk cId="2031783006" sldId="298"/>
            <ac:spMk id="109" creationId="{7210018A-9077-D746-D9E3-7C01BD0D0817}"/>
          </ac:spMkLst>
        </pc:spChg>
        <pc:spChg chg="add mod">
          <ac:chgData name="박민지" userId="8cd2928b-fb69-4a34-b7ec-bae7cef32d1f" providerId="ADAL" clId="{861093D8-2A3D-4EBF-B559-154652380096}" dt="2022-07-31T14:30:41.387" v="2823" actId="1076"/>
          <ac:spMkLst>
            <pc:docMk/>
            <pc:sldMk cId="2031783006" sldId="298"/>
            <ac:spMk id="111" creationId="{4509F3B8-A8B1-3389-D521-9CBFF1F75D65}"/>
          </ac:spMkLst>
        </pc:spChg>
        <pc:grpChg chg="add mod topLvl">
          <ac:chgData name="박민지" userId="8cd2928b-fb69-4a34-b7ec-bae7cef32d1f" providerId="ADAL" clId="{861093D8-2A3D-4EBF-B559-154652380096}" dt="2022-07-31T14:32:58.681" v="2855" actId="1076"/>
          <ac:grpSpMkLst>
            <pc:docMk/>
            <pc:sldMk cId="2031783006" sldId="298"/>
            <ac:grpSpMk id="7" creationId="{B5B0A3D7-4103-52CA-8BAD-830215280DCD}"/>
          </ac:grpSpMkLst>
        </pc:grpChg>
        <pc:grpChg chg="add del mod">
          <ac:chgData name="박민지" userId="8cd2928b-fb69-4a34-b7ec-bae7cef32d1f" providerId="ADAL" clId="{861093D8-2A3D-4EBF-B559-154652380096}" dt="2022-07-31T14:26:12.635" v="2686" actId="165"/>
          <ac:grpSpMkLst>
            <pc:docMk/>
            <pc:sldMk cId="2031783006" sldId="298"/>
            <ac:grpSpMk id="16" creationId="{7034C130-AF84-19CB-F469-944755CBF22A}"/>
          </ac:grpSpMkLst>
        </pc:grpChg>
        <pc:grpChg chg="add mod topLvl">
          <ac:chgData name="박민지" userId="8cd2928b-fb69-4a34-b7ec-bae7cef32d1f" providerId="ADAL" clId="{861093D8-2A3D-4EBF-B559-154652380096}" dt="2022-07-31T14:32:58.681" v="2855" actId="1076"/>
          <ac:grpSpMkLst>
            <pc:docMk/>
            <pc:sldMk cId="2031783006" sldId="298"/>
            <ac:grpSpMk id="75" creationId="{6E625680-11BA-76E0-626F-1D05B0DC3908}"/>
          </ac:grpSpMkLst>
        </pc:grpChg>
        <pc:grpChg chg="add mod topLvl">
          <ac:chgData name="박민지" userId="8cd2928b-fb69-4a34-b7ec-bae7cef32d1f" providerId="ADAL" clId="{861093D8-2A3D-4EBF-B559-154652380096}" dt="2022-07-31T14:32:58.681" v="2855" actId="1076"/>
          <ac:grpSpMkLst>
            <pc:docMk/>
            <pc:sldMk cId="2031783006" sldId="298"/>
            <ac:grpSpMk id="78" creationId="{BA18D8D4-EC5C-236E-AFA8-E68E1DB51A83}"/>
          </ac:grpSpMkLst>
        </pc:grpChg>
        <pc:grpChg chg="add mod topLvl">
          <ac:chgData name="박민지" userId="8cd2928b-fb69-4a34-b7ec-bae7cef32d1f" providerId="ADAL" clId="{861093D8-2A3D-4EBF-B559-154652380096}" dt="2022-07-31T14:32:58.681" v="2855" actId="1076"/>
          <ac:grpSpMkLst>
            <pc:docMk/>
            <pc:sldMk cId="2031783006" sldId="298"/>
            <ac:grpSpMk id="82" creationId="{68CBA8C2-D783-2EA4-8358-3B1893443DC3}"/>
          </ac:grpSpMkLst>
        </pc:grpChg>
        <pc:picChg chg="add mod modCrop">
          <ac:chgData name="박민지" userId="8cd2928b-fb69-4a34-b7ec-bae7cef32d1f" providerId="ADAL" clId="{861093D8-2A3D-4EBF-B559-154652380096}" dt="2022-07-31T14:32:58.681" v="2855" actId="1076"/>
          <ac:picMkLst>
            <pc:docMk/>
            <pc:sldMk cId="2031783006" sldId="298"/>
            <ac:picMk id="12" creationId="{6A337615-839B-D34A-7B0F-E64BA87CBC2C}"/>
          </ac:picMkLst>
        </pc:picChg>
        <pc:picChg chg="add mod modCrop">
          <ac:chgData name="박민지" userId="8cd2928b-fb69-4a34-b7ec-bae7cef32d1f" providerId="ADAL" clId="{861093D8-2A3D-4EBF-B559-154652380096}" dt="2022-07-31T14:15:01.351" v="2477" actId="1076"/>
          <ac:picMkLst>
            <pc:docMk/>
            <pc:sldMk cId="2031783006" sldId="298"/>
            <ac:picMk id="15" creationId="{C8A7691A-0841-27BF-81EB-C91F7103A840}"/>
          </ac:picMkLst>
        </pc:picChg>
        <pc:picChg chg="add mod">
          <ac:chgData name="박민지" userId="8cd2928b-fb69-4a34-b7ec-bae7cef32d1f" providerId="ADAL" clId="{861093D8-2A3D-4EBF-B559-154652380096}" dt="2022-07-31T14:19:50.516" v="2608" actId="1076"/>
          <ac:picMkLst>
            <pc:docMk/>
            <pc:sldMk cId="2031783006" sldId="298"/>
            <ac:picMk id="18" creationId="{AC207C3A-E2DB-5091-D971-7A8260A90331}"/>
          </ac:picMkLst>
        </pc:picChg>
        <pc:picChg chg="add mod">
          <ac:chgData name="박민지" userId="8cd2928b-fb69-4a34-b7ec-bae7cef32d1f" providerId="ADAL" clId="{861093D8-2A3D-4EBF-B559-154652380096}" dt="2022-07-31T14:24:18.573" v="2637" actId="1076"/>
          <ac:picMkLst>
            <pc:docMk/>
            <pc:sldMk cId="2031783006" sldId="298"/>
            <ac:picMk id="21" creationId="{8B197084-B5EA-D835-CF83-0948028514F3}"/>
          </ac:picMkLst>
        </pc:picChg>
        <pc:picChg chg="add mod modCrop">
          <ac:chgData name="박민지" userId="8cd2928b-fb69-4a34-b7ec-bae7cef32d1f" providerId="ADAL" clId="{861093D8-2A3D-4EBF-B559-154652380096}" dt="2022-07-31T14:32:58.681" v="2855" actId="1076"/>
          <ac:picMkLst>
            <pc:docMk/>
            <pc:sldMk cId="2031783006" sldId="298"/>
            <ac:picMk id="87" creationId="{1A4D5E00-6405-2C74-36AF-7958E968C1E8}"/>
          </ac:picMkLst>
        </pc:picChg>
        <pc:picChg chg="add mod">
          <ac:chgData name="박민지" userId="8cd2928b-fb69-4a34-b7ec-bae7cef32d1f" providerId="ADAL" clId="{861093D8-2A3D-4EBF-B559-154652380096}" dt="2022-07-31T14:30:47.639" v="2824" actId="14100"/>
          <ac:picMkLst>
            <pc:docMk/>
            <pc:sldMk cId="2031783006" sldId="298"/>
            <ac:picMk id="110" creationId="{9052F588-74AB-A87C-CB34-2261A694C4C4}"/>
          </ac:picMkLst>
        </pc:pic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10" creationId="{24CC1A95-EB88-C3A9-7C90-222B7792BBA4}"/>
          </ac:cxnSpMkLst>
        </pc:cxnChg>
        <pc:cxnChg chg="add mod">
          <ac:chgData name="박민지" userId="8cd2928b-fb69-4a34-b7ec-bae7cef32d1f" providerId="ADAL" clId="{861093D8-2A3D-4EBF-B559-154652380096}" dt="2022-07-31T14:22:32.048" v="2613" actId="208"/>
          <ac:cxnSpMkLst>
            <pc:docMk/>
            <pc:sldMk cId="2031783006" sldId="298"/>
            <ac:cxnSpMk id="26" creationId="{038CF06A-7BFA-2891-2155-D71B739CCE73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37" creationId="{A3C7FE48-DB6E-2C0D-4872-73B1D46D9790}"/>
          </ac:cxnSpMkLst>
        </pc:cxnChg>
        <pc:cxnChg chg="add mod">
          <ac:chgData name="박민지" userId="8cd2928b-fb69-4a34-b7ec-bae7cef32d1f" providerId="ADAL" clId="{861093D8-2A3D-4EBF-B559-154652380096}" dt="2022-07-31T14:24:30.464" v="2639" actId="14100"/>
          <ac:cxnSpMkLst>
            <pc:docMk/>
            <pc:sldMk cId="2031783006" sldId="298"/>
            <ac:cxnSpMk id="39" creationId="{4C1FA84A-89F2-85CB-CD4D-423C302A8BA6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40" creationId="{545C8C4E-DBA6-0B0B-C72E-D25C62218162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44" creationId="{6BE1E3BE-0864-2D92-4BF7-76A4378F996A}"/>
          </ac:cxnSpMkLst>
        </pc:cxnChg>
        <pc:cxnChg chg="add mod ord topLvl">
          <ac:chgData name="박민지" userId="8cd2928b-fb69-4a34-b7ec-bae7cef32d1f" providerId="ADAL" clId="{861093D8-2A3D-4EBF-B559-154652380096}" dt="2022-07-31T14:32:58.681" v="2855" actId="1076"/>
          <ac:cxnSpMkLst>
            <pc:docMk/>
            <pc:sldMk cId="2031783006" sldId="298"/>
            <ac:cxnSpMk id="46" creationId="{E624AF6E-65DD-F9AB-1263-9FB1588434EA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50" creationId="{7C7797A2-C415-14CE-C8A7-9E0B9A3CCBF8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54" creationId="{7411C4DD-788C-AB6A-F2AF-920A8E3EE438}"/>
          </ac:cxnSpMkLst>
        </pc:cxnChg>
        <pc:cxnChg chg="add del mod">
          <ac:chgData name="박민지" userId="8cd2928b-fb69-4a34-b7ec-bae7cef32d1f" providerId="ADAL" clId="{861093D8-2A3D-4EBF-B559-154652380096}" dt="2022-07-31T13:57:35.707" v="2053" actId="478"/>
          <ac:cxnSpMkLst>
            <pc:docMk/>
            <pc:sldMk cId="2031783006" sldId="298"/>
            <ac:cxnSpMk id="57" creationId="{0C35CCCD-DE98-DDC8-09B4-F57A40E924CB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59" creationId="{D5922C0F-89BD-BDDF-2737-9E4AD92B3A21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60" creationId="{EA5C6965-F399-2998-976B-AE93099CA1D7}"/>
          </ac:cxnSpMkLst>
        </pc:cxnChg>
        <pc:cxnChg chg="add del mod">
          <ac:chgData name="박민지" userId="8cd2928b-fb69-4a34-b7ec-bae7cef32d1f" providerId="ADAL" clId="{861093D8-2A3D-4EBF-B559-154652380096}" dt="2022-07-31T13:57:41.073" v="2056"/>
          <ac:cxnSpMkLst>
            <pc:docMk/>
            <pc:sldMk cId="2031783006" sldId="298"/>
            <ac:cxnSpMk id="74" creationId="{A5677531-5AC9-5C7E-E5DB-101F9573E203}"/>
          </ac:cxnSpMkLst>
        </pc:cxnChg>
        <pc:cxnChg chg="add mod topLvl">
          <ac:chgData name="박민지" userId="8cd2928b-fb69-4a34-b7ec-bae7cef32d1f" providerId="ADAL" clId="{861093D8-2A3D-4EBF-B559-154652380096}" dt="2022-07-31T14:32:58.681" v="2855" actId="1076"/>
          <ac:cxnSpMkLst>
            <pc:docMk/>
            <pc:sldMk cId="2031783006" sldId="298"/>
            <ac:cxnSpMk id="81" creationId="{A572C9B1-9EA3-A729-33E8-BD6729826CB4}"/>
          </ac:cxnSpMkLst>
        </pc:cxnChg>
        <pc:cxnChg chg="add mod topLvl">
          <ac:chgData name="박민지" userId="8cd2928b-fb69-4a34-b7ec-bae7cef32d1f" providerId="ADAL" clId="{861093D8-2A3D-4EBF-B559-154652380096}" dt="2022-07-31T14:32:58.681" v="2855" actId="1076"/>
          <ac:cxnSpMkLst>
            <pc:docMk/>
            <pc:sldMk cId="2031783006" sldId="298"/>
            <ac:cxnSpMk id="85" creationId="{CDCE2467-94B4-00B1-CFC1-94F7E8227D79}"/>
          </ac:cxnSpMkLst>
        </pc:cxnChg>
        <pc:cxnChg chg="add mod">
          <ac:chgData name="박민지" userId="8cd2928b-fb69-4a34-b7ec-bae7cef32d1f" providerId="ADAL" clId="{861093D8-2A3D-4EBF-B559-154652380096}" dt="2022-07-31T14:28:31.411" v="2765" actId="1076"/>
          <ac:cxnSpMkLst>
            <pc:docMk/>
            <pc:sldMk cId="2031783006" sldId="298"/>
            <ac:cxnSpMk id="96" creationId="{C6C877C9-DDCC-F53B-2268-707A914F013B}"/>
          </ac:cxnSpMkLst>
        </pc:cxnChg>
        <pc:cxnChg chg="add mod">
          <ac:chgData name="박민지" userId="8cd2928b-fb69-4a34-b7ec-bae7cef32d1f" providerId="ADAL" clId="{861093D8-2A3D-4EBF-B559-154652380096}" dt="2022-07-31T14:28:31.411" v="2765" actId="1076"/>
          <ac:cxnSpMkLst>
            <pc:docMk/>
            <pc:sldMk cId="2031783006" sldId="298"/>
            <ac:cxnSpMk id="99" creationId="{74AAFAA5-61AA-F96F-9048-E0FD98AE78A5}"/>
          </ac:cxnSpMkLst>
        </pc:cxnChg>
        <pc:cxnChg chg="add del mod">
          <ac:chgData name="박민지" userId="8cd2928b-fb69-4a34-b7ec-bae7cef32d1f" providerId="ADAL" clId="{861093D8-2A3D-4EBF-B559-154652380096}" dt="2022-07-31T14:28:23.959" v="2764" actId="478"/>
          <ac:cxnSpMkLst>
            <pc:docMk/>
            <pc:sldMk cId="2031783006" sldId="298"/>
            <ac:cxnSpMk id="102" creationId="{3C5E08D0-EF7E-3D54-4114-C487D883151E}"/>
          </ac:cxnSpMkLst>
        </pc:cxnChg>
        <pc:cxnChg chg="add mod">
          <ac:chgData name="박민지" userId="8cd2928b-fb69-4a34-b7ec-bae7cef32d1f" providerId="ADAL" clId="{861093D8-2A3D-4EBF-B559-154652380096}" dt="2022-07-31T14:28:43.315" v="2767" actId="1076"/>
          <ac:cxnSpMkLst>
            <pc:docMk/>
            <pc:sldMk cId="2031783006" sldId="298"/>
            <ac:cxnSpMk id="105" creationId="{8E8AD56F-3978-AFBB-5079-5CAAF74A44D8}"/>
          </ac:cxnSpMkLst>
        </pc:cxnChg>
        <pc:cxnChg chg="add mod">
          <ac:chgData name="박민지" userId="8cd2928b-fb69-4a34-b7ec-bae7cef32d1f" providerId="ADAL" clId="{861093D8-2A3D-4EBF-B559-154652380096}" dt="2022-07-31T14:29:24.504" v="2806" actId="1076"/>
          <ac:cxnSpMkLst>
            <pc:docMk/>
            <pc:sldMk cId="2031783006" sldId="298"/>
            <ac:cxnSpMk id="108" creationId="{0FF0150D-6A6A-DC69-85FD-3100AAC5F21E}"/>
          </ac:cxnSpMkLst>
        </pc:cxnChg>
      </pc:sldChg>
      <pc:sldChg chg="addSp delSp modSp add mod">
        <pc:chgData name="박민지" userId="8cd2928b-fb69-4a34-b7ec-bae7cef32d1f" providerId="ADAL" clId="{861093D8-2A3D-4EBF-B559-154652380096}" dt="2022-08-01T07:31:35.311" v="3346" actId="1076"/>
        <pc:sldMkLst>
          <pc:docMk/>
          <pc:sldMk cId="1351168149" sldId="299"/>
        </pc:sldMkLst>
        <pc:spChg chg="mod">
          <ac:chgData name="박민지" userId="8cd2928b-fb69-4a34-b7ec-bae7cef32d1f" providerId="ADAL" clId="{861093D8-2A3D-4EBF-B559-154652380096}" dt="2022-08-01T07:28:02.812" v="3310" actId="20577"/>
          <ac:spMkLst>
            <pc:docMk/>
            <pc:sldMk cId="1351168149" sldId="299"/>
            <ac:spMk id="12" creationId="{4DF63590-898D-0B5A-8D1D-F6965BEF94CA}"/>
          </ac:spMkLst>
        </pc:spChg>
        <pc:spChg chg="add mod">
          <ac:chgData name="박민지" userId="8cd2928b-fb69-4a34-b7ec-bae7cef32d1f" providerId="ADAL" clId="{861093D8-2A3D-4EBF-B559-154652380096}" dt="2022-08-01T07:31:35.311" v="3346" actId="1076"/>
          <ac:spMkLst>
            <pc:docMk/>
            <pc:sldMk cId="1351168149" sldId="299"/>
            <ac:spMk id="15" creationId="{8D4740FA-53D0-690E-3539-7E8D8E9BB80A}"/>
          </ac:spMkLst>
        </pc:spChg>
        <pc:spChg chg="mod">
          <ac:chgData name="박민지" userId="8cd2928b-fb69-4a34-b7ec-bae7cef32d1f" providerId="ADAL" clId="{861093D8-2A3D-4EBF-B559-154652380096}" dt="2022-08-01T07:26:24.501" v="3213" actId="20577"/>
          <ac:spMkLst>
            <pc:docMk/>
            <pc:sldMk cId="1351168149" sldId="299"/>
            <ac:spMk id="55" creationId="{FC231B6C-FA32-AB63-231D-53327EA9C4C8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59" creationId="{4E8C65F3-0922-3392-1BEC-28AB3907500E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60" creationId="{48BF150D-2568-54B2-0A5E-F67877AA8223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64" creationId="{0921F882-AA0D-CBC7-0972-C0EA590A83BA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75" creationId="{B0E238EB-C901-A0FE-A847-8C0A2DA87D98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76" creationId="{9964B42F-2BC5-4AD5-E4FB-B83A6D9F00BB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78" creationId="{1E26F0C5-8544-CF98-389E-E33FD1DC94B9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80" creationId="{DC9FAA79-5808-9FB1-3871-435F53049051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81" creationId="{A914A854-1B48-CCE4-5218-7ADC0EDD63FF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88" creationId="{407C49BF-84C9-E6B6-EF55-EAE0BE4D2B7B}"/>
          </ac:spMkLst>
        </pc:spChg>
        <pc:picChg chg="add mod modCrop">
          <ac:chgData name="박민지" userId="8cd2928b-fb69-4a34-b7ec-bae7cef32d1f" providerId="ADAL" clId="{861093D8-2A3D-4EBF-B559-154652380096}" dt="2022-08-01T07:31:35.311" v="3346" actId="1076"/>
          <ac:picMkLst>
            <pc:docMk/>
            <pc:sldMk cId="1351168149" sldId="299"/>
            <ac:picMk id="8" creationId="{232E29EF-9AB6-E84C-F9D1-AFE383804C53}"/>
          </ac:picMkLst>
        </pc:picChg>
        <pc:picChg chg="add mod modCrop">
          <ac:chgData name="박민지" userId="8cd2928b-fb69-4a34-b7ec-bae7cef32d1f" providerId="ADAL" clId="{861093D8-2A3D-4EBF-B559-154652380096}" dt="2022-08-01T07:31:35.311" v="3346" actId="1076"/>
          <ac:picMkLst>
            <pc:docMk/>
            <pc:sldMk cId="1351168149" sldId="299"/>
            <ac:picMk id="13" creationId="{845D6403-0FF3-49C1-2860-9DF89A84060A}"/>
          </ac:picMkLst>
        </pc:picChg>
        <pc:cxnChg chg="del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19" creationId="{CF47877E-C689-D1CD-CFDC-EC0F1B6BBB6C}"/>
          </ac:cxnSpMkLst>
        </pc:cxnChg>
        <pc:cxnChg chg="add del mod">
          <ac:chgData name="박민지" userId="8cd2928b-fb69-4a34-b7ec-bae7cef32d1f" providerId="ADAL" clId="{861093D8-2A3D-4EBF-B559-154652380096}" dt="2022-08-01T07:29:23.867" v="3333"/>
          <ac:cxnSpMkLst>
            <pc:docMk/>
            <pc:sldMk cId="1351168149" sldId="299"/>
            <ac:cxnSpMk id="31" creationId="{4D7A14BD-FE9E-CE1F-82F8-DE2BCB505008}"/>
          </ac:cxnSpMkLst>
        </pc:cxnChg>
        <pc:cxnChg chg="del mod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66" creationId="{590C5CF6-0559-8715-61AF-C9D0C6E01415}"/>
          </ac:cxnSpMkLst>
        </pc:cxnChg>
        <pc:cxnChg chg="del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67" creationId="{846F9A8A-31B2-A18C-F9C1-09B43C12F349}"/>
          </ac:cxnSpMkLst>
        </pc:cxnChg>
        <pc:cxnChg chg="del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69" creationId="{AD503998-AE2B-3AC4-7CFE-BC7343441121}"/>
          </ac:cxnSpMkLst>
        </pc:cxnChg>
        <pc:cxnChg chg="del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70" creationId="{57CE88F8-C0F6-41C9-114D-22CBC1A8E7DD}"/>
          </ac:cxnSpMkLst>
        </pc:cxnChg>
        <pc:cxnChg chg="del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79" creationId="{00EB053E-1576-4289-D0A0-F316CE63BA42}"/>
          </ac:cxnSpMkLst>
        </pc:cxnChg>
        <pc:cxnChg chg="del mod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87" creationId="{608AA266-161A-2A4D-539F-F19BA5C80DBE}"/>
          </ac:cxnSpMkLst>
        </pc:cxnChg>
      </pc:sldChg>
      <pc:sldChg chg="addSp delSp modSp add del mod">
        <pc:chgData name="박민지" userId="8cd2928b-fb69-4a34-b7ec-bae7cef32d1f" providerId="ADAL" clId="{861093D8-2A3D-4EBF-B559-154652380096}" dt="2022-07-31T14:31:07.886" v="2825" actId="47"/>
        <pc:sldMkLst>
          <pc:docMk/>
          <pc:sldMk cId="4174580885" sldId="299"/>
        </pc:sldMkLst>
        <pc:spChg chg="add mod">
          <ac:chgData name="박민지" userId="8cd2928b-fb69-4a34-b7ec-bae7cef32d1f" providerId="ADAL" clId="{861093D8-2A3D-4EBF-B559-154652380096}" dt="2022-07-31T14:13:06.662" v="2409" actId="403"/>
          <ac:spMkLst>
            <pc:docMk/>
            <pc:sldMk cId="4174580885" sldId="299"/>
            <ac:spMk id="32" creationId="{17CF985F-FD93-F6EB-276A-6CDC890814D1}"/>
          </ac:spMkLst>
        </pc:spChg>
        <pc:spChg chg="mod">
          <ac:chgData name="박민지" userId="8cd2928b-fb69-4a34-b7ec-bae7cef32d1f" providerId="ADAL" clId="{861093D8-2A3D-4EBF-B559-154652380096}" dt="2022-07-31T14:10:04.715" v="2248" actId="20577"/>
          <ac:spMkLst>
            <pc:docMk/>
            <pc:sldMk cId="4174580885" sldId="299"/>
            <ac:spMk id="55" creationId="{FC231B6C-FA32-AB63-231D-53327EA9C4C8}"/>
          </ac:spMkLst>
        </pc:spChg>
        <pc:spChg chg="del">
          <ac:chgData name="박민지" userId="8cd2928b-fb69-4a34-b7ec-bae7cef32d1f" providerId="ADAL" clId="{861093D8-2A3D-4EBF-B559-154652380096}" dt="2022-07-31T14:10:11.700" v="2250" actId="478"/>
          <ac:spMkLst>
            <pc:docMk/>
            <pc:sldMk cId="4174580885" sldId="299"/>
            <ac:spMk id="69" creationId="{F8D31214-2789-9708-A75A-1DD6A74F6959}"/>
          </ac:spMkLst>
        </pc:spChg>
        <pc:spChg chg="del">
          <ac:chgData name="박민지" userId="8cd2928b-fb69-4a34-b7ec-bae7cef32d1f" providerId="ADAL" clId="{861093D8-2A3D-4EBF-B559-154652380096}" dt="2022-07-31T14:10:11.700" v="2250" actId="478"/>
          <ac:spMkLst>
            <pc:docMk/>
            <pc:sldMk cId="4174580885" sldId="299"/>
            <ac:spMk id="86" creationId="{F540882D-75D1-8B31-E1CB-CACDCEE01B35}"/>
          </ac:spMkLst>
        </pc:spChg>
        <pc:grpChg chg="del">
          <ac:chgData name="박민지" userId="8cd2928b-fb69-4a34-b7ec-bae7cef32d1f" providerId="ADAL" clId="{861093D8-2A3D-4EBF-B559-154652380096}" dt="2022-07-31T14:10:11.700" v="2250" actId="478"/>
          <ac:grpSpMkLst>
            <pc:docMk/>
            <pc:sldMk cId="4174580885" sldId="299"/>
            <ac:grpSpMk id="7" creationId="{B5B0A3D7-4103-52CA-8BAD-830215280DCD}"/>
          </ac:grpSpMkLst>
        </pc:grpChg>
        <pc:grpChg chg="del">
          <ac:chgData name="박민지" userId="8cd2928b-fb69-4a34-b7ec-bae7cef32d1f" providerId="ADAL" clId="{861093D8-2A3D-4EBF-B559-154652380096}" dt="2022-07-31T14:10:11.700" v="2250" actId="478"/>
          <ac:grpSpMkLst>
            <pc:docMk/>
            <pc:sldMk cId="4174580885" sldId="299"/>
            <ac:grpSpMk id="75" creationId="{6E625680-11BA-76E0-626F-1D05B0DC3908}"/>
          </ac:grpSpMkLst>
        </pc:grpChg>
        <pc:grpChg chg="del">
          <ac:chgData name="박민지" userId="8cd2928b-fb69-4a34-b7ec-bae7cef32d1f" providerId="ADAL" clId="{861093D8-2A3D-4EBF-B559-154652380096}" dt="2022-07-31T14:10:11.700" v="2250" actId="478"/>
          <ac:grpSpMkLst>
            <pc:docMk/>
            <pc:sldMk cId="4174580885" sldId="299"/>
            <ac:grpSpMk id="78" creationId="{BA18D8D4-EC5C-236E-AFA8-E68E1DB51A83}"/>
          </ac:grpSpMkLst>
        </pc:grpChg>
        <pc:grpChg chg="del">
          <ac:chgData name="박민지" userId="8cd2928b-fb69-4a34-b7ec-bae7cef32d1f" providerId="ADAL" clId="{861093D8-2A3D-4EBF-B559-154652380096}" dt="2022-07-31T14:10:11.700" v="2250" actId="478"/>
          <ac:grpSpMkLst>
            <pc:docMk/>
            <pc:sldMk cId="4174580885" sldId="299"/>
            <ac:grpSpMk id="82" creationId="{68CBA8C2-D783-2EA4-8358-3B1893443DC3}"/>
          </ac:grpSpMkLst>
        </pc:grpChg>
        <pc:picChg chg="add mod">
          <ac:chgData name="박민지" userId="8cd2928b-fb69-4a34-b7ec-bae7cef32d1f" providerId="ADAL" clId="{861093D8-2A3D-4EBF-B559-154652380096}" dt="2022-07-31T14:13:09.961" v="2411" actId="1076"/>
          <ac:picMkLst>
            <pc:docMk/>
            <pc:sldMk cId="4174580885" sldId="299"/>
            <ac:picMk id="10" creationId="{7BFA1958-44F8-00BC-2D47-91148CAEFA73}"/>
          </ac:picMkLst>
        </pc:picChg>
        <pc:picChg chg="del">
          <ac:chgData name="박민지" userId="8cd2928b-fb69-4a34-b7ec-bae7cef32d1f" providerId="ADAL" clId="{861093D8-2A3D-4EBF-B559-154652380096}" dt="2022-07-31T14:10:11.700" v="2250" actId="478"/>
          <ac:picMkLst>
            <pc:docMk/>
            <pc:sldMk cId="4174580885" sldId="299"/>
            <ac:picMk id="12" creationId="{6A337615-839B-D34A-7B0F-E64BA87CBC2C}"/>
          </ac:picMkLst>
        </pc:picChg>
        <pc:picChg chg="del">
          <ac:chgData name="박민지" userId="8cd2928b-fb69-4a34-b7ec-bae7cef32d1f" providerId="ADAL" clId="{861093D8-2A3D-4EBF-B559-154652380096}" dt="2022-07-31T14:10:07.684" v="2249" actId="478"/>
          <ac:picMkLst>
            <pc:docMk/>
            <pc:sldMk cId="4174580885" sldId="299"/>
            <ac:picMk id="15" creationId="{C8A7691A-0841-27BF-81EB-C91F7103A840}"/>
          </ac:picMkLst>
        </pc:picChg>
        <pc:picChg chg="del">
          <ac:chgData name="박민지" userId="8cd2928b-fb69-4a34-b7ec-bae7cef32d1f" providerId="ADAL" clId="{861093D8-2A3D-4EBF-B559-154652380096}" dt="2022-07-31T14:10:11.700" v="2250" actId="478"/>
          <ac:picMkLst>
            <pc:docMk/>
            <pc:sldMk cId="4174580885" sldId="299"/>
            <ac:picMk id="87" creationId="{1A4D5E00-6405-2C74-36AF-7958E968C1E8}"/>
          </ac:picMkLst>
        </pc:picChg>
        <pc:cxnChg chg="del">
          <ac:chgData name="박민지" userId="8cd2928b-fb69-4a34-b7ec-bae7cef32d1f" providerId="ADAL" clId="{861093D8-2A3D-4EBF-B559-154652380096}" dt="2022-07-31T14:10:11.700" v="2250" actId="478"/>
          <ac:cxnSpMkLst>
            <pc:docMk/>
            <pc:sldMk cId="4174580885" sldId="299"/>
            <ac:cxnSpMk id="46" creationId="{E624AF6E-65DD-F9AB-1263-9FB1588434EA}"/>
          </ac:cxnSpMkLst>
        </pc:cxnChg>
        <pc:cxnChg chg="del">
          <ac:chgData name="박민지" userId="8cd2928b-fb69-4a34-b7ec-bae7cef32d1f" providerId="ADAL" clId="{861093D8-2A3D-4EBF-B559-154652380096}" dt="2022-07-31T14:10:11.700" v="2250" actId="478"/>
          <ac:cxnSpMkLst>
            <pc:docMk/>
            <pc:sldMk cId="4174580885" sldId="299"/>
            <ac:cxnSpMk id="81" creationId="{A572C9B1-9EA3-A729-33E8-BD6729826CB4}"/>
          </ac:cxnSpMkLst>
        </pc:cxnChg>
        <pc:cxnChg chg="del">
          <ac:chgData name="박민지" userId="8cd2928b-fb69-4a34-b7ec-bae7cef32d1f" providerId="ADAL" clId="{861093D8-2A3D-4EBF-B559-154652380096}" dt="2022-07-31T14:10:11.700" v="2250" actId="478"/>
          <ac:cxnSpMkLst>
            <pc:docMk/>
            <pc:sldMk cId="4174580885" sldId="299"/>
            <ac:cxnSpMk id="85" creationId="{CDCE2467-94B4-00B1-CFC1-94F7E8227D79}"/>
          </ac:cxnSpMkLst>
        </pc:cxnChg>
      </pc:sldChg>
      <pc:sldChg chg="addSp delSp modSp add mod">
        <pc:chgData name="박민지" userId="8cd2928b-fb69-4a34-b7ec-bae7cef32d1f" providerId="ADAL" clId="{861093D8-2A3D-4EBF-B559-154652380096}" dt="2022-08-01T12:02:50.838" v="4162" actId="1076"/>
        <pc:sldMkLst>
          <pc:docMk/>
          <pc:sldMk cId="2608729412" sldId="300"/>
        </pc:sldMkLst>
        <pc:spChg chg="add mod">
          <ac:chgData name="박민지" userId="8cd2928b-fb69-4a34-b7ec-bae7cef32d1f" providerId="ADAL" clId="{861093D8-2A3D-4EBF-B559-154652380096}" dt="2022-08-01T11:58:54.037" v="4081" actId="1076"/>
          <ac:spMkLst>
            <pc:docMk/>
            <pc:sldMk cId="2608729412" sldId="300"/>
            <ac:spMk id="13" creationId="{332D2231-0435-6E76-E6C0-8CDDAAA8EC90}"/>
          </ac:spMkLst>
        </pc:spChg>
        <pc:spChg chg="add mod">
          <ac:chgData name="박민지" userId="8cd2928b-fb69-4a34-b7ec-bae7cef32d1f" providerId="ADAL" clId="{861093D8-2A3D-4EBF-B559-154652380096}" dt="2022-08-01T12:01:52.334" v="4160" actId="404"/>
          <ac:spMkLst>
            <pc:docMk/>
            <pc:sldMk cId="2608729412" sldId="300"/>
            <ac:spMk id="14" creationId="{687E6F9B-1C3D-10B1-DF0F-4DC618683BAC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16" creationId="{0227A325-00F2-0690-E274-DCB589222AA1}"/>
          </ac:spMkLst>
        </pc:spChg>
        <pc:spChg chg="add del mod">
          <ac:chgData name="박민지" userId="8cd2928b-fb69-4a34-b7ec-bae7cef32d1f" providerId="ADAL" clId="{861093D8-2A3D-4EBF-B559-154652380096}" dt="2022-08-01T11:39:10.076" v="3638" actId="478"/>
          <ac:spMkLst>
            <pc:docMk/>
            <pc:sldMk cId="2608729412" sldId="300"/>
            <ac:spMk id="17" creationId="{754A82ED-DA36-4528-1FAC-DC3B0D35C70C}"/>
          </ac:spMkLst>
        </pc:spChg>
        <pc:spChg chg="add del mod">
          <ac:chgData name="박민지" userId="8cd2928b-fb69-4a34-b7ec-bae7cef32d1f" providerId="ADAL" clId="{861093D8-2A3D-4EBF-B559-154652380096}" dt="2022-08-01T11:39:58.992" v="3646" actId="478"/>
          <ac:spMkLst>
            <pc:docMk/>
            <pc:sldMk cId="2608729412" sldId="300"/>
            <ac:spMk id="19" creationId="{7E45E486-6E96-5F00-CAD7-091FB8A1F0D8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20" creationId="{77D5DD0E-D5C4-32A7-5D23-635F1F3FFAB3}"/>
          </ac:spMkLst>
        </pc:spChg>
        <pc:spChg chg="add mod">
          <ac:chgData name="박민지" userId="8cd2928b-fb69-4a34-b7ec-bae7cef32d1f" providerId="ADAL" clId="{861093D8-2A3D-4EBF-B559-154652380096}" dt="2022-08-01T12:01:24.473" v="4141" actId="1076"/>
          <ac:spMkLst>
            <pc:docMk/>
            <pc:sldMk cId="2608729412" sldId="300"/>
            <ac:spMk id="22" creationId="{7414F5E4-83AF-4A68-DA19-4504542F0914}"/>
          </ac:spMkLst>
        </pc:spChg>
        <pc:spChg chg="add del mod">
          <ac:chgData name="박민지" userId="8cd2928b-fb69-4a34-b7ec-bae7cef32d1f" providerId="ADAL" clId="{861093D8-2A3D-4EBF-B559-154652380096}" dt="2022-08-01T11:45:48.313" v="3738" actId="478"/>
          <ac:spMkLst>
            <pc:docMk/>
            <pc:sldMk cId="2608729412" sldId="300"/>
            <ac:spMk id="25" creationId="{6C61C071-75EA-34BD-B585-DB753AE247F3}"/>
          </ac:spMkLst>
        </pc:spChg>
        <pc:spChg chg="mod">
          <ac:chgData name="박민지" userId="8cd2928b-fb69-4a34-b7ec-bae7cef32d1f" providerId="ADAL" clId="{861093D8-2A3D-4EBF-B559-154652380096}" dt="2022-08-01T11:50:35.972" v="3837"/>
          <ac:spMkLst>
            <pc:docMk/>
            <pc:sldMk cId="2608729412" sldId="300"/>
            <ac:spMk id="55" creationId="{FC231B6C-FA32-AB63-231D-53327EA9C4C8}"/>
          </ac:spMkLst>
        </pc:spChg>
        <pc:spChg chg="add del mod">
          <ac:chgData name="박민지" userId="8cd2928b-fb69-4a34-b7ec-bae7cef32d1f" providerId="ADAL" clId="{861093D8-2A3D-4EBF-B559-154652380096}" dt="2022-08-01T11:41:16.526" v="3685" actId="478"/>
          <ac:spMkLst>
            <pc:docMk/>
            <pc:sldMk cId="2608729412" sldId="300"/>
            <ac:spMk id="56" creationId="{E3E33C49-1997-1508-4A33-49485DB77A77}"/>
          </ac:spMkLst>
        </pc:spChg>
        <pc:spChg chg="add del mod">
          <ac:chgData name="박민지" userId="8cd2928b-fb69-4a34-b7ec-bae7cef32d1f" providerId="ADAL" clId="{861093D8-2A3D-4EBF-B559-154652380096}" dt="2022-08-01T11:35:35.751" v="3504" actId="478"/>
          <ac:spMkLst>
            <pc:docMk/>
            <pc:sldMk cId="2608729412" sldId="300"/>
            <ac:spMk id="57" creationId="{BCCA8A61-9B4F-4088-AAD6-1407C2F8C049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59" creationId="{22B21D9F-2B6F-70FB-A036-AC8F7E6D21B3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60" creationId="{41FBD92D-62C0-52E9-0544-9323F09F7033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63" creationId="{B9D0E60E-FF45-5CAF-10B3-21B1DDAB278C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64" creationId="{1482B40F-47AA-4FF7-6B09-363DA505C0B0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66" creationId="{CC493D75-A368-BEDC-4316-C054A811CB06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67" creationId="{385AA102-BA75-E021-6265-EF0215BC6C9E}"/>
          </ac:spMkLst>
        </pc:spChg>
        <pc:spChg chg="del">
          <ac:chgData name="박민지" userId="8cd2928b-fb69-4a34-b7ec-bae7cef32d1f" providerId="ADAL" clId="{861093D8-2A3D-4EBF-B559-154652380096}" dt="2022-08-01T11:29:40.816" v="3348" actId="478"/>
          <ac:spMkLst>
            <pc:docMk/>
            <pc:sldMk cId="2608729412" sldId="300"/>
            <ac:spMk id="69" creationId="{F8D31214-2789-9708-A75A-1DD6A74F6959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72" creationId="{6B9EA51E-27FB-AFB2-E235-8B62F2D71EC7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74" creationId="{93BDE0B7-F6AB-1303-23D8-8DBF2901EBF5}"/>
          </ac:spMkLst>
        </pc:spChg>
        <pc:spChg chg="del">
          <ac:chgData name="박민지" userId="8cd2928b-fb69-4a34-b7ec-bae7cef32d1f" providerId="ADAL" clId="{861093D8-2A3D-4EBF-B559-154652380096}" dt="2022-08-01T11:29:40.816" v="3348" actId="478"/>
          <ac:spMkLst>
            <pc:docMk/>
            <pc:sldMk cId="2608729412" sldId="300"/>
            <ac:spMk id="86" creationId="{F540882D-75D1-8B31-E1CB-CACDCEE01B35}"/>
          </ac:spMkLst>
        </pc:spChg>
        <pc:spChg chg="del">
          <ac:chgData name="박민지" userId="8cd2928b-fb69-4a34-b7ec-bae7cef32d1f" providerId="ADAL" clId="{861093D8-2A3D-4EBF-B559-154652380096}" dt="2022-08-01T11:29:40.816" v="3348" actId="478"/>
          <ac:spMkLst>
            <pc:docMk/>
            <pc:sldMk cId="2608729412" sldId="300"/>
            <ac:spMk id="88" creationId="{BDD51C53-8493-5F35-90EA-F6221E64E5AF}"/>
          </ac:spMkLst>
        </pc:spChg>
        <pc:spChg chg="del">
          <ac:chgData name="박민지" userId="8cd2928b-fb69-4a34-b7ec-bae7cef32d1f" providerId="ADAL" clId="{861093D8-2A3D-4EBF-B559-154652380096}" dt="2022-08-01T11:29:40.816" v="3348" actId="478"/>
          <ac:spMkLst>
            <pc:docMk/>
            <pc:sldMk cId="2608729412" sldId="300"/>
            <ac:spMk id="89" creationId="{3C565822-A055-F87E-E101-B0DAB01A72A4}"/>
          </ac:spMkLst>
        </pc:spChg>
        <pc:spChg chg="del mod">
          <ac:chgData name="박민지" userId="8cd2928b-fb69-4a34-b7ec-bae7cef32d1f" providerId="ADAL" clId="{861093D8-2A3D-4EBF-B559-154652380096}" dt="2022-08-01T11:41:45.492" v="3691" actId="478"/>
          <ac:spMkLst>
            <pc:docMk/>
            <pc:sldMk cId="2608729412" sldId="300"/>
            <ac:spMk id="91" creationId="{D675B930-6F91-8742-9983-743F60C6C5AD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92" creationId="{B0D1ACB9-3417-A47D-7072-F5DB58E77181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93" creationId="{5DC4218B-7BE1-61C7-49A3-3C5A3C520D8D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94" creationId="{453C1F8E-D18C-0A96-3321-28192E339995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95" creationId="{0100EBAA-1C56-CE75-7880-4C2E400B9CB0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97" creationId="{A6E893AA-1E8A-A667-D60F-7D66A2EE48C0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98" creationId="{5C4D662F-5040-788D-3C3F-2524D8922ED0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100" creationId="{81F95F31-F9D7-C09A-F30F-DB825ACE06DB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101" creationId="{E25EFA21-990D-A1CE-D57A-6E353A2BF33A}"/>
          </ac:spMkLst>
        </pc:spChg>
        <pc:spChg chg="del mod topLvl">
          <ac:chgData name="박민지" userId="8cd2928b-fb69-4a34-b7ec-bae7cef32d1f" providerId="ADAL" clId="{861093D8-2A3D-4EBF-B559-154652380096}" dt="2022-08-01T11:40:13.460" v="3650" actId="478"/>
          <ac:spMkLst>
            <pc:docMk/>
            <pc:sldMk cId="2608729412" sldId="300"/>
            <ac:spMk id="103" creationId="{EC95867B-3980-99BB-302A-68128661B6F9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104" creationId="{DB1BC34F-E3E7-3929-03B3-2AC7519157F8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106" creationId="{C24D29B2-1829-808B-8C48-FC3E5A0F3AB2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107" creationId="{DBB9EFA7-FFA6-6D85-EA4B-5DABE89E4846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109" creationId="{7210018A-9077-D746-D9E3-7C01BD0D0817}"/>
          </ac:spMkLst>
        </pc:spChg>
        <pc:spChg chg="del mod">
          <ac:chgData name="박민지" userId="8cd2928b-fb69-4a34-b7ec-bae7cef32d1f" providerId="ADAL" clId="{861093D8-2A3D-4EBF-B559-154652380096}" dt="2022-08-01T11:41:45.492" v="3691" actId="478"/>
          <ac:spMkLst>
            <pc:docMk/>
            <pc:sldMk cId="2608729412" sldId="300"/>
            <ac:spMk id="111" creationId="{4509F3B8-A8B1-3389-D521-9CBFF1F75D65}"/>
          </ac:spMkLst>
        </pc:spChg>
        <pc:spChg chg="del mod topLvl">
          <ac:chgData name="박민지" userId="8cd2928b-fb69-4a34-b7ec-bae7cef32d1f" providerId="ADAL" clId="{861093D8-2A3D-4EBF-B559-154652380096}" dt="2022-08-01T11:40:13.460" v="3650" actId="478"/>
          <ac:spMkLst>
            <pc:docMk/>
            <pc:sldMk cId="2608729412" sldId="300"/>
            <ac:spMk id="112" creationId="{DD4CEEC9-207C-2417-C624-6245EA1473BB}"/>
          </ac:spMkLst>
        </pc:spChg>
        <pc:spChg chg="add del mod">
          <ac:chgData name="박민지" userId="8cd2928b-fb69-4a34-b7ec-bae7cef32d1f" providerId="ADAL" clId="{861093D8-2A3D-4EBF-B559-154652380096}" dt="2022-08-01T11:46:14.949" v="3745"/>
          <ac:spMkLst>
            <pc:docMk/>
            <pc:sldMk cId="2608729412" sldId="300"/>
            <ac:spMk id="113" creationId="{443767E9-8144-C78E-AC96-26FE89541516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115" creationId="{34B9D437-F189-5197-F67A-1F3409154637}"/>
          </ac:spMkLst>
        </pc:spChg>
        <pc:spChg chg="add mod">
          <ac:chgData name="박민지" userId="8cd2928b-fb69-4a34-b7ec-bae7cef32d1f" providerId="ADAL" clId="{861093D8-2A3D-4EBF-B559-154652380096}" dt="2022-08-01T12:01:24.473" v="4141" actId="1076"/>
          <ac:spMkLst>
            <pc:docMk/>
            <pc:sldMk cId="2608729412" sldId="300"/>
            <ac:spMk id="116" creationId="{CD576199-9FCE-342C-9C88-8C09F14C2115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118" creationId="{59EB0023-3EB8-4F68-E5EF-8AE17DFB2884}"/>
          </ac:spMkLst>
        </pc:spChg>
        <pc:spChg chg="add mod">
          <ac:chgData name="박민지" userId="8cd2928b-fb69-4a34-b7ec-bae7cef32d1f" providerId="ADAL" clId="{861093D8-2A3D-4EBF-B559-154652380096}" dt="2022-08-01T12:01:24.473" v="4141" actId="1076"/>
          <ac:spMkLst>
            <pc:docMk/>
            <pc:sldMk cId="2608729412" sldId="300"/>
            <ac:spMk id="119" creationId="{4699255D-BF09-0C02-F649-00C671072215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2" creationId="{A75521EF-DACB-860F-4FC2-4910F918B533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3" creationId="{87F3C63B-B877-DC2F-7FD1-3C75A6E3C5E0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4" creationId="{001047A0-BE25-514B-5033-B2DB77A7233D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5" creationId="{E1278AA7-D94E-CD14-E60A-89AABA97462C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6" creationId="{78ABD7BC-E607-FFF9-282A-74C9ACF0C524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7" creationId="{7C4E22AD-FEB5-1119-04D4-22DA41BD5045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9" creationId="{C91F4713-0B31-45B7-18E0-C7F4F22B6192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31" creationId="{66FB62E7-082F-A855-ADCF-0ECDD2C43218}"/>
          </ac:spMkLst>
        </pc:spChg>
        <pc:spChg chg="add mod">
          <ac:chgData name="박민지" userId="8cd2928b-fb69-4a34-b7ec-bae7cef32d1f" providerId="ADAL" clId="{861093D8-2A3D-4EBF-B559-154652380096}" dt="2022-08-01T12:00:08.052" v="4088" actId="1076"/>
          <ac:spMkLst>
            <pc:docMk/>
            <pc:sldMk cId="2608729412" sldId="300"/>
            <ac:spMk id="133" creationId="{242FC836-1D8C-A956-1618-8B361B833EC1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34" creationId="{57FBDCD1-4BE2-BA0E-8141-6008A8803D7F}"/>
          </ac:spMkLst>
        </pc:spChg>
        <pc:spChg chg="add mod">
          <ac:chgData name="박민지" userId="8cd2928b-fb69-4a34-b7ec-bae7cef32d1f" providerId="ADAL" clId="{861093D8-2A3D-4EBF-B559-154652380096}" dt="2022-08-01T12:02:50.838" v="4162" actId="1076"/>
          <ac:spMkLst>
            <pc:docMk/>
            <pc:sldMk cId="2608729412" sldId="300"/>
            <ac:spMk id="135" creationId="{96881240-0A67-ADCB-66F5-44EC03325E16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36" creationId="{DD3A4993-86E3-3880-97D5-3E7EF510A6E1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37" creationId="{9689098E-89D9-3886-FC7F-99BAEE8B4F03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38" creationId="{C8E5611C-888A-5148-35D7-064540F630C2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40" creationId="{28F6F9F2-C0F8-57F1-9CF6-37CFD273511E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42" creationId="{308451FB-5BCC-8FF9-6636-57D46ED2BE59}"/>
          </ac:spMkLst>
        </pc:spChg>
        <pc:grpChg chg="del">
          <ac:chgData name="박민지" userId="8cd2928b-fb69-4a34-b7ec-bae7cef32d1f" providerId="ADAL" clId="{861093D8-2A3D-4EBF-B559-154652380096}" dt="2022-08-01T11:29:40.816" v="3348" actId="478"/>
          <ac:grpSpMkLst>
            <pc:docMk/>
            <pc:sldMk cId="2608729412" sldId="300"/>
            <ac:grpSpMk id="7" creationId="{B5B0A3D7-4103-52CA-8BAD-830215280DCD}"/>
          </ac:grpSpMkLst>
        </pc:grpChg>
        <pc:grpChg chg="add mod">
          <ac:chgData name="박민지" userId="8cd2928b-fb69-4a34-b7ec-bae7cef32d1f" providerId="ADAL" clId="{861093D8-2A3D-4EBF-B559-154652380096}" dt="2022-08-01T12:01:08.456" v="4140" actId="1076"/>
          <ac:grpSpMkLst>
            <pc:docMk/>
            <pc:sldMk cId="2608729412" sldId="300"/>
            <ac:grpSpMk id="58" creationId="{C0E12456-FC01-E33B-7541-7CE630A75F9C}"/>
          </ac:grpSpMkLst>
        </pc:grpChg>
        <pc:grpChg chg="add mod">
          <ac:chgData name="박민지" userId="8cd2928b-fb69-4a34-b7ec-bae7cef32d1f" providerId="ADAL" clId="{861093D8-2A3D-4EBF-B559-154652380096}" dt="2022-08-01T12:01:08.456" v="4140" actId="1076"/>
          <ac:grpSpMkLst>
            <pc:docMk/>
            <pc:sldMk cId="2608729412" sldId="300"/>
            <ac:grpSpMk id="62" creationId="{30468CC5-7A87-1DEE-FCA5-DB74E36595E3}"/>
          </ac:grpSpMkLst>
        </pc:grpChg>
        <pc:grpChg chg="add mod">
          <ac:chgData name="박민지" userId="8cd2928b-fb69-4a34-b7ec-bae7cef32d1f" providerId="ADAL" clId="{861093D8-2A3D-4EBF-B559-154652380096}" dt="2022-08-01T12:01:08.456" v="4140" actId="1076"/>
          <ac:grpSpMkLst>
            <pc:docMk/>
            <pc:sldMk cId="2608729412" sldId="300"/>
            <ac:grpSpMk id="65" creationId="{25BB7F72-4162-0803-66D5-C15C7C372658}"/>
          </ac:grpSpMkLst>
        </pc:grpChg>
        <pc:grpChg chg="add mod">
          <ac:chgData name="박민지" userId="8cd2928b-fb69-4a34-b7ec-bae7cef32d1f" providerId="ADAL" clId="{861093D8-2A3D-4EBF-B559-154652380096}" dt="2022-08-01T12:01:08.456" v="4140" actId="1076"/>
          <ac:grpSpMkLst>
            <pc:docMk/>
            <pc:sldMk cId="2608729412" sldId="300"/>
            <ac:grpSpMk id="70" creationId="{6F07D2F4-66C5-1F72-B684-3CD5577B76C0}"/>
          </ac:grpSpMkLst>
        </pc:grpChg>
        <pc:grpChg chg="del">
          <ac:chgData name="박민지" userId="8cd2928b-fb69-4a34-b7ec-bae7cef32d1f" providerId="ADAL" clId="{861093D8-2A3D-4EBF-B559-154652380096}" dt="2022-08-01T11:29:40.816" v="3348" actId="478"/>
          <ac:grpSpMkLst>
            <pc:docMk/>
            <pc:sldMk cId="2608729412" sldId="300"/>
            <ac:grpSpMk id="75" creationId="{6E625680-11BA-76E0-626F-1D05B0DC3908}"/>
          </ac:grpSpMkLst>
        </pc:grpChg>
        <pc:grpChg chg="del">
          <ac:chgData name="박민지" userId="8cd2928b-fb69-4a34-b7ec-bae7cef32d1f" providerId="ADAL" clId="{861093D8-2A3D-4EBF-B559-154652380096}" dt="2022-08-01T11:29:40.816" v="3348" actId="478"/>
          <ac:grpSpMkLst>
            <pc:docMk/>
            <pc:sldMk cId="2608729412" sldId="300"/>
            <ac:grpSpMk id="78" creationId="{BA18D8D4-EC5C-236E-AFA8-E68E1DB51A83}"/>
          </ac:grpSpMkLst>
        </pc:grpChg>
        <pc:grpChg chg="del">
          <ac:chgData name="박민지" userId="8cd2928b-fb69-4a34-b7ec-bae7cef32d1f" providerId="ADAL" clId="{861093D8-2A3D-4EBF-B559-154652380096}" dt="2022-08-01T11:29:40.816" v="3348" actId="478"/>
          <ac:grpSpMkLst>
            <pc:docMk/>
            <pc:sldMk cId="2608729412" sldId="300"/>
            <ac:grpSpMk id="82" creationId="{68CBA8C2-D783-2EA4-8358-3B1893443DC3}"/>
          </ac:grpSpMkLst>
        </pc:grpChg>
        <pc:grpChg chg="add del mod">
          <ac:chgData name="박민지" userId="8cd2928b-fb69-4a34-b7ec-bae7cef32d1f" providerId="ADAL" clId="{861093D8-2A3D-4EBF-B559-154652380096}" dt="2022-08-01T11:40:11.560" v="3649" actId="165"/>
          <ac:grpSpMkLst>
            <pc:docMk/>
            <pc:sldMk cId="2608729412" sldId="300"/>
            <ac:grpSpMk id="102" creationId="{027A52A7-57BC-E43F-E1C5-2B598F6A8213}"/>
          </ac:grpSpMkLst>
        </pc:grpChg>
        <pc:grpChg chg="add del mod">
          <ac:chgData name="박민지" userId="8cd2928b-fb69-4a34-b7ec-bae7cef32d1f" providerId="ADAL" clId="{861093D8-2A3D-4EBF-B559-154652380096}" dt="2022-08-01T11:51:39.761" v="3868"/>
          <ac:grpSpMkLst>
            <pc:docMk/>
            <pc:sldMk cId="2608729412" sldId="300"/>
            <ac:grpSpMk id="121" creationId="{0899E7D2-CC20-E6DC-8423-0E3E65F85F3E}"/>
          </ac:grpSpMkLst>
        </pc:grpChg>
        <pc:picChg chg="del">
          <ac:chgData name="박민지" userId="8cd2928b-fb69-4a34-b7ec-bae7cef32d1f" providerId="ADAL" clId="{861093D8-2A3D-4EBF-B559-154652380096}" dt="2022-08-01T11:29:40.816" v="3348" actId="478"/>
          <ac:picMkLst>
            <pc:docMk/>
            <pc:sldMk cId="2608729412" sldId="300"/>
            <ac:picMk id="12" creationId="{6A337615-839B-D34A-7B0F-E64BA87CBC2C}"/>
          </ac:picMkLst>
        </pc:picChg>
        <pc:picChg chg="del">
          <ac:chgData name="박민지" userId="8cd2928b-fb69-4a34-b7ec-bae7cef32d1f" providerId="ADAL" clId="{861093D8-2A3D-4EBF-B559-154652380096}" dt="2022-08-01T11:29:40.816" v="3348" actId="478"/>
          <ac:picMkLst>
            <pc:docMk/>
            <pc:sldMk cId="2608729412" sldId="300"/>
            <ac:picMk id="15" creationId="{C8A7691A-0841-27BF-81EB-C91F7103A840}"/>
          </ac:picMkLst>
        </pc:picChg>
        <pc:picChg chg="mod">
          <ac:chgData name="박민지" userId="8cd2928b-fb69-4a34-b7ec-bae7cef32d1f" providerId="ADAL" clId="{861093D8-2A3D-4EBF-B559-154652380096}" dt="2022-08-01T11:58:41.197" v="4077" actId="1076"/>
          <ac:picMkLst>
            <pc:docMk/>
            <pc:sldMk cId="2608729412" sldId="300"/>
            <ac:picMk id="18" creationId="{AC207C3A-E2DB-5091-D971-7A8260A90331}"/>
          </ac:picMkLst>
        </pc:picChg>
        <pc:picChg chg="del mod">
          <ac:chgData name="박민지" userId="8cd2928b-fb69-4a34-b7ec-bae7cef32d1f" providerId="ADAL" clId="{861093D8-2A3D-4EBF-B559-154652380096}" dt="2022-08-01T11:41:45.492" v="3691" actId="478"/>
          <ac:picMkLst>
            <pc:docMk/>
            <pc:sldMk cId="2608729412" sldId="300"/>
            <ac:picMk id="21" creationId="{8B197084-B5EA-D835-CF83-0948028514F3}"/>
          </ac:picMkLst>
        </pc:picChg>
        <pc:picChg chg="del">
          <ac:chgData name="박민지" userId="8cd2928b-fb69-4a34-b7ec-bae7cef32d1f" providerId="ADAL" clId="{861093D8-2A3D-4EBF-B559-154652380096}" dt="2022-08-01T11:29:40.816" v="3348" actId="478"/>
          <ac:picMkLst>
            <pc:docMk/>
            <pc:sldMk cId="2608729412" sldId="300"/>
            <ac:picMk id="87" creationId="{1A4D5E00-6405-2C74-36AF-7958E968C1E8}"/>
          </ac:picMkLst>
        </pc:picChg>
        <pc:picChg chg="del mod">
          <ac:chgData name="박민지" userId="8cd2928b-fb69-4a34-b7ec-bae7cef32d1f" providerId="ADAL" clId="{861093D8-2A3D-4EBF-B559-154652380096}" dt="2022-08-01T11:41:45.492" v="3691" actId="478"/>
          <ac:picMkLst>
            <pc:docMk/>
            <pc:sldMk cId="2608729412" sldId="300"/>
            <ac:picMk id="110" creationId="{9052F588-74AB-A87C-CB34-2261A694C4C4}"/>
          </ac:picMkLst>
        </pc:picChg>
        <pc:cxnChg chg="add del">
          <ac:chgData name="박민지" userId="8cd2928b-fb69-4a34-b7ec-bae7cef32d1f" providerId="ADAL" clId="{861093D8-2A3D-4EBF-B559-154652380096}" dt="2022-08-01T11:33:25.554" v="3413" actId="478"/>
          <ac:cxnSpMkLst>
            <pc:docMk/>
            <pc:sldMk cId="2608729412" sldId="300"/>
            <ac:cxnSpMk id="10" creationId="{FD1524B6-54D7-8BF0-7485-CFA53A2A0D86}"/>
          </ac:cxnSpMkLst>
        </pc:cxnChg>
        <pc:cxnChg chg="mod">
          <ac:chgData name="박민지" userId="8cd2928b-fb69-4a34-b7ec-bae7cef32d1f" providerId="ADAL" clId="{861093D8-2A3D-4EBF-B559-154652380096}" dt="2022-08-01T11:41:27.432" v="3689" actId="1076"/>
          <ac:cxnSpMkLst>
            <pc:docMk/>
            <pc:sldMk cId="2608729412" sldId="300"/>
            <ac:cxnSpMk id="11" creationId="{D594AD39-1264-44FB-9659-7901314242FB}"/>
          </ac:cxnSpMkLst>
        </pc:cxnChg>
        <pc:cxnChg chg="add del mod">
          <ac:chgData name="박민지" userId="8cd2928b-fb69-4a34-b7ec-bae7cef32d1f" providerId="ADAL" clId="{861093D8-2A3D-4EBF-B559-154652380096}" dt="2022-08-01T11:44:32.896" v="3725" actId="11529"/>
          <ac:cxnSpMkLst>
            <pc:docMk/>
            <pc:sldMk cId="2608729412" sldId="300"/>
            <ac:cxnSpMk id="24" creationId="{BF71BDC6-9CEB-F4D1-9EA4-FB573780B4FF}"/>
          </ac:cxnSpMkLst>
        </pc:cxnChg>
        <pc:cxnChg chg="del mod">
          <ac:chgData name="박민지" userId="8cd2928b-fb69-4a34-b7ec-bae7cef32d1f" providerId="ADAL" clId="{861093D8-2A3D-4EBF-B559-154652380096}" dt="2022-08-01T11:29:42.288" v="3349" actId="478"/>
          <ac:cxnSpMkLst>
            <pc:docMk/>
            <pc:sldMk cId="2608729412" sldId="300"/>
            <ac:cxnSpMk id="26" creationId="{038CF06A-7BFA-2891-2155-D71B739CCE73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28" creationId="{AD3EE90B-C769-05C3-8743-BA6392FDFAC5}"/>
          </ac:cxnSpMkLst>
        </pc:cxnChg>
        <pc:cxnChg chg="del mod">
          <ac:chgData name="박민지" userId="8cd2928b-fb69-4a34-b7ec-bae7cef32d1f" providerId="ADAL" clId="{861093D8-2A3D-4EBF-B559-154652380096}" dt="2022-08-01T11:29:52.280" v="3351" actId="478"/>
          <ac:cxnSpMkLst>
            <pc:docMk/>
            <pc:sldMk cId="2608729412" sldId="300"/>
            <ac:cxnSpMk id="39" creationId="{4C1FA84A-89F2-85CB-CD4D-423C302A8BA6}"/>
          </ac:cxnSpMkLst>
        </pc:cxnChg>
        <pc:cxnChg chg="del">
          <ac:chgData name="박민지" userId="8cd2928b-fb69-4a34-b7ec-bae7cef32d1f" providerId="ADAL" clId="{861093D8-2A3D-4EBF-B559-154652380096}" dt="2022-08-01T11:29:40.816" v="3348" actId="478"/>
          <ac:cxnSpMkLst>
            <pc:docMk/>
            <pc:sldMk cId="2608729412" sldId="300"/>
            <ac:cxnSpMk id="46" creationId="{E624AF6E-65DD-F9AB-1263-9FB1588434EA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61" creationId="{70679149-DD32-6ACD-7484-7542F13C2F15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68" creationId="{2DCAEA37-6CD0-340B-E288-9528382AA4E8}"/>
          </ac:cxnSpMkLst>
        </pc:cxnChg>
        <pc:cxnChg chg="del">
          <ac:chgData name="박민지" userId="8cd2928b-fb69-4a34-b7ec-bae7cef32d1f" providerId="ADAL" clId="{861093D8-2A3D-4EBF-B559-154652380096}" dt="2022-08-01T11:29:40.816" v="3348" actId="478"/>
          <ac:cxnSpMkLst>
            <pc:docMk/>
            <pc:sldMk cId="2608729412" sldId="300"/>
            <ac:cxnSpMk id="81" creationId="{A572C9B1-9EA3-A729-33E8-BD6729826CB4}"/>
          </ac:cxnSpMkLst>
        </pc:cxnChg>
        <pc:cxnChg chg="del">
          <ac:chgData name="박민지" userId="8cd2928b-fb69-4a34-b7ec-bae7cef32d1f" providerId="ADAL" clId="{861093D8-2A3D-4EBF-B559-154652380096}" dt="2022-08-01T11:29:40.816" v="3348" actId="478"/>
          <ac:cxnSpMkLst>
            <pc:docMk/>
            <pc:sldMk cId="2608729412" sldId="300"/>
            <ac:cxnSpMk id="85" creationId="{CDCE2467-94B4-00B1-CFC1-94F7E8227D79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90" creationId="{598F4DB2-C855-16FB-6B9C-44BE11F2BE72}"/>
          </ac:cxnSpMkLst>
        </pc:cxnChg>
        <pc:cxnChg chg="mod">
          <ac:chgData name="박민지" userId="8cd2928b-fb69-4a34-b7ec-bae7cef32d1f" providerId="ADAL" clId="{861093D8-2A3D-4EBF-B559-154652380096}" dt="2022-08-01T11:58:41.197" v="4077" actId="1076"/>
          <ac:cxnSpMkLst>
            <pc:docMk/>
            <pc:sldMk cId="2608729412" sldId="300"/>
            <ac:cxnSpMk id="96" creationId="{C6C877C9-DDCC-F53B-2268-707A914F013B}"/>
          </ac:cxnSpMkLst>
        </pc:cxnChg>
        <pc:cxnChg chg="mod">
          <ac:chgData name="박민지" userId="8cd2928b-fb69-4a34-b7ec-bae7cef32d1f" providerId="ADAL" clId="{861093D8-2A3D-4EBF-B559-154652380096}" dt="2022-08-01T11:58:41.197" v="4077" actId="1076"/>
          <ac:cxnSpMkLst>
            <pc:docMk/>
            <pc:sldMk cId="2608729412" sldId="300"/>
            <ac:cxnSpMk id="99" creationId="{74AAFAA5-61AA-F96F-9048-E0FD98AE78A5}"/>
          </ac:cxnSpMkLst>
        </pc:cxnChg>
        <pc:cxnChg chg="mod">
          <ac:chgData name="박민지" userId="8cd2928b-fb69-4a34-b7ec-bae7cef32d1f" providerId="ADAL" clId="{861093D8-2A3D-4EBF-B559-154652380096}" dt="2022-08-01T11:58:41.197" v="4077" actId="1076"/>
          <ac:cxnSpMkLst>
            <pc:docMk/>
            <pc:sldMk cId="2608729412" sldId="300"/>
            <ac:cxnSpMk id="105" creationId="{8E8AD56F-3978-AFBB-5079-5CAAF74A44D8}"/>
          </ac:cxnSpMkLst>
        </pc:cxnChg>
        <pc:cxnChg chg="mod">
          <ac:chgData name="박민지" userId="8cd2928b-fb69-4a34-b7ec-bae7cef32d1f" providerId="ADAL" clId="{861093D8-2A3D-4EBF-B559-154652380096}" dt="2022-08-01T11:58:41.197" v="4077" actId="1076"/>
          <ac:cxnSpMkLst>
            <pc:docMk/>
            <pc:sldMk cId="2608729412" sldId="300"/>
            <ac:cxnSpMk id="108" creationId="{0FF0150D-6A6A-DC69-85FD-3100AAC5F21E}"/>
          </ac:cxnSpMkLst>
        </pc:cxnChg>
        <pc:cxnChg chg="add del mod">
          <ac:chgData name="박민지" userId="8cd2928b-fb69-4a34-b7ec-bae7cef32d1f" providerId="ADAL" clId="{861093D8-2A3D-4EBF-B559-154652380096}" dt="2022-08-01T11:46:14.949" v="3745"/>
          <ac:cxnSpMkLst>
            <pc:docMk/>
            <pc:sldMk cId="2608729412" sldId="300"/>
            <ac:cxnSpMk id="114" creationId="{5BA39510-5D95-F743-005F-A0D844252E8C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117" creationId="{C3126069-E530-5BE5-5BF6-CF51B99B4934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120" creationId="{F7A65FFF-DAB9-F818-26AA-B8541706188E}"/>
          </ac:cxnSpMkLst>
        </pc:cxnChg>
        <pc:cxnChg chg="mod">
          <ac:chgData name="박민지" userId="8cd2928b-fb69-4a34-b7ec-bae7cef32d1f" providerId="ADAL" clId="{861093D8-2A3D-4EBF-B559-154652380096}" dt="2022-08-01T11:51:29.703" v="3865"/>
          <ac:cxnSpMkLst>
            <pc:docMk/>
            <pc:sldMk cId="2608729412" sldId="300"/>
            <ac:cxnSpMk id="128" creationId="{15D64BCA-D7DC-A271-E45A-C9A03238C434}"/>
          </ac:cxnSpMkLst>
        </pc:cxnChg>
        <pc:cxnChg chg="mod">
          <ac:chgData name="박민지" userId="8cd2928b-fb69-4a34-b7ec-bae7cef32d1f" providerId="ADAL" clId="{861093D8-2A3D-4EBF-B559-154652380096}" dt="2022-08-01T11:51:29.703" v="3865"/>
          <ac:cxnSpMkLst>
            <pc:docMk/>
            <pc:sldMk cId="2608729412" sldId="300"/>
            <ac:cxnSpMk id="130" creationId="{6087EDBE-1CE9-6DC9-8C99-0BC0FC6E4B76}"/>
          </ac:cxnSpMkLst>
        </pc:cxnChg>
        <pc:cxnChg chg="mod">
          <ac:chgData name="박민지" userId="8cd2928b-fb69-4a34-b7ec-bae7cef32d1f" providerId="ADAL" clId="{861093D8-2A3D-4EBF-B559-154652380096}" dt="2022-08-01T11:51:29.703" v="3865"/>
          <ac:cxnSpMkLst>
            <pc:docMk/>
            <pc:sldMk cId="2608729412" sldId="300"/>
            <ac:cxnSpMk id="132" creationId="{35C45B46-CC5D-40A2-7EFF-46A9885656F2}"/>
          </ac:cxnSpMkLst>
        </pc:cxnChg>
        <pc:cxnChg chg="add mod">
          <ac:chgData name="박민지" userId="8cd2928b-fb69-4a34-b7ec-bae7cef32d1f" providerId="ADAL" clId="{861093D8-2A3D-4EBF-B559-154652380096}" dt="2022-08-01T11:59:19.595" v="4085" actId="1076"/>
          <ac:cxnSpMkLst>
            <pc:docMk/>
            <pc:sldMk cId="2608729412" sldId="300"/>
            <ac:cxnSpMk id="139" creationId="{96DA18E3-DD29-8B5B-E671-A5BD1F360C68}"/>
          </ac:cxnSpMkLst>
        </pc:cxnChg>
        <pc:cxnChg chg="add mod">
          <ac:chgData name="박민지" userId="8cd2928b-fb69-4a34-b7ec-bae7cef32d1f" providerId="ADAL" clId="{861093D8-2A3D-4EBF-B559-154652380096}" dt="2022-08-01T11:59:19.595" v="4085" actId="1076"/>
          <ac:cxnSpMkLst>
            <pc:docMk/>
            <pc:sldMk cId="2608729412" sldId="300"/>
            <ac:cxnSpMk id="141" creationId="{512CF17B-DF3E-BB23-AA1B-AE3F5CB3DAA4}"/>
          </ac:cxnSpMkLst>
        </pc:cxnChg>
        <pc:cxnChg chg="add mod">
          <ac:chgData name="박민지" userId="8cd2928b-fb69-4a34-b7ec-bae7cef32d1f" providerId="ADAL" clId="{861093D8-2A3D-4EBF-B559-154652380096}" dt="2022-08-01T11:59:19.595" v="4085" actId="1076"/>
          <ac:cxnSpMkLst>
            <pc:docMk/>
            <pc:sldMk cId="2608729412" sldId="300"/>
            <ac:cxnSpMk id="143" creationId="{131742CB-DAAC-F66D-6629-A71E546AF538}"/>
          </ac:cxnSpMkLst>
        </pc:cxnChg>
      </pc:sldChg>
      <pc:sldChg chg="addSp delSp modSp add del mod">
        <pc:chgData name="박민지" userId="8cd2928b-fb69-4a34-b7ec-bae7cef32d1f" providerId="ADAL" clId="{861093D8-2A3D-4EBF-B559-154652380096}" dt="2022-08-01T12:02:34.683" v="4161" actId="47"/>
        <pc:sldMkLst>
          <pc:docMk/>
          <pc:sldMk cId="1937445994" sldId="301"/>
        </pc:sldMkLst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3" creationId="{332D2231-0435-6E76-E6C0-8CDDAAA8EC90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4" creationId="{687E6F9B-1C3D-10B1-DF0F-4DC618683BAC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6" creationId="{0227A325-00F2-0690-E274-DCB589222AA1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20" creationId="{77D5DD0E-D5C4-32A7-5D23-635F1F3FFAB3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22" creationId="{7414F5E4-83AF-4A68-DA19-4504542F0914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54" creationId="{BC9925CA-A6B9-350E-84C4-B45205DDD824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56" creationId="{3B4061DB-D378-86AE-88F0-B04B983CB3B9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57" creationId="{D2A894DC-F4FE-4811-9603-09CF6C67769F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69" creationId="{2373CE5B-2922-8D8F-1E1F-C22EF09962FC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71" creationId="{5C993FF9-6A9C-DE30-9980-6D658A81DBAB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73" creationId="{AA333C95-DD6B-46A0-F795-37A06329495D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75" creationId="{969A570F-2DA0-450E-71C7-58B851E174CD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76" creationId="{05F5CBAA-3701-BA0B-859C-E3030DC2C7AC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0" creationId="{F967420E-2CD9-D80A-DEBD-3D88F8509DC6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1" creationId="{2E066E43-09BD-3560-16F6-1B54B4DE4DEC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2" creationId="{794A9CAD-EE32-E005-46E5-6B1C268E756D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3" creationId="{E4B4E0CF-9476-93A2-9459-078087643D40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8" creationId="{A0B15D01-4200-CC20-01A4-33A4D877102C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9" creationId="{E2D25438-7B89-ADD2-6A5E-49BF377654AA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91" creationId="{6604F3A1-83B1-998C-E7FF-2181362EDB73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2" creationId="{B0D1ACB9-3417-A47D-7072-F5DB58E77181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3" creationId="{5DC4218B-7BE1-61C7-49A3-3C5A3C520D8D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4" creationId="{453C1F8E-D18C-0A96-3321-28192E339995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5" creationId="{0100EBAA-1C56-CE75-7880-4C2E400B9CB0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7" creationId="{A6E893AA-1E8A-A667-D60F-7D66A2EE48C0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8" creationId="{5C4D662F-5040-788D-3C3F-2524D8922ED0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0" creationId="{81F95F31-F9D7-C09A-F30F-DB825ACE06DB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1" creationId="{E25EFA21-990D-A1CE-D57A-6E353A2BF33A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4" creationId="{DB1BC34F-E3E7-3929-03B3-2AC7519157F8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6" creationId="{C24D29B2-1829-808B-8C48-FC3E5A0F3AB2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7" creationId="{DBB9EFA7-FFA6-6D85-EA4B-5DABE89E4846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9" creationId="{7210018A-9077-D746-D9E3-7C01BD0D0817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110" creationId="{598E6083-D97E-69DC-E222-141F0EC36235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15" creationId="{34B9D437-F189-5197-F67A-1F3409154637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16" creationId="{CD576199-9FCE-342C-9C88-8C09F14C2115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18" creationId="{59EB0023-3EB8-4F68-E5EF-8AE17DFB2884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19" creationId="{4699255D-BF09-0C02-F649-00C671072215}"/>
          </ac:spMkLst>
        </pc:spChg>
        <pc:spChg chg="add mod topLvl">
          <ac:chgData name="박민지" userId="8cd2928b-fb69-4a34-b7ec-bae7cef32d1f" providerId="ADAL" clId="{861093D8-2A3D-4EBF-B559-154652380096}" dt="2022-08-01T11:56:55.956" v="4069" actId="14100"/>
          <ac:spMkLst>
            <pc:docMk/>
            <pc:sldMk cId="1937445994" sldId="301"/>
            <ac:spMk id="123" creationId="{ADDF4767-F3F8-7E1D-FEA3-704BF3182960}"/>
          </ac:spMkLst>
        </pc:spChg>
        <pc:spChg chg="add mod topLvl">
          <ac:chgData name="박민지" userId="8cd2928b-fb69-4a34-b7ec-bae7cef32d1f" providerId="ADAL" clId="{861093D8-2A3D-4EBF-B559-154652380096}" dt="2022-08-01T11:57:05.575" v="4071" actId="1076"/>
          <ac:spMkLst>
            <pc:docMk/>
            <pc:sldMk cId="1937445994" sldId="301"/>
            <ac:spMk id="124" creationId="{D203DF54-150A-5650-81E8-8EB8132CB8B6}"/>
          </ac:spMkLst>
        </pc:spChg>
        <pc:spChg chg="add mod topLvl">
          <ac:chgData name="박민지" userId="8cd2928b-fb69-4a34-b7ec-bae7cef32d1f" providerId="ADAL" clId="{861093D8-2A3D-4EBF-B559-154652380096}" dt="2022-08-01T11:57:11.394" v="4072" actId="1076"/>
          <ac:spMkLst>
            <pc:docMk/>
            <pc:sldMk cId="1937445994" sldId="301"/>
            <ac:spMk id="125" creationId="{5F3CB24C-A493-097C-0FBF-FD3A83996A48}"/>
          </ac:spMkLst>
        </pc:spChg>
        <pc:spChg chg="add mod topLvl">
          <ac:chgData name="박민지" userId="8cd2928b-fb69-4a34-b7ec-bae7cef32d1f" providerId="ADAL" clId="{861093D8-2A3D-4EBF-B559-154652380096}" dt="2022-08-01T11:57:16.451" v="4073" actId="1076"/>
          <ac:spMkLst>
            <pc:docMk/>
            <pc:sldMk cId="1937445994" sldId="301"/>
            <ac:spMk id="126" creationId="{00B25C01-5D85-05F0-5691-F118ADBF9AC1}"/>
          </ac:spMkLst>
        </pc:spChg>
        <pc:spChg chg="add mod topLvl">
          <ac:chgData name="박민지" userId="8cd2928b-fb69-4a34-b7ec-bae7cef32d1f" providerId="ADAL" clId="{861093D8-2A3D-4EBF-B559-154652380096}" dt="2022-08-01T11:56:55.956" v="4069" actId="14100"/>
          <ac:spMkLst>
            <pc:docMk/>
            <pc:sldMk cId="1937445994" sldId="301"/>
            <ac:spMk id="127" creationId="{F864F0F8-F9D9-436C-B378-5537A607857A}"/>
          </ac:spMkLst>
        </pc:spChg>
        <pc:spChg chg="add mod topLvl">
          <ac:chgData name="박민지" userId="8cd2928b-fb69-4a34-b7ec-bae7cef32d1f" providerId="ADAL" clId="{861093D8-2A3D-4EBF-B559-154652380096}" dt="2022-08-01T11:57:05.575" v="4071" actId="1076"/>
          <ac:spMkLst>
            <pc:docMk/>
            <pc:sldMk cId="1937445994" sldId="301"/>
            <ac:spMk id="128" creationId="{48F19F9D-70BD-A4E2-5E90-AB76FC768E7B}"/>
          </ac:spMkLst>
        </pc:spChg>
        <pc:spChg chg="add del mod">
          <ac:chgData name="박민지" userId="8cd2928b-fb69-4a34-b7ec-bae7cef32d1f" providerId="ADAL" clId="{861093D8-2A3D-4EBF-B559-154652380096}" dt="2022-08-01T11:51:06.388" v="3858" actId="478"/>
          <ac:spMkLst>
            <pc:docMk/>
            <pc:sldMk cId="1937445994" sldId="301"/>
            <ac:spMk id="129" creationId="{3BA34777-3E2C-A943-EB62-F3C1F6949464}"/>
          </ac:spMkLst>
        </pc:spChg>
        <pc:spChg chg="add del mod">
          <ac:chgData name="박민지" userId="8cd2928b-fb69-4a34-b7ec-bae7cef32d1f" providerId="ADAL" clId="{861093D8-2A3D-4EBF-B559-154652380096}" dt="2022-08-01T11:51:06.840" v="3859" actId="478"/>
          <ac:spMkLst>
            <pc:docMk/>
            <pc:sldMk cId="1937445994" sldId="301"/>
            <ac:spMk id="130" creationId="{08F7B24A-58FB-B7A0-69D2-CE1B18334930}"/>
          </ac:spMkLst>
        </pc:spChg>
        <pc:spChg chg="add mod topLvl">
          <ac:chgData name="박민지" userId="8cd2928b-fb69-4a34-b7ec-bae7cef32d1f" providerId="ADAL" clId="{861093D8-2A3D-4EBF-B559-154652380096}" dt="2022-08-01T11:57:11.394" v="4072" actId="1076"/>
          <ac:spMkLst>
            <pc:docMk/>
            <pc:sldMk cId="1937445994" sldId="301"/>
            <ac:spMk id="134" creationId="{ED876BFE-5FF9-205C-D1A5-7E507CF4C9D1}"/>
          </ac:spMkLst>
        </pc:spChg>
        <pc:spChg chg="add del mod">
          <ac:chgData name="박민지" userId="8cd2928b-fb69-4a34-b7ec-bae7cef32d1f" providerId="ADAL" clId="{861093D8-2A3D-4EBF-B559-154652380096}" dt="2022-08-01T11:51:02.014" v="3853" actId="478"/>
          <ac:spMkLst>
            <pc:docMk/>
            <pc:sldMk cId="1937445994" sldId="301"/>
            <ac:spMk id="135" creationId="{6E304039-F270-84D9-ABA2-686DC4EEA78D}"/>
          </ac:spMkLst>
        </pc:spChg>
        <pc:spChg chg="add del mod">
          <ac:chgData name="박민지" userId="8cd2928b-fb69-4a34-b7ec-bae7cef32d1f" providerId="ADAL" clId="{861093D8-2A3D-4EBF-B559-154652380096}" dt="2022-08-01T11:51:01.181" v="3852" actId="478"/>
          <ac:spMkLst>
            <pc:docMk/>
            <pc:sldMk cId="1937445994" sldId="301"/>
            <ac:spMk id="136" creationId="{D2CB29A7-077D-337C-F37D-630117898E98}"/>
          </ac:spMkLst>
        </pc:spChg>
        <pc:spChg chg="add del mod">
          <ac:chgData name="박민지" userId="8cd2928b-fb69-4a34-b7ec-bae7cef32d1f" providerId="ADAL" clId="{861093D8-2A3D-4EBF-B559-154652380096}" dt="2022-08-01T11:51:01.181" v="3852" actId="478"/>
          <ac:spMkLst>
            <pc:docMk/>
            <pc:sldMk cId="1937445994" sldId="301"/>
            <ac:spMk id="137" creationId="{4C6D4BE0-B506-BF00-786B-751AFA9A1DF2}"/>
          </ac:spMkLst>
        </pc:spChg>
        <pc:spChg chg="add mod topLvl">
          <ac:chgData name="박민지" userId="8cd2928b-fb69-4a34-b7ec-bae7cef32d1f" providerId="ADAL" clId="{861093D8-2A3D-4EBF-B559-154652380096}" dt="2022-08-01T11:57:16.451" v="4073" actId="1076"/>
          <ac:spMkLst>
            <pc:docMk/>
            <pc:sldMk cId="1937445994" sldId="301"/>
            <ac:spMk id="142" creationId="{DB3A02F0-B420-D746-030C-B91E720015BF}"/>
          </ac:spMkLst>
        </pc:spChg>
        <pc:spChg chg="add del mod">
          <ac:chgData name="박민지" userId="8cd2928b-fb69-4a34-b7ec-bae7cef32d1f" providerId="ADAL" clId="{861093D8-2A3D-4EBF-B559-154652380096}" dt="2022-08-01T11:50:55.368" v="3850" actId="478"/>
          <ac:spMkLst>
            <pc:docMk/>
            <pc:sldMk cId="1937445994" sldId="301"/>
            <ac:spMk id="143" creationId="{3593AF20-81EE-ADC8-9989-7090B16BD153}"/>
          </ac:spMkLst>
        </pc:spChg>
        <pc:spChg chg="add del mod">
          <ac:chgData name="박민지" userId="8cd2928b-fb69-4a34-b7ec-bae7cef32d1f" providerId="ADAL" clId="{861093D8-2A3D-4EBF-B559-154652380096}" dt="2022-08-01T11:51:01.181" v="3852" actId="478"/>
          <ac:spMkLst>
            <pc:docMk/>
            <pc:sldMk cId="1937445994" sldId="301"/>
            <ac:spMk id="144" creationId="{481C4BAC-F5C4-C026-C839-7F1CFC431E64}"/>
          </ac:spMkLst>
        </pc:spChg>
        <pc:spChg chg="add del mod">
          <ac:chgData name="박민지" userId="8cd2928b-fb69-4a34-b7ec-bae7cef32d1f" providerId="ADAL" clId="{861093D8-2A3D-4EBF-B559-154652380096}" dt="2022-08-01T11:51:01.181" v="3852" actId="478"/>
          <ac:spMkLst>
            <pc:docMk/>
            <pc:sldMk cId="1937445994" sldId="301"/>
            <ac:spMk id="147" creationId="{BD303857-4D7A-BCD6-F2D7-DF666E2977A1}"/>
          </ac:spMkLst>
        </pc:spChg>
        <pc:grpChg chg="add del mod">
          <ac:chgData name="박민지" userId="8cd2928b-fb69-4a34-b7ec-bae7cef32d1f" providerId="ADAL" clId="{861093D8-2A3D-4EBF-B559-154652380096}" dt="2022-08-01T11:51:48.245" v="3869" actId="165"/>
          <ac:grpSpMkLst>
            <pc:docMk/>
            <pc:sldMk cId="1937445994" sldId="301"/>
            <ac:grpSpMk id="7" creationId="{F046C8C8-60D2-9D4A-D568-980F13D0F4A9}"/>
          </ac:grpSpMkLst>
        </pc:grpChg>
        <pc:grpChg chg="add del mod">
          <ac:chgData name="박민지" userId="8cd2928b-fb69-4a34-b7ec-bae7cef32d1f" providerId="ADAL" clId="{861093D8-2A3D-4EBF-B559-154652380096}" dt="2022-08-01T11:55:38.623" v="4055" actId="165"/>
          <ac:grpSpMkLst>
            <pc:docMk/>
            <pc:sldMk cId="1937445994" sldId="301"/>
            <ac:grpSpMk id="19" creationId="{4267E0CE-CAE8-8CC0-5EC2-CB374724156F}"/>
          </ac:grpSpMkLst>
        </pc:grpChg>
        <pc:grpChg chg="del">
          <ac:chgData name="박민지" userId="8cd2928b-fb69-4a34-b7ec-bae7cef32d1f" providerId="ADAL" clId="{861093D8-2A3D-4EBF-B559-154652380096}" dt="2022-08-01T11:50:24.368" v="3827" actId="478"/>
          <ac:grpSpMkLst>
            <pc:docMk/>
            <pc:sldMk cId="1937445994" sldId="301"/>
            <ac:grpSpMk id="58" creationId="{C0E12456-FC01-E33B-7541-7CE630A75F9C}"/>
          </ac:grpSpMkLst>
        </pc:grpChg>
        <pc:grpChg chg="del">
          <ac:chgData name="박민지" userId="8cd2928b-fb69-4a34-b7ec-bae7cef32d1f" providerId="ADAL" clId="{861093D8-2A3D-4EBF-B559-154652380096}" dt="2022-08-01T11:50:24.368" v="3827" actId="478"/>
          <ac:grpSpMkLst>
            <pc:docMk/>
            <pc:sldMk cId="1937445994" sldId="301"/>
            <ac:grpSpMk id="62" creationId="{30468CC5-7A87-1DEE-FCA5-DB74E36595E3}"/>
          </ac:grpSpMkLst>
        </pc:grpChg>
        <pc:grpChg chg="del">
          <ac:chgData name="박민지" userId="8cd2928b-fb69-4a34-b7ec-bae7cef32d1f" providerId="ADAL" clId="{861093D8-2A3D-4EBF-B559-154652380096}" dt="2022-08-01T11:50:24.368" v="3827" actId="478"/>
          <ac:grpSpMkLst>
            <pc:docMk/>
            <pc:sldMk cId="1937445994" sldId="301"/>
            <ac:grpSpMk id="65" creationId="{25BB7F72-4162-0803-66D5-C15C7C372658}"/>
          </ac:grpSpMkLst>
        </pc:grpChg>
        <pc:grpChg chg="del">
          <ac:chgData name="박민지" userId="8cd2928b-fb69-4a34-b7ec-bae7cef32d1f" providerId="ADAL" clId="{861093D8-2A3D-4EBF-B559-154652380096}" dt="2022-08-01T11:50:24.368" v="3827" actId="478"/>
          <ac:grpSpMkLst>
            <pc:docMk/>
            <pc:sldMk cId="1937445994" sldId="301"/>
            <ac:grpSpMk id="70" creationId="{6F07D2F4-66C5-1F72-B684-3CD5577B76C0}"/>
          </ac:grpSpMkLst>
        </pc:grpChg>
        <pc:picChg chg="del">
          <ac:chgData name="박민지" userId="8cd2928b-fb69-4a34-b7ec-bae7cef32d1f" providerId="ADAL" clId="{861093D8-2A3D-4EBF-B559-154652380096}" dt="2022-08-01T11:50:24.368" v="3827" actId="478"/>
          <ac:picMkLst>
            <pc:docMk/>
            <pc:sldMk cId="1937445994" sldId="301"/>
            <ac:picMk id="18" creationId="{AC207C3A-E2DB-5091-D971-7A8260A90331}"/>
          </ac:picMkLst>
        </pc:picChg>
        <pc:cxnChg chg="del mod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28" creationId="{AD3EE90B-C769-05C3-8743-BA6392FDFAC5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61" creationId="{70679149-DD32-6ACD-7484-7542F13C2F15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68" creationId="{2DCAEA37-6CD0-340B-E288-9528382AA4E8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77" creationId="{51450ACB-BE32-82AA-DCD9-59803CD3EDC0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78" creationId="{A729D7A8-D4E2-C4C5-8E64-FFDC26AD4E20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79" creationId="{2A0F7109-674B-B812-7003-DD35C0E80B17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84" creationId="{894AC30A-6F93-8EF6-5764-31D8AAA8470D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85" creationId="{316EA34C-D9AB-3E24-09A5-397BD873D379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86" creationId="{3E428B60-B576-E304-43AA-52D6FF7A539C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87" creationId="{5E90DBDF-5276-948A-8B54-A998E0D7545B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90" creationId="{598F4DB2-C855-16FB-6B9C-44BE11F2BE72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96" creationId="{C6C877C9-DDCC-F53B-2268-707A914F013B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99" creationId="{74AAFAA5-61AA-F96F-9048-E0FD98AE78A5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02" creationId="{F6CB4F66-AA50-57DA-2009-58D6C47A4091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03" creationId="{E444529D-6769-5992-A63E-74AAADB0D9C0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105" creationId="{8E8AD56F-3978-AFBB-5079-5CAAF74A44D8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108" creationId="{0FF0150D-6A6A-DC69-85FD-3100AAC5F21E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11" creationId="{CA51D89A-6831-2C8E-A924-179A38DDBF77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12" creationId="{A5AE5AEE-9CFD-4086-9A90-D0DA22FC1B08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13" creationId="{6C21242D-5DAC-CAA1-C188-BC329BD13B08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14" creationId="{18459D2F-D9A0-8AB9-F0A9-0F08FF43D979}"/>
          </ac:cxnSpMkLst>
        </pc:cxnChg>
        <pc:cxnChg chg="del mod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117" creationId="{C3126069-E530-5BE5-5BF6-CF51B99B4934}"/>
          </ac:cxnSpMkLst>
        </pc:cxnChg>
        <pc:cxnChg chg="del mod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120" creationId="{F7A65FFF-DAB9-F818-26AA-B8541706188E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21" creationId="{61E39FA2-FA2F-72BC-C8DF-97535B6917EE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22" creationId="{8CA35678-07F4-74A1-248A-82B3D430A26E}"/>
          </ac:cxnSpMkLst>
        </pc:cxnChg>
        <pc:cxnChg chg="add mod topLvl">
          <ac:chgData name="박민지" userId="8cd2928b-fb69-4a34-b7ec-bae7cef32d1f" providerId="ADAL" clId="{861093D8-2A3D-4EBF-B559-154652380096}" dt="2022-08-01T11:57:05.575" v="4071" actId="1076"/>
          <ac:cxnSpMkLst>
            <pc:docMk/>
            <pc:sldMk cId="1937445994" sldId="301"/>
            <ac:cxnSpMk id="131" creationId="{5959701B-824A-4BAD-A732-49C5B37636FA}"/>
          </ac:cxnSpMkLst>
        </pc:cxnChg>
        <pc:cxnChg chg="add del mod">
          <ac:chgData name="박민지" userId="8cd2928b-fb69-4a34-b7ec-bae7cef32d1f" providerId="ADAL" clId="{861093D8-2A3D-4EBF-B559-154652380096}" dt="2022-08-01T11:51:07.870" v="3861" actId="478"/>
          <ac:cxnSpMkLst>
            <pc:docMk/>
            <pc:sldMk cId="1937445994" sldId="301"/>
            <ac:cxnSpMk id="132" creationId="{2B0B9DCD-3DE5-B8CD-43A2-3AE1C5C45DE5}"/>
          </ac:cxnSpMkLst>
        </pc:cxnChg>
        <pc:cxnChg chg="add del mod">
          <ac:chgData name="박민지" userId="8cd2928b-fb69-4a34-b7ec-bae7cef32d1f" providerId="ADAL" clId="{861093D8-2A3D-4EBF-B559-154652380096}" dt="2022-08-01T11:51:07.334" v="3860" actId="478"/>
          <ac:cxnSpMkLst>
            <pc:docMk/>
            <pc:sldMk cId="1937445994" sldId="301"/>
            <ac:cxnSpMk id="133" creationId="{2B48C546-2DDD-B674-51E3-DF2B5680AF9E}"/>
          </ac:cxnSpMkLst>
        </pc:cxnChg>
        <pc:cxnChg chg="add mod topLvl">
          <ac:chgData name="박민지" userId="8cd2928b-fb69-4a34-b7ec-bae7cef32d1f" providerId="ADAL" clId="{861093D8-2A3D-4EBF-B559-154652380096}" dt="2022-08-01T11:57:11.394" v="4072" actId="1076"/>
          <ac:cxnSpMkLst>
            <pc:docMk/>
            <pc:sldMk cId="1937445994" sldId="301"/>
            <ac:cxnSpMk id="138" creationId="{E300B1AC-4912-C515-82D6-5D7E1A06ACB6}"/>
          </ac:cxnSpMkLst>
        </pc:cxnChg>
        <pc:cxnChg chg="add del mod">
          <ac:chgData name="박민지" userId="8cd2928b-fb69-4a34-b7ec-bae7cef32d1f" providerId="ADAL" clId="{861093D8-2A3D-4EBF-B559-154652380096}" dt="2022-08-01T11:51:03.978" v="3855" actId="478"/>
          <ac:cxnSpMkLst>
            <pc:docMk/>
            <pc:sldMk cId="1937445994" sldId="301"/>
            <ac:cxnSpMk id="139" creationId="{59D92E4C-930A-21CD-5C29-05C337895374}"/>
          </ac:cxnSpMkLst>
        </pc:cxnChg>
        <pc:cxnChg chg="add del mod">
          <ac:chgData name="박민지" userId="8cd2928b-fb69-4a34-b7ec-bae7cef32d1f" providerId="ADAL" clId="{861093D8-2A3D-4EBF-B559-154652380096}" dt="2022-08-01T11:51:04.983" v="3857" actId="478"/>
          <ac:cxnSpMkLst>
            <pc:docMk/>
            <pc:sldMk cId="1937445994" sldId="301"/>
            <ac:cxnSpMk id="140" creationId="{97A9A157-55ED-FE05-052F-CEBF29F81241}"/>
          </ac:cxnSpMkLst>
        </pc:cxnChg>
        <pc:cxnChg chg="add del mod">
          <ac:chgData name="박민지" userId="8cd2928b-fb69-4a34-b7ec-bae7cef32d1f" providerId="ADAL" clId="{861093D8-2A3D-4EBF-B559-154652380096}" dt="2022-08-01T11:51:04.480" v="3856" actId="478"/>
          <ac:cxnSpMkLst>
            <pc:docMk/>
            <pc:sldMk cId="1937445994" sldId="301"/>
            <ac:cxnSpMk id="141" creationId="{F49430D1-F4C9-48E4-67E3-7ADD2D3FFD31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45" creationId="{5E0F2641-8AFE-262A-5FE9-BCBD0784A931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46" creationId="{5AD7BA48-C2CA-2857-32AF-AA9358F6CA95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48" creationId="{2C560715-F9F8-ED72-C786-86576B25C69C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49" creationId="{B902799C-BE9F-B9B7-7286-B079BB3839A7}"/>
          </ac:cxnSpMkLst>
        </pc:cxnChg>
        <pc:cxnChg chg="add del mod topLvl">
          <ac:chgData name="박민지" userId="8cd2928b-fb69-4a34-b7ec-bae7cef32d1f" providerId="ADAL" clId="{861093D8-2A3D-4EBF-B559-154652380096}" dt="2022-08-01T11:52:39.330" v="3916" actId="478"/>
          <ac:cxnSpMkLst>
            <pc:docMk/>
            <pc:sldMk cId="1937445994" sldId="301"/>
            <ac:cxnSpMk id="150" creationId="{5AB0A3B9-E593-5596-4C93-52A2C6819D49}"/>
          </ac:cxnSpMkLst>
        </pc:cxnChg>
        <pc:cxnChg chg="add del mod">
          <ac:chgData name="박민지" userId="8cd2928b-fb69-4a34-b7ec-bae7cef32d1f" providerId="ADAL" clId="{861093D8-2A3D-4EBF-B559-154652380096}" dt="2022-08-01T11:51:02.971" v="3854" actId="478"/>
          <ac:cxnSpMkLst>
            <pc:docMk/>
            <pc:sldMk cId="1937445994" sldId="301"/>
            <ac:cxnSpMk id="151" creationId="{FA33F9AE-FDF8-47AE-18CD-B851A87CE476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52" creationId="{8776453C-09D2-B44B-61BE-BA630D88E758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53" creationId="{D3EFF579-372C-FD1F-7AAA-DA98FAEA1352}"/>
          </ac:cxnSpMkLst>
        </pc:cxnChg>
        <pc:cxnChg chg="add mod topLvl">
          <ac:chgData name="박민지" userId="8cd2928b-fb69-4a34-b7ec-bae7cef32d1f" providerId="ADAL" clId="{861093D8-2A3D-4EBF-B559-154652380096}" dt="2022-08-01T11:57:16.451" v="4073" actId="1076"/>
          <ac:cxnSpMkLst>
            <pc:docMk/>
            <pc:sldMk cId="1937445994" sldId="301"/>
            <ac:cxnSpMk id="154" creationId="{F47C46AA-E3A8-3A4E-7CA9-79A0EA0FC85C}"/>
          </ac:cxnSpMkLst>
        </pc:cxnChg>
      </pc:sldChg>
    </pc:docChg>
  </pc:docChgLst>
  <pc:docChgLst>
    <pc:chgData name="iorw0224@sju.ac.kr" userId="8cd2928b-fb69-4a34-b7ec-bae7cef32d1f" providerId="ADAL" clId="{3731F88D-8CC2-4C6D-AC96-62A326907E94}"/>
    <pc:docChg chg="undo redo custSel addSld delSld modSld sldOrd">
      <pc:chgData name="iorw0224@sju.ac.kr" userId="8cd2928b-fb69-4a34-b7ec-bae7cef32d1f" providerId="ADAL" clId="{3731F88D-8CC2-4C6D-AC96-62A326907E94}" dt="2022-07-07T13:26:24.578" v="1538" actId="1076"/>
      <pc:docMkLst>
        <pc:docMk/>
      </pc:docMkLst>
      <pc:sldChg chg="del">
        <pc:chgData name="iorw0224@sju.ac.kr" userId="8cd2928b-fb69-4a34-b7ec-bae7cef32d1f" providerId="ADAL" clId="{3731F88D-8CC2-4C6D-AC96-62A326907E94}" dt="2022-07-07T07:53:06.835" v="867" actId="47"/>
        <pc:sldMkLst>
          <pc:docMk/>
          <pc:sldMk cId="1625801092" sldId="256"/>
        </pc:sldMkLst>
      </pc:sldChg>
      <pc:sldChg chg="addSp delSp modSp del mod setBg">
        <pc:chgData name="iorw0224@sju.ac.kr" userId="8cd2928b-fb69-4a34-b7ec-bae7cef32d1f" providerId="ADAL" clId="{3731F88D-8CC2-4C6D-AC96-62A326907E94}" dt="2022-07-07T07:53:06.835" v="867" actId="47"/>
        <pc:sldMkLst>
          <pc:docMk/>
          <pc:sldMk cId="3202443244" sldId="257"/>
        </pc:sldMkLst>
        <pc:spChg chg="add del">
          <ac:chgData name="iorw0224@sju.ac.kr" userId="8cd2928b-fb69-4a34-b7ec-bae7cef32d1f" providerId="ADAL" clId="{3731F88D-8CC2-4C6D-AC96-62A326907E94}" dt="2022-07-07T06:26:27.057" v="4" actId="26606"/>
          <ac:spMkLst>
            <pc:docMk/>
            <pc:sldMk cId="3202443244" sldId="257"/>
            <ac:spMk id="8" creationId="{69D184B2-2226-4E31-BCCB-444330767440}"/>
          </ac:spMkLst>
        </pc:spChg>
        <pc:spChg chg="add del">
          <ac:chgData name="iorw0224@sju.ac.kr" userId="8cd2928b-fb69-4a34-b7ec-bae7cef32d1f" providerId="ADAL" clId="{3731F88D-8CC2-4C6D-AC96-62A326907E94}" dt="2022-07-07T06:26:27.057" v="4" actId="26606"/>
          <ac:spMkLst>
            <pc:docMk/>
            <pc:sldMk cId="3202443244" sldId="257"/>
            <ac:spMk id="10" creationId="{1AC4D4E3-486A-464A-8EC8-D44881097267}"/>
          </ac:spMkLst>
        </pc:spChg>
        <pc:spChg chg="add del">
          <ac:chgData name="iorw0224@sju.ac.kr" userId="8cd2928b-fb69-4a34-b7ec-bae7cef32d1f" providerId="ADAL" clId="{3731F88D-8CC2-4C6D-AC96-62A326907E94}" dt="2022-07-07T06:26:27.057" v="4" actId="26606"/>
          <ac:spMkLst>
            <pc:docMk/>
            <pc:sldMk cId="3202443244" sldId="257"/>
            <ac:spMk id="12" creationId="{864DE13E-58EB-4475-B79C-0D4FC651239B}"/>
          </ac:spMkLst>
        </pc:spChg>
        <pc:picChg chg="add mod">
          <ac:chgData name="iorw0224@sju.ac.kr" userId="8cd2928b-fb69-4a34-b7ec-bae7cef32d1f" providerId="ADAL" clId="{3731F88D-8CC2-4C6D-AC96-62A326907E94}" dt="2022-07-07T06:52:27.714" v="180" actId="14100"/>
          <ac:picMkLst>
            <pc:docMk/>
            <pc:sldMk cId="3202443244" sldId="257"/>
            <ac:picMk id="3" creationId="{81E7E17A-E473-AF62-F120-664DEE287BA6}"/>
          </ac:picMkLst>
        </pc:picChg>
      </pc:sldChg>
      <pc:sldChg chg="addSp delSp modSp add del mod">
        <pc:chgData name="iorw0224@sju.ac.kr" userId="8cd2928b-fb69-4a34-b7ec-bae7cef32d1f" providerId="ADAL" clId="{3731F88D-8CC2-4C6D-AC96-62A326907E94}" dt="2022-07-07T07:53:06.835" v="867" actId="47"/>
        <pc:sldMkLst>
          <pc:docMk/>
          <pc:sldMk cId="1184639029" sldId="258"/>
        </pc:sldMkLst>
        <pc:spChg chg="add del">
          <ac:chgData name="iorw0224@sju.ac.kr" userId="8cd2928b-fb69-4a34-b7ec-bae7cef32d1f" providerId="ADAL" clId="{3731F88D-8CC2-4C6D-AC96-62A326907E94}" dt="2022-07-07T06:28:08.516" v="8" actId="11529"/>
          <ac:spMkLst>
            <pc:docMk/>
            <pc:sldMk cId="1184639029" sldId="258"/>
            <ac:spMk id="2" creationId="{CC56A59B-4406-9D92-7022-B058AB85FB8C}"/>
          </ac:spMkLst>
        </pc:spChg>
        <pc:spChg chg="add mod">
          <ac:chgData name="iorw0224@sju.ac.kr" userId="8cd2928b-fb69-4a34-b7ec-bae7cef32d1f" providerId="ADAL" clId="{3731F88D-8CC2-4C6D-AC96-62A326907E94}" dt="2022-07-07T06:32:38.782" v="25" actId="1076"/>
          <ac:spMkLst>
            <pc:docMk/>
            <pc:sldMk cId="1184639029" sldId="258"/>
            <ac:spMk id="4" creationId="{B970BBA5-8FB2-4F35-5FA5-D6B2AB1DA78A}"/>
          </ac:spMkLst>
        </pc:spChg>
        <pc:spChg chg="add del mod">
          <ac:chgData name="iorw0224@sju.ac.kr" userId="8cd2928b-fb69-4a34-b7ec-bae7cef32d1f" providerId="ADAL" clId="{3731F88D-8CC2-4C6D-AC96-62A326907E94}" dt="2022-07-07T06:29:05.318" v="22" actId="478"/>
          <ac:spMkLst>
            <pc:docMk/>
            <pc:sldMk cId="1184639029" sldId="258"/>
            <ac:spMk id="5" creationId="{4F9B8C64-4970-46D7-98BD-40247628C27F}"/>
          </ac:spMkLst>
        </pc:spChg>
        <pc:spChg chg="add del mod">
          <ac:chgData name="iorw0224@sju.ac.kr" userId="8cd2928b-fb69-4a34-b7ec-bae7cef32d1f" providerId="ADAL" clId="{3731F88D-8CC2-4C6D-AC96-62A326907E94}" dt="2022-07-07T06:28:55.985" v="17" actId="478"/>
          <ac:spMkLst>
            <pc:docMk/>
            <pc:sldMk cId="1184639029" sldId="258"/>
            <ac:spMk id="6" creationId="{13EF2FBD-3071-A01A-0C32-4B110859B4BF}"/>
          </ac:spMkLst>
        </pc:spChg>
        <pc:spChg chg="add del mod">
          <ac:chgData name="iorw0224@sju.ac.kr" userId="8cd2928b-fb69-4a34-b7ec-bae7cef32d1f" providerId="ADAL" clId="{3731F88D-8CC2-4C6D-AC96-62A326907E94}" dt="2022-07-07T06:28:55.985" v="17" actId="478"/>
          <ac:spMkLst>
            <pc:docMk/>
            <pc:sldMk cId="1184639029" sldId="258"/>
            <ac:spMk id="7" creationId="{35F5489F-2677-DF16-4AE9-3690181FF627}"/>
          </ac:spMkLst>
        </pc:spChg>
        <pc:spChg chg="add mod">
          <ac:chgData name="iorw0224@sju.ac.kr" userId="8cd2928b-fb69-4a34-b7ec-bae7cef32d1f" providerId="ADAL" clId="{3731F88D-8CC2-4C6D-AC96-62A326907E94}" dt="2022-07-07T06:32:38.782" v="25" actId="1076"/>
          <ac:spMkLst>
            <pc:docMk/>
            <pc:sldMk cId="1184639029" sldId="258"/>
            <ac:spMk id="8" creationId="{5C1E119B-424E-83AA-8E02-8E6D8198C2AF}"/>
          </ac:spMkLst>
        </pc:spChg>
        <pc:spChg chg="add del mod">
          <ac:chgData name="iorw0224@sju.ac.kr" userId="8cd2928b-fb69-4a34-b7ec-bae7cef32d1f" providerId="ADAL" clId="{3731F88D-8CC2-4C6D-AC96-62A326907E94}" dt="2022-07-07T06:34:21.564" v="32"/>
          <ac:spMkLst>
            <pc:docMk/>
            <pc:sldMk cId="1184639029" sldId="258"/>
            <ac:spMk id="9" creationId="{A29A34DA-C534-1A6A-340A-077EAE6D8FB0}"/>
          </ac:spMkLst>
        </pc:spChg>
        <pc:spChg chg="add del">
          <ac:chgData name="iorw0224@sju.ac.kr" userId="8cd2928b-fb69-4a34-b7ec-bae7cef32d1f" providerId="ADAL" clId="{3731F88D-8CC2-4C6D-AC96-62A326907E94}" dt="2022-07-07T06:34:13.042" v="28"/>
          <ac:spMkLst>
            <pc:docMk/>
            <pc:sldMk cId="1184639029" sldId="258"/>
            <ac:spMk id="10" creationId="{E65768A0-ABD7-F78F-D651-6F8AD30B1CE9}"/>
          </ac:spMkLst>
        </pc:spChg>
        <pc:spChg chg="add del">
          <ac:chgData name="iorw0224@sju.ac.kr" userId="8cd2928b-fb69-4a34-b7ec-bae7cef32d1f" providerId="ADAL" clId="{3731F88D-8CC2-4C6D-AC96-62A326907E94}" dt="2022-07-07T06:34:15.072" v="30"/>
          <ac:spMkLst>
            <pc:docMk/>
            <pc:sldMk cId="1184639029" sldId="258"/>
            <ac:spMk id="11" creationId="{A05335DC-50B3-7ADE-4E9F-D2CFF557DEED}"/>
          </ac:spMkLst>
        </pc:spChg>
        <pc:spChg chg="add mod">
          <ac:chgData name="iorw0224@sju.ac.kr" userId="8cd2928b-fb69-4a34-b7ec-bae7cef32d1f" providerId="ADAL" clId="{3731F88D-8CC2-4C6D-AC96-62A326907E94}" dt="2022-07-07T06:35:41.985" v="42" actId="20577"/>
          <ac:spMkLst>
            <pc:docMk/>
            <pc:sldMk cId="1184639029" sldId="258"/>
            <ac:spMk id="12" creationId="{D681E379-1DAE-B2D6-27CA-02164BC0AB11}"/>
          </ac:spMkLst>
        </pc:spChg>
        <pc:picChg chg="del">
          <ac:chgData name="iorw0224@sju.ac.kr" userId="8cd2928b-fb69-4a34-b7ec-bae7cef32d1f" providerId="ADAL" clId="{3731F88D-8CC2-4C6D-AC96-62A326907E94}" dt="2022-07-07T06:27:28.174" v="6" actId="478"/>
          <ac:picMkLst>
            <pc:docMk/>
            <pc:sldMk cId="1184639029" sldId="258"/>
            <ac:picMk id="3" creationId="{81E7E17A-E473-AF62-F120-664DEE287BA6}"/>
          </ac:picMkLst>
        </pc:picChg>
      </pc:sldChg>
      <pc:sldChg chg="addSp delSp modSp add del mod">
        <pc:chgData name="iorw0224@sju.ac.kr" userId="8cd2928b-fb69-4a34-b7ec-bae7cef32d1f" providerId="ADAL" clId="{3731F88D-8CC2-4C6D-AC96-62A326907E94}" dt="2022-07-07T07:53:06.835" v="867" actId="47"/>
        <pc:sldMkLst>
          <pc:docMk/>
          <pc:sldMk cId="2492286991" sldId="259"/>
        </pc:sldMkLst>
        <pc:spChg chg="add del">
          <ac:chgData name="iorw0224@sju.ac.kr" userId="8cd2928b-fb69-4a34-b7ec-bae7cef32d1f" providerId="ADAL" clId="{3731F88D-8CC2-4C6D-AC96-62A326907E94}" dt="2022-07-07T06:37:17.766" v="46"/>
          <ac:spMkLst>
            <pc:docMk/>
            <pc:sldMk cId="2492286991" sldId="259"/>
            <ac:spMk id="2" creationId="{59D2F1A8-1D27-B0B4-52DB-53C22DBCCD09}"/>
          </ac:spMkLst>
        </pc:spChg>
        <pc:spChg chg="add mod">
          <ac:chgData name="iorw0224@sju.ac.kr" userId="8cd2928b-fb69-4a34-b7ec-bae7cef32d1f" providerId="ADAL" clId="{3731F88D-8CC2-4C6D-AC96-62A326907E94}" dt="2022-07-07T07:17:12.243" v="457" actId="1076"/>
          <ac:spMkLst>
            <pc:docMk/>
            <pc:sldMk cId="2492286991" sldId="259"/>
            <ac:spMk id="3" creationId="{88A93D13-67F3-9D33-6F09-6DC552C2085F}"/>
          </ac:spMkLst>
        </pc:spChg>
        <pc:spChg chg="del">
          <ac:chgData name="iorw0224@sju.ac.kr" userId="8cd2928b-fb69-4a34-b7ec-bae7cef32d1f" providerId="ADAL" clId="{3731F88D-8CC2-4C6D-AC96-62A326907E94}" dt="2022-07-07T06:35:56.285" v="44" actId="478"/>
          <ac:spMkLst>
            <pc:docMk/>
            <pc:sldMk cId="2492286991" sldId="259"/>
            <ac:spMk id="4" creationId="{B970BBA5-8FB2-4F35-5FA5-D6B2AB1DA78A}"/>
          </ac:spMkLst>
        </pc:spChg>
        <pc:spChg chg="del">
          <ac:chgData name="iorw0224@sju.ac.kr" userId="8cd2928b-fb69-4a34-b7ec-bae7cef32d1f" providerId="ADAL" clId="{3731F88D-8CC2-4C6D-AC96-62A326907E94}" dt="2022-07-07T06:35:56.285" v="44" actId="478"/>
          <ac:spMkLst>
            <pc:docMk/>
            <pc:sldMk cId="2492286991" sldId="259"/>
            <ac:spMk id="8" creationId="{5C1E119B-424E-83AA-8E02-8E6D8198C2AF}"/>
          </ac:spMkLst>
        </pc:spChg>
      </pc:sldChg>
      <pc:sldChg chg="addSp delSp modSp add del mod">
        <pc:chgData name="iorw0224@sju.ac.kr" userId="8cd2928b-fb69-4a34-b7ec-bae7cef32d1f" providerId="ADAL" clId="{3731F88D-8CC2-4C6D-AC96-62A326907E94}" dt="2022-07-07T07:53:06.835" v="867" actId="47"/>
        <pc:sldMkLst>
          <pc:docMk/>
          <pc:sldMk cId="1067437474" sldId="280"/>
        </pc:sldMkLst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2" creationId="{35793BFC-7410-4CA5-9F33-BBE620E91B97}"/>
          </ac:spMkLst>
        </pc:spChg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3" creationId="{5911BEAA-E3C2-4AE3-963F-87E3CAF3FB81}"/>
          </ac:spMkLst>
        </pc:spChg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4" creationId="{E7D8FA21-061E-4374-84B8-289D75129065}"/>
          </ac:spMkLst>
        </pc:spChg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5" creationId="{F13425E8-514E-4A6A-80B1-6C04D22E0E7B}"/>
          </ac:spMkLst>
        </pc:spChg>
        <pc:spChg chg="add del mod">
          <ac:chgData name="iorw0224@sju.ac.kr" userId="8cd2928b-fb69-4a34-b7ec-bae7cef32d1f" providerId="ADAL" clId="{3731F88D-8CC2-4C6D-AC96-62A326907E94}" dt="2022-07-07T06:44:17.547" v="81" actId="478"/>
          <ac:spMkLst>
            <pc:docMk/>
            <pc:sldMk cId="1067437474" sldId="280"/>
            <ac:spMk id="8" creationId="{348BFED9-3247-4858-97FC-29981B727AB9}"/>
          </ac:spMkLst>
        </pc:spChg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9" creationId="{AE05A515-73BD-4F7C-A919-EAFE378DB41F}"/>
          </ac:spMkLst>
        </pc:spChg>
        <pc:spChg chg="add del mod">
          <ac:chgData name="iorw0224@sju.ac.kr" userId="8cd2928b-fb69-4a34-b7ec-bae7cef32d1f" providerId="ADAL" clId="{3731F88D-8CC2-4C6D-AC96-62A326907E94}" dt="2022-07-07T06:45:27" v="91"/>
          <ac:spMkLst>
            <pc:docMk/>
            <pc:sldMk cId="1067437474" sldId="280"/>
            <ac:spMk id="29" creationId="{BAD8391D-1ACD-4094-FA67-9E67D966CC17}"/>
          </ac:spMkLst>
        </pc:spChg>
        <pc:spChg chg="add del mod">
          <ac:chgData name="iorw0224@sju.ac.kr" userId="8cd2928b-fb69-4a34-b7ec-bae7cef32d1f" providerId="ADAL" clId="{3731F88D-8CC2-4C6D-AC96-62A326907E94}" dt="2022-07-07T06:45:27" v="91"/>
          <ac:spMkLst>
            <pc:docMk/>
            <pc:sldMk cId="1067437474" sldId="280"/>
            <ac:spMk id="30" creationId="{7B01B606-0007-B65D-FC86-2DCFB480D935}"/>
          </ac:spMkLst>
        </pc:spChg>
        <pc:spChg chg="add mod">
          <ac:chgData name="iorw0224@sju.ac.kr" userId="8cd2928b-fb69-4a34-b7ec-bae7cef32d1f" providerId="ADAL" clId="{3731F88D-8CC2-4C6D-AC96-62A326907E94}" dt="2022-07-07T06:45:44.766" v="97" actId="571"/>
          <ac:spMkLst>
            <pc:docMk/>
            <pc:sldMk cId="1067437474" sldId="280"/>
            <ac:spMk id="31" creationId="{E4F2A0EF-CFAA-527B-7826-AAC6593B1542}"/>
          </ac:spMkLst>
        </pc:spChg>
        <pc:spChg chg="add mod">
          <ac:chgData name="iorw0224@sju.ac.kr" userId="8cd2928b-fb69-4a34-b7ec-bae7cef32d1f" providerId="ADAL" clId="{3731F88D-8CC2-4C6D-AC96-62A326907E94}" dt="2022-07-07T06:45:44.766" v="97" actId="571"/>
          <ac:spMkLst>
            <pc:docMk/>
            <pc:sldMk cId="1067437474" sldId="280"/>
            <ac:spMk id="32" creationId="{27591091-E4D4-2235-C6B2-CEEA2188F4FC}"/>
          </ac:spMkLst>
        </pc:spChg>
        <pc:spChg chg="add del mod">
          <ac:chgData name="iorw0224@sju.ac.kr" userId="8cd2928b-fb69-4a34-b7ec-bae7cef32d1f" providerId="ADAL" clId="{3731F88D-8CC2-4C6D-AC96-62A326907E94}" dt="2022-07-07T06:47:58.833" v="123" actId="478"/>
          <ac:spMkLst>
            <pc:docMk/>
            <pc:sldMk cId="1067437474" sldId="280"/>
            <ac:spMk id="33" creationId="{1E317440-ABF3-1EC9-C1A7-E80C915A3414}"/>
          </ac:spMkLst>
        </pc:spChg>
        <pc:spChg chg="add del mod">
          <ac:chgData name="iorw0224@sju.ac.kr" userId="8cd2928b-fb69-4a34-b7ec-bae7cef32d1f" providerId="ADAL" clId="{3731F88D-8CC2-4C6D-AC96-62A326907E94}" dt="2022-07-07T06:47:58.289" v="122" actId="478"/>
          <ac:spMkLst>
            <pc:docMk/>
            <pc:sldMk cId="1067437474" sldId="280"/>
            <ac:spMk id="34" creationId="{68799F45-0952-FAA5-6730-E72D48AFEF59}"/>
          </ac:spMkLst>
        </pc:spChg>
        <pc:spChg chg="add del mod">
          <ac:chgData name="iorw0224@sju.ac.kr" userId="8cd2928b-fb69-4a34-b7ec-bae7cef32d1f" providerId="ADAL" clId="{3731F88D-8CC2-4C6D-AC96-62A326907E94}" dt="2022-07-07T06:48:04.459" v="127" actId="478"/>
          <ac:spMkLst>
            <pc:docMk/>
            <pc:sldMk cId="1067437474" sldId="280"/>
            <ac:spMk id="35" creationId="{10E3C238-F182-4D60-D6B1-DD6D3B00FAB0}"/>
          </ac:spMkLst>
        </pc:spChg>
        <pc:spChg chg="add mod">
          <ac:chgData name="iorw0224@sju.ac.kr" userId="8cd2928b-fb69-4a34-b7ec-bae7cef32d1f" providerId="ADAL" clId="{3731F88D-8CC2-4C6D-AC96-62A326907E94}" dt="2022-07-07T06:49:01.814" v="145" actId="14100"/>
          <ac:spMkLst>
            <pc:docMk/>
            <pc:sldMk cId="1067437474" sldId="280"/>
            <ac:spMk id="36" creationId="{F9772278-9372-6FDE-3D61-76C6AFD9E072}"/>
          </ac:spMkLst>
        </pc:spChg>
        <pc:spChg chg="add mod">
          <ac:chgData name="iorw0224@sju.ac.kr" userId="8cd2928b-fb69-4a34-b7ec-bae7cef32d1f" providerId="ADAL" clId="{3731F88D-8CC2-4C6D-AC96-62A326907E94}" dt="2022-07-07T06:49:10.840" v="149" actId="14100"/>
          <ac:spMkLst>
            <pc:docMk/>
            <pc:sldMk cId="1067437474" sldId="280"/>
            <ac:spMk id="37" creationId="{AA83E7BE-0CDD-A3B0-3336-B781C2AB2352}"/>
          </ac:spMkLst>
        </pc:spChg>
        <pc:spChg chg="add mod">
          <ac:chgData name="iorw0224@sju.ac.kr" userId="8cd2928b-fb69-4a34-b7ec-bae7cef32d1f" providerId="ADAL" clId="{3731F88D-8CC2-4C6D-AC96-62A326907E94}" dt="2022-07-07T06:49:14.329" v="150" actId="1076"/>
          <ac:spMkLst>
            <pc:docMk/>
            <pc:sldMk cId="1067437474" sldId="280"/>
            <ac:spMk id="38" creationId="{286F4E71-7BC7-650C-4B3B-E7809265F8FC}"/>
          </ac:spMkLst>
        </pc:spChg>
        <pc:spChg chg="mod">
          <ac:chgData name="iorw0224@sju.ac.kr" userId="8cd2928b-fb69-4a34-b7ec-bae7cef32d1f" providerId="ADAL" clId="{3731F88D-8CC2-4C6D-AC96-62A326907E94}" dt="2022-07-07T06:47:47.346" v="119" actId="208"/>
          <ac:spMkLst>
            <pc:docMk/>
            <pc:sldMk cId="1067437474" sldId="280"/>
            <ac:spMk id="63" creationId="{A19D9FE4-0F50-4435-A473-F0EB612CC8C5}"/>
          </ac:spMkLst>
        </pc:spChg>
        <pc:spChg chg="mod">
          <ac:chgData name="iorw0224@sju.ac.kr" userId="8cd2928b-fb69-4a34-b7ec-bae7cef32d1f" providerId="ADAL" clId="{3731F88D-8CC2-4C6D-AC96-62A326907E94}" dt="2022-07-07T06:48:23.013" v="130" actId="208"/>
          <ac:spMkLst>
            <pc:docMk/>
            <pc:sldMk cId="1067437474" sldId="280"/>
            <ac:spMk id="65" creationId="{E1C896C5-2556-4883-BC54-D61B23505E29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67" creationId="{02AD9C19-0092-4B5C-9A10-42B59DF3EB2F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69" creationId="{0FF2209F-4562-4B95-9C53-6E695A83091E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71" creationId="{5ABFDDBD-67C2-4FF1-9AB9-7929B780381F}"/>
          </ac:spMkLst>
        </pc:spChg>
        <pc:spChg chg="add del mod">
          <ac:chgData name="iorw0224@sju.ac.kr" userId="8cd2928b-fb69-4a34-b7ec-bae7cef32d1f" providerId="ADAL" clId="{3731F88D-8CC2-4C6D-AC96-62A326907E94}" dt="2022-07-07T06:47:56.585" v="121" actId="1076"/>
          <ac:spMkLst>
            <pc:docMk/>
            <pc:sldMk cId="1067437474" sldId="280"/>
            <ac:spMk id="73" creationId="{C72CD3EE-2E91-48D9-954D-474F10498196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75" creationId="{3C95A458-1F59-4214-910A-7C4BD0CF1CEE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77" creationId="{32F77550-2DE8-4741-BA85-B57F85EAC5F5}"/>
          </ac:spMkLst>
        </pc:spChg>
        <pc:spChg chg="mod">
          <ac:chgData name="iorw0224@sju.ac.kr" userId="8cd2928b-fb69-4a34-b7ec-bae7cef32d1f" providerId="ADAL" clId="{3731F88D-8CC2-4C6D-AC96-62A326907E94}" dt="2022-07-07T06:48:17.139" v="129" actId="1076"/>
          <ac:spMkLst>
            <pc:docMk/>
            <pc:sldMk cId="1067437474" sldId="280"/>
            <ac:spMk id="79" creationId="{E25DDB38-C138-4C2B-972C-7167AF8A5202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1" creationId="{280FC240-7575-461A-9E89-888115308CEF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3" creationId="{98755573-96C4-472A-A10A-E97DD41A0175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5" creationId="{CBA51988-0519-459A-98BA-80BBCC354EFD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7" creationId="{56ED3506-FB49-413B-B711-4B1378B01417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9" creationId="{6A663172-C587-4991-8D20-A45D1F498DC3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91" creationId="{43B173D8-D764-43FF-81D5-9F8760A141B4}"/>
          </ac:spMkLst>
        </pc:spChg>
        <pc:spChg chg="del mod">
          <ac:chgData name="iorw0224@sju.ac.kr" userId="8cd2928b-fb69-4a34-b7ec-bae7cef32d1f" providerId="ADAL" clId="{3731F88D-8CC2-4C6D-AC96-62A326907E94}" dt="2022-07-07T06:45:34.684" v="93" actId="478"/>
          <ac:spMkLst>
            <pc:docMk/>
            <pc:sldMk cId="1067437474" sldId="280"/>
            <ac:spMk id="93" creationId="{6CC6E699-CBB3-4347-A89A-64E8A7F6B11B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95" creationId="{29BF2F4D-0F97-481D-A3DB-8D8FEB6F28C4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97" creationId="{140F26A5-31C5-49C7-B8C4-DDF60C8E04D8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99" creationId="{67E466AB-091B-448A-9EBF-2E138367187B}"/>
          </ac:spMkLst>
        </pc:spChg>
      </pc:sldChg>
      <pc:sldChg chg="addSp delSp modSp add mod">
        <pc:chgData name="iorw0224@sju.ac.kr" userId="8cd2928b-fb69-4a34-b7ec-bae7cef32d1f" providerId="ADAL" clId="{3731F88D-8CC2-4C6D-AC96-62A326907E94}" dt="2022-07-07T13:15:37.478" v="1531" actId="1076"/>
        <pc:sldMkLst>
          <pc:docMk/>
          <pc:sldMk cId="1267715362" sldId="281"/>
        </pc:sldMkLst>
        <pc:spChg chg="add del mod">
          <ac:chgData name="iorw0224@sju.ac.kr" userId="8cd2928b-fb69-4a34-b7ec-bae7cef32d1f" providerId="ADAL" clId="{3731F88D-8CC2-4C6D-AC96-62A326907E94}" dt="2022-07-07T06:52:48.722" v="183"/>
          <ac:spMkLst>
            <pc:docMk/>
            <pc:sldMk cId="1267715362" sldId="281"/>
            <ac:spMk id="7" creationId="{237CA408-090A-A36E-5EA3-BBF349247CE7}"/>
          </ac:spMkLst>
        </pc:spChg>
        <pc:spChg chg="add mod">
          <ac:chgData name="iorw0224@sju.ac.kr" userId="8cd2928b-fb69-4a34-b7ec-bae7cef32d1f" providerId="ADAL" clId="{3731F88D-8CC2-4C6D-AC96-62A326907E94}" dt="2022-07-07T08:36:07.837" v="1477" actId="1076"/>
          <ac:spMkLst>
            <pc:docMk/>
            <pc:sldMk cId="1267715362" sldId="281"/>
            <ac:spMk id="7" creationId="{480DDD78-3824-CCF1-4144-A80BEC46B3B5}"/>
          </ac:spMkLst>
        </pc:spChg>
        <pc:spChg chg="add mod">
          <ac:chgData name="iorw0224@sju.ac.kr" userId="8cd2928b-fb69-4a34-b7ec-bae7cef32d1f" providerId="ADAL" clId="{3731F88D-8CC2-4C6D-AC96-62A326907E94}" dt="2022-07-07T07:39:17.689" v="719" actId="1076"/>
          <ac:spMkLst>
            <pc:docMk/>
            <pc:sldMk cId="1267715362" sldId="281"/>
            <ac:spMk id="8" creationId="{78C088A9-3665-04AD-46DA-9AD4A06222CE}"/>
          </ac:spMkLst>
        </pc:spChg>
        <pc:spChg chg="mod">
          <ac:chgData name="iorw0224@sju.ac.kr" userId="8cd2928b-fb69-4a34-b7ec-bae7cef32d1f" providerId="ADAL" clId="{3731F88D-8CC2-4C6D-AC96-62A326907E94}" dt="2022-07-07T07:28:47.752" v="585" actId="2711"/>
          <ac:spMkLst>
            <pc:docMk/>
            <pc:sldMk cId="1267715362" sldId="281"/>
            <ac:spMk id="9" creationId="{AE05A515-73BD-4F7C-A919-EAFE378DB41F}"/>
          </ac:spMkLst>
        </pc:spChg>
        <pc:spChg chg="add mod">
          <ac:chgData name="iorw0224@sju.ac.kr" userId="8cd2928b-fb69-4a34-b7ec-bae7cef32d1f" providerId="ADAL" clId="{3731F88D-8CC2-4C6D-AC96-62A326907E94}" dt="2022-07-07T08:40:54.231" v="1518" actId="1076"/>
          <ac:spMkLst>
            <pc:docMk/>
            <pc:sldMk cId="1267715362" sldId="281"/>
            <ac:spMk id="13" creationId="{4AF66010-1FC4-DEE1-103B-F9473B43813C}"/>
          </ac:spMkLst>
        </pc:spChg>
        <pc:spChg chg="add mod">
          <ac:chgData name="iorw0224@sju.ac.kr" userId="8cd2928b-fb69-4a34-b7ec-bae7cef32d1f" providerId="ADAL" clId="{3731F88D-8CC2-4C6D-AC96-62A326907E94}" dt="2022-07-07T13:15:37.478" v="1531" actId="1076"/>
          <ac:spMkLst>
            <pc:docMk/>
            <pc:sldMk cId="1267715362" sldId="281"/>
            <ac:spMk id="14" creationId="{7037C72A-529A-317C-2D4D-9DAC1E58EC7F}"/>
          </ac:spMkLst>
        </pc:spChg>
        <pc:spChg chg="add del">
          <ac:chgData name="iorw0224@sju.ac.kr" userId="8cd2928b-fb69-4a34-b7ec-bae7cef32d1f" providerId="ADAL" clId="{3731F88D-8CC2-4C6D-AC96-62A326907E94}" dt="2022-07-07T07:17:58.434" v="477"/>
          <ac:spMkLst>
            <pc:docMk/>
            <pc:sldMk cId="1267715362" sldId="281"/>
            <ac:spMk id="15" creationId="{CE464237-08CD-53C0-73AD-8EF578EA2C97}"/>
          </ac:spMkLst>
        </pc:spChg>
        <pc:spChg chg="add mod">
          <ac:chgData name="iorw0224@sju.ac.kr" userId="8cd2928b-fb69-4a34-b7ec-bae7cef32d1f" providerId="ADAL" clId="{3731F88D-8CC2-4C6D-AC96-62A326907E94}" dt="2022-07-07T07:36:49.441" v="693" actId="14100"/>
          <ac:spMkLst>
            <pc:docMk/>
            <pc:sldMk cId="1267715362" sldId="281"/>
            <ac:spMk id="18" creationId="{56D15E06-C2D6-E1AB-B143-48F102F763F6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0" creationId="{74B8284D-DE6D-91DF-D49D-FF919E842625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1" creationId="{C58F37C3-555C-9677-7658-2F2C2ECC0EBE}"/>
          </ac:spMkLst>
        </pc:spChg>
        <pc:spChg chg="add del mod">
          <ac:chgData name="iorw0224@sju.ac.kr" userId="8cd2928b-fb69-4a34-b7ec-bae7cef32d1f" providerId="ADAL" clId="{3731F88D-8CC2-4C6D-AC96-62A326907E94}" dt="2022-07-07T06:58:44.187" v="309" actId="478"/>
          <ac:spMkLst>
            <pc:docMk/>
            <pc:sldMk cId="1267715362" sldId="281"/>
            <ac:spMk id="32" creationId="{7C7DA051-26B1-2DCF-E05F-189E90C1593E}"/>
          </ac:spMkLst>
        </pc:spChg>
        <pc:spChg chg="add del mod">
          <ac:chgData name="iorw0224@sju.ac.kr" userId="8cd2928b-fb69-4a34-b7ec-bae7cef32d1f" providerId="ADAL" clId="{3731F88D-8CC2-4C6D-AC96-62A326907E94}" dt="2022-07-07T06:59:04.835" v="315" actId="478"/>
          <ac:spMkLst>
            <pc:docMk/>
            <pc:sldMk cId="1267715362" sldId="281"/>
            <ac:spMk id="33" creationId="{261F783E-3B74-2966-F487-47295DD8C7CB}"/>
          </ac:spMkLst>
        </pc:spChg>
        <pc:spChg chg="add mod">
          <ac:chgData name="iorw0224@sju.ac.kr" userId="8cd2928b-fb69-4a34-b7ec-bae7cef32d1f" providerId="ADAL" clId="{3731F88D-8CC2-4C6D-AC96-62A326907E94}" dt="2022-07-07T08:36:20.631" v="1480" actId="1076"/>
          <ac:spMkLst>
            <pc:docMk/>
            <pc:sldMk cId="1267715362" sldId="281"/>
            <ac:spMk id="33" creationId="{91098C0D-5B97-C7AF-7AFF-D46B814AB550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4" creationId="{CFB6011D-501E-AFFE-3086-142B82AD6ABB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5" creationId="{34E2ADD0-B3D0-D8B8-0641-A3D6EFE89D98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36" creationId="{F9772278-9372-6FDE-3D61-76C6AFD9E072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37" creationId="{AA83E7BE-0CDD-A3B0-3336-B781C2AB2352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38" creationId="{286F4E71-7BC7-650C-4B3B-E7809265F8FC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9" creationId="{C6F9710B-DF3D-1654-5406-4ADAAF026732}"/>
          </ac:spMkLst>
        </pc:spChg>
        <pc:spChg chg="add mod">
          <ac:chgData name="iorw0224@sju.ac.kr" userId="8cd2928b-fb69-4a34-b7ec-bae7cef32d1f" providerId="ADAL" clId="{3731F88D-8CC2-4C6D-AC96-62A326907E94}" dt="2022-07-07T07:33:30.119" v="650" actId="1076"/>
          <ac:spMkLst>
            <pc:docMk/>
            <pc:sldMk cId="1267715362" sldId="281"/>
            <ac:spMk id="42" creationId="{EBD827E6-EB9B-0256-E3F2-BB9B8AB47B3B}"/>
          </ac:spMkLst>
        </pc:spChg>
        <pc:spChg chg="add mod">
          <ac:chgData name="iorw0224@sju.ac.kr" userId="8cd2928b-fb69-4a34-b7ec-bae7cef32d1f" providerId="ADAL" clId="{3731F88D-8CC2-4C6D-AC96-62A326907E94}" dt="2022-07-07T08:40:54.231" v="1518" actId="1076"/>
          <ac:spMkLst>
            <pc:docMk/>
            <pc:sldMk cId="1267715362" sldId="281"/>
            <ac:spMk id="44" creationId="{4E239E95-57A7-320A-D0CF-36282A30310B}"/>
          </ac:spMkLst>
        </pc:spChg>
        <pc:spChg chg="add 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45" creationId="{717B716A-7D21-F758-F801-38EE9C15EE0A}"/>
          </ac:spMkLst>
        </pc:spChg>
        <pc:spChg chg="add del mod ord">
          <ac:chgData name="iorw0224@sju.ac.kr" userId="8cd2928b-fb69-4a34-b7ec-bae7cef32d1f" providerId="ADAL" clId="{3731F88D-8CC2-4C6D-AC96-62A326907E94}" dt="2022-07-07T08:36:03.259" v="1476" actId="478"/>
          <ac:spMkLst>
            <pc:docMk/>
            <pc:sldMk cId="1267715362" sldId="281"/>
            <ac:spMk id="47" creationId="{F435AB20-9D02-0172-F9AE-1A6A525FF64A}"/>
          </ac:spMkLst>
        </pc:spChg>
        <pc:spChg chg="add mod">
          <ac:chgData name="iorw0224@sju.ac.kr" userId="8cd2928b-fb69-4a34-b7ec-bae7cef32d1f" providerId="ADAL" clId="{3731F88D-8CC2-4C6D-AC96-62A326907E94}" dt="2022-07-07T07:34:20.674" v="659" actId="1076"/>
          <ac:spMkLst>
            <pc:docMk/>
            <pc:sldMk cId="1267715362" sldId="281"/>
            <ac:spMk id="52" creationId="{8273D2F7-1987-67B5-8049-91B34CA7608E}"/>
          </ac:spMkLst>
        </pc:spChg>
        <pc:spChg chg="add mod">
          <ac:chgData name="iorw0224@sju.ac.kr" userId="8cd2928b-fb69-4a34-b7ec-bae7cef32d1f" providerId="ADAL" clId="{3731F88D-8CC2-4C6D-AC96-62A326907E94}" dt="2022-07-07T08:36:27.013" v="1482" actId="1076"/>
          <ac:spMkLst>
            <pc:docMk/>
            <pc:sldMk cId="1267715362" sldId="281"/>
            <ac:spMk id="53" creationId="{E92E1D3D-EBFF-5EE8-696A-C42FCF85E156}"/>
          </ac:spMkLst>
        </pc:spChg>
        <pc:spChg chg="add mod">
          <ac:chgData name="iorw0224@sju.ac.kr" userId="8cd2928b-fb69-4a34-b7ec-bae7cef32d1f" providerId="ADAL" clId="{3731F88D-8CC2-4C6D-AC96-62A326907E94}" dt="2022-07-07T07:37:02.455" v="694" actId="207"/>
          <ac:spMkLst>
            <pc:docMk/>
            <pc:sldMk cId="1267715362" sldId="281"/>
            <ac:spMk id="54" creationId="{970E5179-12B3-96F9-D2B3-F33889B9FC54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63" creationId="{A19D9FE4-0F50-4435-A473-F0EB612CC8C5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65" creationId="{E1C896C5-2556-4883-BC54-D61B23505E29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67" creationId="{02AD9C19-0092-4B5C-9A10-42B59DF3EB2F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69" creationId="{0FF2209F-4562-4B95-9C53-6E695A83091E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71" creationId="{5ABFDDBD-67C2-4FF1-9AB9-7929B780381F}"/>
          </ac:spMkLst>
        </pc:spChg>
        <pc:spChg chg="add del mod ord">
          <ac:chgData name="iorw0224@sju.ac.kr" userId="8cd2928b-fb69-4a34-b7ec-bae7cef32d1f" providerId="ADAL" clId="{3731F88D-8CC2-4C6D-AC96-62A326907E94}" dt="2022-07-07T08:36:15.334" v="1478" actId="478"/>
          <ac:spMkLst>
            <pc:docMk/>
            <pc:sldMk cId="1267715362" sldId="281"/>
            <ac:spMk id="72" creationId="{20B0475D-8A0D-59D5-7AB9-847E18954106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73" creationId="{C72CD3EE-2E91-48D9-954D-474F10498196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75" creationId="{3C95A458-1F59-4214-910A-7C4BD0CF1CEE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77" creationId="{32F77550-2DE8-4741-BA85-B57F85EAC5F5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79" creationId="{E25DDB38-C138-4C2B-972C-7167AF8A5202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1" creationId="{280FC240-7575-461A-9E89-888115308CEF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3" creationId="{98755573-96C4-472A-A10A-E97DD41A0175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5" creationId="{CBA51988-0519-459A-98BA-80BBCC354EFD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7" creationId="{56ED3506-FB49-413B-B711-4B1378B01417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9" creationId="{6A663172-C587-4991-8D20-A45D1F498DC3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91" creationId="{43B173D8-D764-43FF-81D5-9F8760A141B4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95" creationId="{29BF2F4D-0F97-481D-A3DB-8D8FEB6F28C4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97" creationId="{140F26A5-31C5-49C7-B8C4-DDF60C8E04D8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99" creationId="{67E466AB-091B-448A-9EBF-2E138367187B}"/>
          </ac:spMkLst>
        </pc:spChg>
        <pc:picChg chg="add mod">
          <ac:chgData name="iorw0224@sju.ac.kr" userId="8cd2928b-fb69-4a34-b7ec-bae7cef32d1f" providerId="ADAL" clId="{3731F88D-8CC2-4C6D-AC96-62A326907E94}" dt="2022-07-07T07:33:30.119" v="650" actId="1076"/>
          <ac:picMkLst>
            <pc:docMk/>
            <pc:sldMk cId="1267715362" sldId="281"/>
            <ac:picMk id="12" creationId="{799124B4-BCDF-A9F0-8EEA-DF7AA10877E1}"/>
          </ac:picMkLst>
        </pc:picChg>
        <pc:picChg chg="add mod">
          <ac:chgData name="iorw0224@sju.ac.kr" userId="8cd2928b-fb69-4a34-b7ec-bae7cef32d1f" providerId="ADAL" clId="{3731F88D-8CC2-4C6D-AC96-62A326907E94}" dt="2022-07-07T08:36:31.975" v="1485" actId="1076"/>
          <ac:picMkLst>
            <pc:docMk/>
            <pc:sldMk cId="1267715362" sldId="281"/>
            <ac:picMk id="17" creationId="{11E62441-2717-9D31-07EF-528657379656}"/>
          </ac:picMkLst>
        </pc:picChg>
        <pc:picChg chg="add mod">
          <ac:chgData name="iorw0224@sju.ac.kr" userId="8cd2928b-fb69-4a34-b7ec-bae7cef32d1f" providerId="ADAL" clId="{3731F88D-8CC2-4C6D-AC96-62A326907E94}" dt="2022-07-07T07:33:30.119" v="650" actId="1076"/>
          <ac:picMkLst>
            <pc:docMk/>
            <pc:sldMk cId="1267715362" sldId="281"/>
            <ac:picMk id="40" creationId="{237DD106-3AB3-A6A3-B01B-D2A8AF898C11}"/>
          </ac:picMkLst>
        </pc:picChg>
        <pc:cxnChg chg="mod">
          <ac:chgData name="iorw0224@sju.ac.kr" userId="8cd2928b-fb69-4a34-b7ec-bae7cef32d1f" providerId="ADAL" clId="{3731F88D-8CC2-4C6D-AC96-62A326907E94}" dt="2022-07-07T06:56:54.304" v="291" actId="1076"/>
          <ac:cxnSpMkLst>
            <pc:docMk/>
            <pc:sldMk cId="1267715362" sldId="281"/>
            <ac:cxnSpMk id="11" creationId="{D594AD39-1264-44FB-9659-7901314242FB}"/>
          </ac:cxnSpMkLst>
        </pc:cxnChg>
        <pc:cxnChg chg="add del mod">
          <ac:chgData name="iorw0224@sju.ac.kr" userId="8cd2928b-fb69-4a34-b7ec-bae7cef32d1f" providerId="ADAL" clId="{3731F88D-8CC2-4C6D-AC96-62A326907E94}" dt="2022-07-07T07:37:19.892" v="698" actId="11529"/>
          <ac:cxnSpMkLst>
            <pc:docMk/>
            <pc:sldMk cId="1267715362" sldId="281"/>
            <ac:cxnSpMk id="20" creationId="{1C5E9C43-2D7A-0EEB-8B32-7E697944EA6E}"/>
          </ac:cxnSpMkLst>
        </pc:cxnChg>
        <pc:cxnChg chg="add del mod">
          <ac:chgData name="iorw0224@sju.ac.kr" userId="8cd2928b-fb69-4a34-b7ec-bae7cef32d1f" providerId="ADAL" clId="{3731F88D-8CC2-4C6D-AC96-62A326907E94}" dt="2022-07-07T07:38:52.229" v="718" actId="478"/>
          <ac:cxnSpMkLst>
            <pc:docMk/>
            <pc:sldMk cId="1267715362" sldId="281"/>
            <ac:cxnSpMk id="23" creationId="{26BCD3E1-9763-0ED7-7B7A-AE7EB9633224}"/>
          </ac:cxnSpMkLst>
        </pc:cxnChg>
        <pc:cxnChg chg="add mod">
          <ac:chgData name="iorw0224@sju.ac.kr" userId="8cd2928b-fb69-4a34-b7ec-bae7cef32d1f" providerId="ADAL" clId="{3731F88D-8CC2-4C6D-AC96-62A326907E94}" dt="2022-07-07T07:25:44.820" v="575" actId="1076"/>
          <ac:cxnSpMkLst>
            <pc:docMk/>
            <pc:sldMk cId="1267715362" sldId="281"/>
            <ac:cxnSpMk id="48" creationId="{F9283F72-0019-E4F0-2B97-DA78B90D41A0}"/>
          </ac:cxnSpMkLst>
        </pc:cxnChg>
        <pc:cxnChg chg="add del mod">
          <ac:chgData name="iorw0224@sju.ac.kr" userId="8cd2928b-fb69-4a34-b7ec-bae7cef32d1f" providerId="ADAL" clId="{3731F88D-8CC2-4C6D-AC96-62A326907E94}" dt="2022-07-07T07:29:55.900" v="587"/>
          <ac:cxnSpMkLst>
            <pc:docMk/>
            <pc:sldMk cId="1267715362" sldId="281"/>
            <ac:cxnSpMk id="49" creationId="{13F3020B-791C-CADB-F34B-0E2E6EF89D68}"/>
          </ac:cxnSpMkLst>
        </pc:cxnChg>
      </pc:sldChg>
      <pc:sldChg chg="add del">
        <pc:chgData name="iorw0224@sju.ac.kr" userId="8cd2928b-fb69-4a34-b7ec-bae7cef32d1f" providerId="ADAL" clId="{3731F88D-8CC2-4C6D-AC96-62A326907E94}" dt="2022-07-07T06:42:28.689" v="57"/>
        <pc:sldMkLst>
          <pc:docMk/>
          <pc:sldMk cId="1646344990" sldId="281"/>
        </pc:sldMkLst>
      </pc:sldChg>
      <pc:sldChg chg="add del">
        <pc:chgData name="iorw0224@sju.ac.kr" userId="8cd2928b-fb69-4a34-b7ec-bae7cef32d1f" providerId="ADAL" clId="{3731F88D-8CC2-4C6D-AC96-62A326907E94}" dt="2022-07-07T08:40:19.122" v="1517" actId="47"/>
        <pc:sldMkLst>
          <pc:docMk/>
          <pc:sldMk cId="2852171535" sldId="282"/>
        </pc:sldMkLst>
      </pc:sldChg>
      <pc:sldChg chg="add del">
        <pc:chgData name="iorw0224@sju.ac.kr" userId="8cd2928b-fb69-4a34-b7ec-bae7cef32d1f" providerId="ADAL" clId="{3731F88D-8CC2-4C6D-AC96-62A326907E94}" dt="2022-07-07T08:40:17.775" v="1516" actId="47"/>
        <pc:sldMkLst>
          <pc:docMk/>
          <pc:sldMk cId="4007493488" sldId="283"/>
        </pc:sldMkLst>
      </pc:sldChg>
      <pc:sldChg chg="addSp delSp modSp add del mod">
        <pc:chgData name="iorw0224@sju.ac.kr" userId="8cd2928b-fb69-4a34-b7ec-bae7cef32d1f" providerId="ADAL" clId="{3731F88D-8CC2-4C6D-AC96-62A326907E94}" dt="2022-07-07T07:57:53.736" v="902" actId="47"/>
        <pc:sldMkLst>
          <pc:docMk/>
          <pc:sldMk cId="2668962880" sldId="284"/>
        </pc:sldMkLst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8" creationId="{78C088A9-3665-04AD-46DA-9AD4A06222CE}"/>
          </ac:spMkLst>
        </pc:spChg>
        <pc:spChg chg="add mod">
          <ac:chgData name="iorw0224@sju.ac.kr" userId="8cd2928b-fb69-4a34-b7ec-bae7cef32d1f" providerId="ADAL" clId="{3731F88D-8CC2-4C6D-AC96-62A326907E94}" dt="2022-07-07T07:52:35.375" v="864" actId="1076"/>
          <ac:spMkLst>
            <pc:docMk/>
            <pc:sldMk cId="2668962880" sldId="284"/>
            <ac:spMk id="10" creationId="{E896A84B-E7CE-9C79-E267-BAA0721B5931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13" creationId="{4AF66010-1FC4-DEE1-103B-F9473B43813C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18" creationId="{56D15E06-C2D6-E1AB-B143-48F102F763F6}"/>
          </ac:spMkLst>
        </pc:spChg>
        <pc:spChg chg="mod">
          <ac:chgData name="iorw0224@sju.ac.kr" userId="8cd2928b-fb69-4a34-b7ec-bae7cef32d1f" providerId="ADAL" clId="{3731F88D-8CC2-4C6D-AC96-62A326907E94}" dt="2022-07-07T07:44:49.613" v="752"/>
          <ac:spMkLst>
            <pc:docMk/>
            <pc:sldMk cId="2668962880" sldId="284"/>
            <ac:spMk id="33" creationId="{39519D25-146A-3AC8-7C27-22A08452EF3E}"/>
          </ac:spMkLst>
        </pc:spChg>
        <pc:spChg chg="mod">
          <ac:chgData name="iorw0224@sju.ac.kr" userId="8cd2928b-fb69-4a34-b7ec-bae7cef32d1f" providerId="ADAL" clId="{3731F88D-8CC2-4C6D-AC96-62A326907E94}" dt="2022-07-07T07:45:28.238" v="764" actId="1076"/>
          <ac:spMkLst>
            <pc:docMk/>
            <pc:sldMk cId="2668962880" sldId="284"/>
            <ac:spMk id="34" creationId="{93650BE8-5E7B-EC4C-5715-EA37DA35CF02}"/>
          </ac:spMkLst>
        </pc:spChg>
        <pc:spChg chg="add mod ord">
          <ac:chgData name="iorw0224@sju.ac.kr" userId="8cd2928b-fb69-4a34-b7ec-bae7cef32d1f" providerId="ADAL" clId="{3731F88D-8CC2-4C6D-AC96-62A326907E94}" dt="2022-07-07T07:52:35.375" v="864" actId="1076"/>
          <ac:spMkLst>
            <pc:docMk/>
            <pc:sldMk cId="2668962880" sldId="284"/>
            <ac:spMk id="35" creationId="{C9BAD81C-4E06-9113-A943-D2C2A32D4ACC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36" creationId="{F9772278-9372-6FDE-3D61-76C6AFD9E072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37" creationId="{AA83E7BE-0CDD-A3B0-3336-B781C2AB2352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38" creationId="{286F4E71-7BC7-650C-4B3B-E7809265F8FC}"/>
          </ac:spMkLst>
        </pc:spChg>
        <pc:spChg chg="add del mod">
          <ac:chgData name="iorw0224@sju.ac.kr" userId="8cd2928b-fb69-4a34-b7ec-bae7cef32d1f" providerId="ADAL" clId="{3731F88D-8CC2-4C6D-AC96-62A326907E94}" dt="2022-07-07T07:51:04.342" v="783" actId="478"/>
          <ac:spMkLst>
            <pc:docMk/>
            <pc:sldMk cId="2668962880" sldId="284"/>
            <ac:spMk id="39" creationId="{1A9D1693-844C-8A63-6911-4E3FD9CB93A5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42" creationId="{EBD827E6-EB9B-0256-E3F2-BB9B8AB47B3B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44" creationId="{4E239E95-57A7-320A-D0CF-36282A30310B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45" creationId="{717B716A-7D21-F758-F801-38EE9C15EE0A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47" creationId="{F435AB20-9D02-0172-F9AE-1A6A525FF64A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52" creationId="{8273D2F7-1987-67B5-8049-91B34CA7608E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53" creationId="{E92E1D3D-EBFF-5EE8-696A-C42FCF85E156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54" creationId="{970E5179-12B3-96F9-D2B3-F33889B9FC54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63" creationId="{A19D9FE4-0F50-4435-A473-F0EB612CC8C5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65" creationId="{E1C896C5-2556-4883-BC54-D61B23505E29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72" creationId="{20B0475D-8A0D-59D5-7AB9-847E18954106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73" creationId="{C72CD3EE-2E91-48D9-954D-474F10498196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79" creationId="{E25DDB38-C138-4C2B-972C-7167AF8A5202}"/>
          </ac:spMkLst>
        </pc:spChg>
        <pc:grpChg chg="add mod">
          <ac:chgData name="iorw0224@sju.ac.kr" userId="8cd2928b-fb69-4a34-b7ec-bae7cef32d1f" providerId="ADAL" clId="{3731F88D-8CC2-4C6D-AC96-62A326907E94}" dt="2022-07-07T07:52:40.071" v="866" actId="1076"/>
          <ac:grpSpMkLst>
            <pc:docMk/>
            <pc:sldMk cId="2668962880" sldId="284"/>
            <ac:grpSpMk id="32" creationId="{4F16867E-C870-D63C-0686-E198D00AC053}"/>
          </ac:grpSpMkLst>
        </pc:grpChg>
        <pc:picChg chg="add mod">
          <ac:chgData name="iorw0224@sju.ac.kr" userId="8cd2928b-fb69-4a34-b7ec-bae7cef32d1f" providerId="ADAL" clId="{3731F88D-8CC2-4C6D-AC96-62A326907E94}" dt="2022-07-07T07:52:35.375" v="864" actId="1076"/>
          <ac:picMkLst>
            <pc:docMk/>
            <pc:sldMk cId="2668962880" sldId="284"/>
            <ac:picMk id="8" creationId="{E02095DE-0080-794E-3834-C31FD83D8360}"/>
          </ac:picMkLst>
        </pc:picChg>
        <pc:picChg chg="del">
          <ac:chgData name="iorw0224@sju.ac.kr" userId="8cd2928b-fb69-4a34-b7ec-bae7cef32d1f" providerId="ADAL" clId="{3731F88D-8CC2-4C6D-AC96-62A326907E94}" dt="2022-07-07T07:44:47.078" v="751" actId="478"/>
          <ac:picMkLst>
            <pc:docMk/>
            <pc:sldMk cId="2668962880" sldId="284"/>
            <ac:picMk id="12" creationId="{799124B4-BCDF-A9F0-8EEA-DF7AA10877E1}"/>
          </ac:picMkLst>
        </pc:picChg>
        <pc:picChg chg="del">
          <ac:chgData name="iorw0224@sju.ac.kr" userId="8cd2928b-fb69-4a34-b7ec-bae7cef32d1f" providerId="ADAL" clId="{3731F88D-8CC2-4C6D-AC96-62A326907E94}" dt="2022-07-07T07:44:47.078" v="751" actId="478"/>
          <ac:picMkLst>
            <pc:docMk/>
            <pc:sldMk cId="2668962880" sldId="284"/>
            <ac:picMk id="17" creationId="{11E62441-2717-9D31-07EF-528657379656}"/>
          </ac:picMkLst>
        </pc:picChg>
        <pc:picChg chg="del">
          <ac:chgData name="iorw0224@sju.ac.kr" userId="8cd2928b-fb69-4a34-b7ec-bae7cef32d1f" providerId="ADAL" clId="{3731F88D-8CC2-4C6D-AC96-62A326907E94}" dt="2022-07-07T07:44:47.078" v="751" actId="478"/>
          <ac:picMkLst>
            <pc:docMk/>
            <pc:sldMk cId="2668962880" sldId="284"/>
            <ac:picMk id="40" creationId="{237DD106-3AB3-A6A3-B01B-D2A8AF898C11}"/>
          </ac:picMkLst>
        </pc:picChg>
      </pc:sldChg>
      <pc:sldChg chg="addSp modSp new del mod ord">
        <pc:chgData name="iorw0224@sju.ac.kr" userId="8cd2928b-fb69-4a34-b7ec-bae7cef32d1f" providerId="ADAL" clId="{3731F88D-8CC2-4C6D-AC96-62A326907E94}" dt="2022-07-07T07:57:51.459" v="901" actId="47"/>
        <pc:sldMkLst>
          <pc:docMk/>
          <pc:sldMk cId="2508917865" sldId="285"/>
        </pc:sldMkLst>
        <pc:spChg chg="add mod">
          <ac:chgData name="iorw0224@sju.ac.kr" userId="8cd2928b-fb69-4a34-b7ec-bae7cef32d1f" providerId="ADAL" clId="{3731F88D-8CC2-4C6D-AC96-62A326907E94}" dt="2022-07-07T07:54:05.671" v="877" actId="1076"/>
          <ac:spMkLst>
            <pc:docMk/>
            <pc:sldMk cId="2508917865" sldId="285"/>
            <ac:spMk id="2" creationId="{0DEE9738-A4D4-4D94-07EA-600A81E0343C}"/>
          </ac:spMkLst>
        </pc:spChg>
        <pc:spChg chg="add mod">
          <ac:chgData name="iorw0224@sju.ac.kr" userId="8cd2928b-fb69-4a34-b7ec-bae7cef32d1f" providerId="ADAL" clId="{3731F88D-8CC2-4C6D-AC96-62A326907E94}" dt="2022-07-07T07:54:05.671" v="877" actId="1076"/>
          <ac:spMkLst>
            <pc:docMk/>
            <pc:sldMk cId="2508917865" sldId="285"/>
            <ac:spMk id="4" creationId="{D19DE8F1-50F7-91C2-A5DF-86E712E01738}"/>
          </ac:spMkLst>
        </pc:spChg>
        <pc:picChg chg="add mod">
          <ac:chgData name="iorw0224@sju.ac.kr" userId="8cd2928b-fb69-4a34-b7ec-bae7cef32d1f" providerId="ADAL" clId="{3731F88D-8CC2-4C6D-AC96-62A326907E94}" dt="2022-07-07T07:54:05.671" v="877" actId="1076"/>
          <ac:picMkLst>
            <pc:docMk/>
            <pc:sldMk cId="2508917865" sldId="285"/>
            <ac:picMk id="3" creationId="{D2DABC67-5341-C1AD-8671-04F130E0AB65}"/>
          </ac:picMkLst>
        </pc:picChg>
      </pc:sldChg>
      <pc:sldChg chg="addSp delSp modSp add mod">
        <pc:chgData name="iorw0224@sju.ac.kr" userId="8cd2928b-fb69-4a34-b7ec-bae7cef32d1f" providerId="ADAL" clId="{3731F88D-8CC2-4C6D-AC96-62A326907E94}" dt="2022-07-07T13:24:43.772" v="1537" actId="1076"/>
        <pc:sldMkLst>
          <pc:docMk/>
          <pc:sldMk cId="1690361807" sldId="286"/>
        </pc:sldMkLst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8" creationId="{78C088A9-3665-04AD-46DA-9AD4A06222CE}"/>
          </ac:spMkLst>
        </pc:spChg>
        <pc:spChg chg="mod">
          <ac:chgData name="iorw0224@sju.ac.kr" userId="8cd2928b-fb69-4a34-b7ec-bae7cef32d1f" providerId="ADAL" clId="{3731F88D-8CC2-4C6D-AC96-62A326907E94}" dt="2022-07-07T08:29:29.022" v="1397" actId="1076"/>
          <ac:spMkLst>
            <pc:docMk/>
            <pc:sldMk cId="1690361807" sldId="286"/>
            <ac:spMk id="13" creationId="{4AF66010-1FC4-DEE1-103B-F9473B43813C}"/>
          </ac:spMkLst>
        </pc:spChg>
        <pc:spChg chg="del">
          <ac:chgData name="iorw0224@sju.ac.kr" userId="8cd2928b-fb69-4a34-b7ec-bae7cef32d1f" providerId="ADAL" clId="{3731F88D-8CC2-4C6D-AC96-62A326907E94}" dt="2022-07-07T08:02:27.554" v="930" actId="478"/>
          <ac:spMkLst>
            <pc:docMk/>
            <pc:sldMk cId="1690361807" sldId="286"/>
            <ac:spMk id="14" creationId="{7037C72A-529A-317C-2D4D-9DAC1E58EC7F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18" creationId="{56D15E06-C2D6-E1AB-B143-48F102F763F6}"/>
          </ac:spMkLst>
        </pc:spChg>
        <pc:spChg chg="add del mod">
          <ac:chgData name="iorw0224@sju.ac.kr" userId="8cd2928b-fb69-4a34-b7ec-bae7cef32d1f" providerId="ADAL" clId="{3731F88D-8CC2-4C6D-AC96-62A326907E94}" dt="2022-07-07T08:09:45.823" v="1009" actId="1076"/>
          <ac:spMkLst>
            <pc:docMk/>
            <pc:sldMk cId="1690361807" sldId="286"/>
            <ac:spMk id="25" creationId="{DB6EF2B2-A088-135D-11FB-10F6FB52DAC8}"/>
          </ac:spMkLst>
        </pc:spChg>
        <pc:spChg chg="add mod">
          <ac:chgData name="iorw0224@sju.ac.kr" userId="8cd2928b-fb69-4a34-b7ec-bae7cef32d1f" providerId="ADAL" clId="{3731F88D-8CC2-4C6D-AC96-62A326907E94}" dt="2022-07-07T08:33:41.390" v="1459" actId="1076"/>
          <ac:spMkLst>
            <pc:docMk/>
            <pc:sldMk cId="1690361807" sldId="286"/>
            <ac:spMk id="30" creationId="{07B48CC1-5126-D310-F563-8F12B9C888C4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36" creationId="{F9772278-9372-6FDE-3D61-76C6AFD9E072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37" creationId="{AA83E7BE-0CDD-A3B0-3336-B781C2AB2352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38" creationId="{286F4E71-7BC7-650C-4B3B-E7809265F8FC}"/>
          </ac:spMkLst>
        </pc:spChg>
        <pc:spChg chg="mod">
          <ac:chgData name="iorw0224@sju.ac.kr" userId="8cd2928b-fb69-4a34-b7ec-bae7cef32d1f" providerId="ADAL" clId="{3731F88D-8CC2-4C6D-AC96-62A326907E94}" dt="2022-07-07T08:08:00.517" v="985" actId="1076"/>
          <ac:spMkLst>
            <pc:docMk/>
            <pc:sldMk cId="1690361807" sldId="286"/>
            <ac:spMk id="42" creationId="{EBD827E6-EB9B-0256-E3F2-BB9B8AB47B3B}"/>
          </ac:spMkLst>
        </pc:spChg>
        <pc:spChg chg="add mod">
          <ac:chgData name="iorw0224@sju.ac.kr" userId="8cd2928b-fb69-4a34-b7ec-bae7cef32d1f" providerId="ADAL" clId="{3731F88D-8CC2-4C6D-AC96-62A326907E94}" dt="2022-07-07T08:07:55.394" v="984" actId="14100"/>
          <ac:spMkLst>
            <pc:docMk/>
            <pc:sldMk cId="1690361807" sldId="286"/>
            <ac:spMk id="43" creationId="{11CCB851-80D1-ECFC-8E01-B8D4EDD1A95E}"/>
          </ac:spMkLst>
        </pc:spChg>
        <pc:spChg chg="mod ord">
          <ac:chgData name="iorw0224@sju.ac.kr" userId="8cd2928b-fb69-4a34-b7ec-bae7cef32d1f" providerId="ADAL" clId="{3731F88D-8CC2-4C6D-AC96-62A326907E94}" dt="2022-07-07T08:37:13.576" v="1497" actId="1076"/>
          <ac:spMkLst>
            <pc:docMk/>
            <pc:sldMk cId="1690361807" sldId="286"/>
            <ac:spMk id="44" creationId="{4E239E95-57A7-320A-D0CF-36282A30310B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45" creationId="{717B716A-7D21-F758-F801-38EE9C15EE0A}"/>
          </ac:spMkLst>
        </pc:spChg>
        <pc:spChg chg="add mod">
          <ac:chgData name="iorw0224@sju.ac.kr" userId="8cd2928b-fb69-4a34-b7ec-bae7cef32d1f" providerId="ADAL" clId="{3731F88D-8CC2-4C6D-AC96-62A326907E94}" dt="2022-07-07T08:08:13.197" v="991" actId="1076"/>
          <ac:spMkLst>
            <pc:docMk/>
            <pc:sldMk cId="1690361807" sldId="286"/>
            <ac:spMk id="46" creationId="{25E3081E-DD60-B4FB-97F7-63F48CB347A8}"/>
          </ac:spMkLst>
        </pc:spChg>
        <pc:spChg chg="del mod">
          <ac:chgData name="iorw0224@sju.ac.kr" userId="8cd2928b-fb69-4a34-b7ec-bae7cef32d1f" providerId="ADAL" clId="{3731F88D-8CC2-4C6D-AC96-62A326907E94}" dt="2022-07-07T08:36:43.640" v="1488" actId="478"/>
          <ac:spMkLst>
            <pc:docMk/>
            <pc:sldMk cId="1690361807" sldId="286"/>
            <ac:spMk id="47" creationId="{F435AB20-9D02-0172-F9AE-1A6A525FF64A}"/>
          </ac:spMkLst>
        </pc:spChg>
        <pc:spChg chg="add mod ord">
          <ac:chgData name="iorw0224@sju.ac.kr" userId="8cd2928b-fb69-4a34-b7ec-bae7cef32d1f" providerId="ADAL" clId="{3731F88D-8CC2-4C6D-AC96-62A326907E94}" dt="2022-07-07T08:31:13.999" v="1423" actId="167"/>
          <ac:spMkLst>
            <pc:docMk/>
            <pc:sldMk cId="1690361807" sldId="286"/>
            <ac:spMk id="49" creationId="{5C906EAD-36A9-CC39-22CF-5FE5BD8476E2}"/>
          </ac:spMkLst>
        </pc:spChg>
        <pc:spChg chg="add mod">
          <ac:chgData name="iorw0224@sju.ac.kr" userId="8cd2928b-fb69-4a34-b7ec-bae7cef32d1f" providerId="ADAL" clId="{3731F88D-8CC2-4C6D-AC96-62A326907E94}" dt="2022-07-07T08:16:09.427" v="1177" actId="1076"/>
          <ac:spMkLst>
            <pc:docMk/>
            <pc:sldMk cId="1690361807" sldId="286"/>
            <ac:spMk id="50" creationId="{67E335B6-6938-683C-863A-CDF37E9657D6}"/>
          </ac:spMkLst>
        </pc:spChg>
        <pc:spChg chg="add del mod">
          <ac:chgData name="iorw0224@sju.ac.kr" userId="8cd2928b-fb69-4a34-b7ec-bae7cef32d1f" providerId="ADAL" clId="{3731F88D-8CC2-4C6D-AC96-62A326907E94}" dt="2022-07-07T08:08:27.649" v="997"/>
          <ac:spMkLst>
            <pc:docMk/>
            <pc:sldMk cId="1690361807" sldId="286"/>
            <ac:spMk id="51" creationId="{2EAA4EC5-F094-3780-59C7-9BC9DA150713}"/>
          </ac:spMkLst>
        </pc:spChg>
        <pc:spChg chg="mod">
          <ac:chgData name="iorw0224@sju.ac.kr" userId="8cd2928b-fb69-4a34-b7ec-bae7cef32d1f" providerId="ADAL" clId="{3731F88D-8CC2-4C6D-AC96-62A326907E94}" dt="2022-07-07T08:33:27.812" v="1455" actId="1076"/>
          <ac:spMkLst>
            <pc:docMk/>
            <pc:sldMk cId="1690361807" sldId="286"/>
            <ac:spMk id="52" creationId="{8273D2F7-1987-67B5-8049-91B34CA7608E}"/>
          </ac:spMkLst>
        </pc:spChg>
        <pc:spChg chg="mod">
          <ac:chgData name="iorw0224@sju.ac.kr" userId="8cd2928b-fb69-4a34-b7ec-bae7cef32d1f" providerId="ADAL" clId="{3731F88D-8CC2-4C6D-AC96-62A326907E94}" dt="2022-07-07T08:31:59.240" v="1434" actId="1076"/>
          <ac:spMkLst>
            <pc:docMk/>
            <pc:sldMk cId="1690361807" sldId="286"/>
            <ac:spMk id="53" creationId="{E92E1D3D-EBFF-5EE8-696A-C42FCF85E156}"/>
          </ac:spMkLst>
        </pc:spChg>
        <pc:spChg chg="mod">
          <ac:chgData name="iorw0224@sju.ac.kr" userId="8cd2928b-fb69-4a34-b7ec-bae7cef32d1f" providerId="ADAL" clId="{3731F88D-8CC2-4C6D-AC96-62A326907E94}" dt="2022-07-07T08:33:35.174" v="1458" actId="1076"/>
          <ac:spMkLst>
            <pc:docMk/>
            <pc:sldMk cId="1690361807" sldId="286"/>
            <ac:spMk id="54" creationId="{970E5179-12B3-96F9-D2B3-F33889B9FC54}"/>
          </ac:spMkLst>
        </pc:spChg>
        <pc:spChg chg="add del mod">
          <ac:chgData name="iorw0224@sju.ac.kr" userId="8cd2928b-fb69-4a34-b7ec-bae7cef32d1f" providerId="ADAL" clId="{3731F88D-8CC2-4C6D-AC96-62A326907E94}" dt="2022-07-07T08:08:27.649" v="997"/>
          <ac:spMkLst>
            <pc:docMk/>
            <pc:sldMk cId="1690361807" sldId="286"/>
            <ac:spMk id="55" creationId="{0D04BEC4-81A6-2CF4-933F-910989C430F4}"/>
          </ac:spMkLst>
        </pc:spChg>
        <pc:spChg chg="add del mod">
          <ac:chgData name="iorw0224@sju.ac.kr" userId="8cd2928b-fb69-4a34-b7ec-bae7cef32d1f" providerId="ADAL" clId="{3731F88D-8CC2-4C6D-AC96-62A326907E94}" dt="2022-07-07T08:15:41.878" v="1173" actId="21"/>
          <ac:spMkLst>
            <pc:docMk/>
            <pc:sldMk cId="1690361807" sldId="286"/>
            <ac:spMk id="56" creationId="{0B0C5E63-360F-2130-7E43-6CBB8B354D54}"/>
          </ac:spMkLst>
        </pc:spChg>
        <pc:spChg chg="add del mod">
          <ac:chgData name="iorw0224@sju.ac.kr" userId="8cd2928b-fb69-4a34-b7ec-bae7cef32d1f" providerId="ADAL" clId="{3731F88D-8CC2-4C6D-AC96-62A326907E94}" dt="2022-07-07T08:15:41.878" v="1173" actId="21"/>
          <ac:spMkLst>
            <pc:docMk/>
            <pc:sldMk cId="1690361807" sldId="286"/>
            <ac:spMk id="57" creationId="{0BFE44AF-EAE5-D3F1-65B4-99B547F4EC19}"/>
          </ac:spMkLst>
        </pc:spChg>
        <pc:spChg chg="add mod">
          <ac:chgData name="iorw0224@sju.ac.kr" userId="8cd2928b-fb69-4a34-b7ec-bae7cef32d1f" providerId="ADAL" clId="{3731F88D-8CC2-4C6D-AC96-62A326907E94}" dt="2022-07-07T08:15:53.091" v="1176" actId="1076"/>
          <ac:spMkLst>
            <pc:docMk/>
            <pc:sldMk cId="1690361807" sldId="286"/>
            <ac:spMk id="61" creationId="{301F65AD-CE93-C5A5-5E9E-58EEAB5B4BDE}"/>
          </ac:spMkLst>
        </pc:spChg>
        <pc:spChg chg="add mod">
          <ac:chgData name="iorw0224@sju.ac.kr" userId="8cd2928b-fb69-4a34-b7ec-bae7cef32d1f" providerId="ADAL" clId="{3731F88D-8CC2-4C6D-AC96-62A326907E94}" dt="2022-07-07T08:15:53.091" v="1176" actId="1076"/>
          <ac:spMkLst>
            <pc:docMk/>
            <pc:sldMk cId="1690361807" sldId="286"/>
            <ac:spMk id="62" creationId="{551A65D6-684E-9892-D46B-B07AAFAD2642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63" creationId="{A19D9FE4-0F50-4435-A473-F0EB612CC8C5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65" creationId="{E1C896C5-2556-4883-BC54-D61B23505E29}"/>
          </ac:spMkLst>
        </pc:spChg>
        <pc:spChg chg="del mod">
          <ac:chgData name="iorw0224@sju.ac.kr" userId="8cd2928b-fb69-4a34-b7ec-bae7cef32d1f" providerId="ADAL" clId="{3731F88D-8CC2-4C6D-AC96-62A326907E94}" dt="2022-07-07T08:39:10.160" v="1511" actId="478"/>
          <ac:spMkLst>
            <pc:docMk/>
            <pc:sldMk cId="1690361807" sldId="286"/>
            <ac:spMk id="72" creationId="{20B0475D-8A0D-59D5-7AB9-847E18954106}"/>
          </ac:spMkLst>
        </pc:spChg>
        <pc:spChg chg="mod">
          <ac:chgData name="iorw0224@sju.ac.kr" userId="8cd2928b-fb69-4a34-b7ec-bae7cef32d1f" providerId="ADAL" clId="{3731F88D-8CC2-4C6D-AC96-62A326907E94}" dt="2022-07-07T08:29:16.890" v="1395" actId="1076"/>
          <ac:spMkLst>
            <pc:docMk/>
            <pc:sldMk cId="1690361807" sldId="286"/>
            <ac:spMk id="73" creationId="{C72CD3EE-2E91-48D9-954D-474F10498196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79" creationId="{E25DDB38-C138-4C2B-972C-7167AF8A5202}"/>
          </ac:spMkLst>
        </pc:spChg>
        <pc:spChg chg="add mod ord">
          <ac:chgData name="iorw0224@sju.ac.kr" userId="8cd2928b-fb69-4a34-b7ec-bae7cef32d1f" providerId="ADAL" clId="{3731F88D-8CC2-4C6D-AC96-62A326907E94}" dt="2022-07-07T08:37:03.791" v="1494" actId="166"/>
          <ac:spMkLst>
            <pc:docMk/>
            <pc:sldMk cId="1690361807" sldId="286"/>
            <ac:spMk id="80" creationId="{21E7F54A-492B-A12E-236A-974EB9688832}"/>
          </ac:spMkLst>
        </pc:spChg>
        <pc:spChg chg="add del mod">
          <ac:chgData name="iorw0224@sju.ac.kr" userId="8cd2928b-fb69-4a34-b7ec-bae7cef32d1f" providerId="ADAL" clId="{3731F88D-8CC2-4C6D-AC96-62A326907E94}" dt="2022-07-07T08:36:42.023" v="1487"/>
          <ac:spMkLst>
            <pc:docMk/>
            <pc:sldMk cId="1690361807" sldId="286"/>
            <ac:spMk id="85" creationId="{699BC23F-7B63-4690-AB40-1AFC796FCE70}"/>
          </ac:spMkLst>
        </pc:spChg>
        <pc:spChg chg="add mod">
          <ac:chgData name="iorw0224@sju.ac.kr" userId="8cd2928b-fb69-4a34-b7ec-bae7cef32d1f" providerId="ADAL" clId="{3731F88D-8CC2-4C6D-AC96-62A326907E94}" dt="2022-07-07T08:36:52.202" v="1491" actId="14100"/>
          <ac:spMkLst>
            <pc:docMk/>
            <pc:sldMk cId="1690361807" sldId="286"/>
            <ac:spMk id="86" creationId="{FF583C99-7D87-DB94-71F5-B537B852CEE6}"/>
          </ac:spMkLst>
        </pc:spChg>
        <pc:spChg chg="add mod">
          <ac:chgData name="iorw0224@sju.ac.kr" userId="8cd2928b-fb69-4a34-b7ec-bae7cef32d1f" providerId="ADAL" clId="{3731F88D-8CC2-4C6D-AC96-62A326907E94}" dt="2022-07-07T08:39:20.666" v="1515" actId="14100"/>
          <ac:spMkLst>
            <pc:docMk/>
            <pc:sldMk cId="1690361807" sldId="286"/>
            <ac:spMk id="89" creationId="{74337597-D681-445D-141A-9916DA6A1628}"/>
          </ac:spMkLst>
        </pc:spChg>
        <pc:picChg chg="add del mod">
          <ac:chgData name="iorw0224@sju.ac.kr" userId="8cd2928b-fb69-4a34-b7ec-bae7cef32d1f" providerId="ADAL" clId="{3731F88D-8CC2-4C6D-AC96-62A326907E94}" dt="2022-07-07T08:01:41.747" v="923" actId="478"/>
          <ac:picMkLst>
            <pc:docMk/>
            <pc:sldMk cId="1690361807" sldId="286"/>
            <ac:picMk id="10" creationId="{2676FE3A-5A85-916A-C86E-EE1E29AFC381}"/>
          </ac:picMkLst>
        </pc:picChg>
        <pc:picChg chg="del">
          <ac:chgData name="iorw0224@sju.ac.kr" userId="8cd2928b-fb69-4a34-b7ec-bae7cef32d1f" providerId="ADAL" clId="{3731F88D-8CC2-4C6D-AC96-62A326907E94}" dt="2022-07-07T08:02:11.587" v="926" actId="478"/>
          <ac:picMkLst>
            <pc:docMk/>
            <pc:sldMk cId="1690361807" sldId="286"/>
            <ac:picMk id="12" creationId="{799124B4-BCDF-A9F0-8EEA-DF7AA10877E1}"/>
          </ac:picMkLst>
        </pc:picChg>
        <pc:picChg chg="add mod">
          <ac:chgData name="iorw0224@sju.ac.kr" userId="8cd2928b-fb69-4a34-b7ec-bae7cef32d1f" providerId="ADAL" clId="{3731F88D-8CC2-4C6D-AC96-62A326907E94}" dt="2022-07-07T08:08:26.142" v="996" actId="1076"/>
          <ac:picMkLst>
            <pc:docMk/>
            <pc:sldMk cId="1690361807" sldId="286"/>
            <ac:picMk id="16" creationId="{8BBCC071-9011-6740-D7B8-CF64AE2C2FB1}"/>
          </ac:picMkLst>
        </pc:picChg>
        <pc:picChg chg="del mod">
          <ac:chgData name="iorw0224@sju.ac.kr" userId="8cd2928b-fb69-4a34-b7ec-bae7cef32d1f" providerId="ADAL" clId="{3731F88D-8CC2-4C6D-AC96-62A326907E94}" dt="2022-07-07T08:10:06.616" v="1011" actId="478"/>
          <ac:picMkLst>
            <pc:docMk/>
            <pc:sldMk cId="1690361807" sldId="286"/>
            <ac:picMk id="17" creationId="{11E62441-2717-9D31-07EF-528657379656}"/>
          </ac:picMkLst>
        </pc:picChg>
        <pc:picChg chg="add mod">
          <ac:chgData name="iorw0224@sju.ac.kr" userId="8cd2928b-fb69-4a34-b7ec-bae7cef32d1f" providerId="ADAL" clId="{3731F88D-8CC2-4C6D-AC96-62A326907E94}" dt="2022-07-07T08:05:54.319" v="963" actId="1076"/>
          <ac:picMkLst>
            <pc:docMk/>
            <pc:sldMk cId="1690361807" sldId="286"/>
            <ac:picMk id="20" creationId="{B61C0BCC-29A5-D6B7-4F86-07BD86AE206B}"/>
          </ac:picMkLst>
        </pc:picChg>
        <pc:picChg chg="add mod">
          <ac:chgData name="iorw0224@sju.ac.kr" userId="8cd2928b-fb69-4a34-b7ec-bae7cef32d1f" providerId="ADAL" clId="{3731F88D-8CC2-4C6D-AC96-62A326907E94}" dt="2022-07-07T08:16:09.427" v="1177" actId="1076"/>
          <ac:picMkLst>
            <pc:docMk/>
            <pc:sldMk cId="1690361807" sldId="286"/>
            <ac:picMk id="22" creationId="{83E015C9-DA4A-19CE-0D5C-0D1B62177896}"/>
          </ac:picMkLst>
        </pc:picChg>
        <pc:picChg chg="add del mod">
          <ac:chgData name="iorw0224@sju.ac.kr" userId="8cd2928b-fb69-4a34-b7ec-bae7cef32d1f" providerId="ADAL" clId="{3731F88D-8CC2-4C6D-AC96-62A326907E94}" dt="2022-07-07T08:15:41.878" v="1173" actId="21"/>
          <ac:picMkLst>
            <pc:docMk/>
            <pc:sldMk cId="1690361807" sldId="286"/>
            <ac:picMk id="24" creationId="{3D927BB6-E844-7F12-FA6A-9455FBF1B8BD}"/>
          </ac:picMkLst>
        </pc:picChg>
        <pc:picChg chg="add del mod modCrop">
          <ac:chgData name="iorw0224@sju.ac.kr" userId="8cd2928b-fb69-4a34-b7ec-bae7cef32d1f" providerId="ADAL" clId="{3731F88D-8CC2-4C6D-AC96-62A326907E94}" dt="2022-07-07T08:12:32.488" v="1032" actId="478"/>
          <ac:picMkLst>
            <pc:docMk/>
            <pc:sldMk cId="1690361807" sldId="286"/>
            <ac:picMk id="27" creationId="{13CCF30F-E4FC-A534-C8F4-2E9F136FE164}"/>
          </ac:picMkLst>
        </pc:picChg>
        <pc:picChg chg="del">
          <ac:chgData name="iorw0224@sju.ac.kr" userId="8cd2928b-fb69-4a34-b7ec-bae7cef32d1f" providerId="ADAL" clId="{3731F88D-8CC2-4C6D-AC96-62A326907E94}" dt="2022-07-07T08:01:31.044" v="921" actId="478"/>
          <ac:picMkLst>
            <pc:docMk/>
            <pc:sldMk cId="1690361807" sldId="286"/>
            <ac:picMk id="40" creationId="{237DD106-3AB3-A6A3-B01B-D2A8AF898C11}"/>
          </ac:picMkLst>
        </pc:picChg>
        <pc:picChg chg="add del mod modCrop">
          <ac:chgData name="iorw0224@sju.ac.kr" userId="8cd2928b-fb69-4a34-b7ec-bae7cef32d1f" providerId="ADAL" clId="{3731F88D-8CC2-4C6D-AC96-62A326907E94}" dt="2022-07-07T08:12:34.392" v="1033" actId="478"/>
          <ac:picMkLst>
            <pc:docMk/>
            <pc:sldMk cId="1690361807" sldId="286"/>
            <ac:picMk id="58" creationId="{C4E73DEE-6BB5-8B84-04DA-AFF748107A02}"/>
          </ac:picMkLst>
        </pc:picChg>
        <pc:picChg chg="add del mod">
          <ac:chgData name="iorw0224@sju.ac.kr" userId="8cd2928b-fb69-4a34-b7ec-bae7cef32d1f" providerId="ADAL" clId="{3731F88D-8CC2-4C6D-AC96-62A326907E94}" dt="2022-07-07T08:18:17.661" v="1289" actId="478"/>
          <ac:picMkLst>
            <pc:docMk/>
            <pc:sldMk cId="1690361807" sldId="286"/>
            <ac:picMk id="59" creationId="{82798AB5-936F-5467-0BBD-C2943B317ED1}"/>
          </ac:picMkLst>
        </pc:picChg>
        <pc:picChg chg="add mod">
          <ac:chgData name="iorw0224@sju.ac.kr" userId="8cd2928b-fb69-4a34-b7ec-bae7cef32d1f" providerId="ADAL" clId="{3731F88D-8CC2-4C6D-AC96-62A326907E94}" dt="2022-07-07T08:15:53.091" v="1176" actId="1076"/>
          <ac:picMkLst>
            <pc:docMk/>
            <pc:sldMk cId="1690361807" sldId="286"/>
            <ac:picMk id="60" creationId="{C3B70672-8767-02E6-CFF2-CA5E6A816F92}"/>
          </ac:picMkLst>
        </pc:picChg>
        <pc:picChg chg="add mod modCrop">
          <ac:chgData name="iorw0224@sju.ac.kr" userId="8cd2928b-fb69-4a34-b7ec-bae7cef32d1f" providerId="ADAL" clId="{3731F88D-8CC2-4C6D-AC96-62A326907E94}" dt="2022-07-07T08:31:59.240" v="1434" actId="1076"/>
          <ac:picMkLst>
            <pc:docMk/>
            <pc:sldMk cId="1690361807" sldId="286"/>
            <ac:picMk id="64" creationId="{C6C07434-7E3E-4D50-2722-6DCB76E698AC}"/>
          </ac:picMkLst>
        </pc:picChg>
        <pc:picChg chg="add del mod">
          <ac:chgData name="iorw0224@sju.ac.kr" userId="8cd2928b-fb69-4a34-b7ec-bae7cef32d1f" providerId="ADAL" clId="{3731F88D-8CC2-4C6D-AC96-62A326907E94}" dt="2022-07-07T08:23:27.146" v="1377" actId="478"/>
          <ac:picMkLst>
            <pc:docMk/>
            <pc:sldMk cId="1690361807" sldId="286"/>
            <ac:picMk id="78" creationId="{EA2FD873-5321-3584-3C2E-4B639D4385CD}"/>
          </ac:picMkLst>
        </pc:picChg>
        <pc:picChg chg="add mod modCrop">
          <ac:chgData name="iorw0224@sju.ac.kr" userId="8cd2928b-fb69-4a34-b7ec-bae7cef32d1f" providerId="ADAL" clId="{3731F88D-8CC2-4C6D-AC96-62A326907E94}" dt="2022-07-07T13:24:43.772" v="1537" actId="1076"/>
          <ac:picMkLst>
            <pc:docMk/>
            <pc:sldMk cId="1690361807" sldId="286"/>
            <ac:picMk id="87" creationId="{149E8297-4F70-B6BD-D177-1809FE7CCBF7}"/>
          </ac:picMkLst>
        </pc:picChg>
        <pc:picChg chg="add del mod">
          <ac:chgData name="iorw0224@sju.ac.kr" userId="8cd2928b-fb69-4a34-b7ec-bae7cef32d1f" providerId="ADAL" clId="{3731F88D-8CC2-4C6D-AC96-62A326907E94}" dt="2022-07-07T08:23:26.396" v="1376" actId="478"/>
          <ac:picMkLst>
            <pc:docMk/>
            <pc:sldMk cId="1690361807" sldId="286"/>
            <ac:picMk id="1026" creationId="{68E9F11E-042E-2FC7-4BDC-F94AD6536CB4}"/>
          </ac:picMkLst>
        </pc:picChg>
        <pc:cxnChg chg="add del mod">
          <ac:chgData name="iorw0224@sju.ac.kr" userId="8cd2928b-fb69-4a34-b7ec-bae7cef32d1f" providerId="ADAL" clId="{3731F88D-8CC2-4C6D-AC96-62A326907E94}" dt="2022-07-07T08:32:52.063" v="1447" actId="478"/>
          <ac:cxnSpMkLst>
            <pc:docMk/>
            <pc:sldMk cId="1690361807" sldId="286"/>
            <ac:cxnSpMk id="29" creationId="{B5037E7A-A234-6D5A-8D5B-B4853342DC96}"/>
          </ac:cxnSpMkLst>
        </pc:cxnChg>
        <pc:cxnChg chg="add del">
          <ac:chgData name="iorw0224@sju.ac.kr" userId="8cd2928b-fb69-4a34-b7ec-bae7cef32d1f" providerId="ADAL" clId="{3731F88D-8CC2-4C6D-AC96-62A326907E94}" dt="2022-07-07T08:20:09.681" v="1315" actId="11529"/>
          <ac:cxnSpMkLst>
            <pc:docMk/>
            <pc:sldMk cId="1690361807" sldId="286"/>
            <ac:cxnSpMk id="32" creationId="{BC8E5C11-2102-C37F-F8B6-FB641A91DEC4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34" creationId="{1852DFA1-DB4A-44CF-A6CB-6C6A61C93DB0}"/>
          </ac:cxnSpMkLst>
        </pc:cxnChg>
        <pc:cxnChg chg="del">
          <ac:chgData name="iorw0224@sju.ac.kr" userId="8cd2928b-fb69-4a34-b7ec-bae7cef32d1f" providerId="ADAL" clId="{3731F88D-8CC2-4C6D-AC96-62A326907E94}" dt="2022-07-07T08:02:28.400" v="931" actId="478"/>
          <ac:cxnSpMkLst>
            <pc:docMk/>
            <pc:sldMk cId="1690361807" sldId="286"/>
            <ac:cxnSpMk id="48" creationId="{F9283F72-0019-E4F0-2B97-DA78B90D41A0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66" creationId="{F45DC16A-BBCA-832C-A78B-DC1635F2AE29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67" creationId="{DE8285B2-B0DB-CC3C-EB0D-69610DA02B37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68" creationId="{B71E6C29-7B6E-44D5-C412-4A34D6D614BC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69" creationId="{DCA5B09F-B5E9-0D7F-72F5-F97FB91D7F3C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70" creationId="{C25EA6C2-B1EB-DC07-8A1D-C57B24715D05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71" creationId="{C0FDE40C-FEFE-E6E3-F749-13FE53D9AF56}"/>
          </ac:cxnSpMkLst>
        </pc:cxnChg>
        <pc:cxnChg chg="add del mod">
          <ac:chgData name="iorw0224@sju.ac.kr" userId="8cd2928b-fb69-4a34-b7ec-bae7cef32d1f" providerId="ADAL" clId="{3731F88D-8CC2-4C6D-AC96-62A326907E94}" dt="2022-07-07T08:21:44.525" v="1344" actId="478"/>
          <ac:cxnSpMkLst>
            <pc:docMk/>
            <pc:sldMk cId="1690361807" sldId="286"/>
            <ac:cxnSpMk id="74" creationId="{B2332D19-6128-17B3-9053-E9FE71F2BEC8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75" creationId="{7F68C8E2-F215-0028-48A1-47ABD4A297EB}"/>
          </ac:cxnSpMkLst>
        </pc:cxnChg>
        <pc:cxnChg chg="add del mod">
          <ac:chgData name="iorw0224@sju.ac.kr" userId="8cd2928b-fb69-4a34-b7ec-bae7cef32d1f" providerId="ADAL" clId="{3731F88D-8CC2-4C6D-AC96-62A326907E94}" dt="2022-07-07T08:21:37.753" v="1341"/>
          <ac:cxnSpMkLst>
            <pc:docMk/>
            <pc:sldMk cId="1690361807" sldId="286"/>
            <ac:cxnSpMk id="76" creationId="{54C39ACD-6767-B382-7E4A-0A25C9D34C36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77" creationId="{608058FF-9CF6-80B6-C815-D85B599C208E}"/>
          </ac:cxnSpMkLst>
        </pc:cxnChg>
        <pc:cxnChg chg="add mod">
          <ac:chgData name="iorw0224@sju.ac.kr" userId="8cd2928b-fb69-4a34-b7ec-bae7cef32d1f" providerId="ADAL" clId="{3731F88D-8CC2-4C6D-AC96-62A326907E94}" dt="2022-07-07T08:33:09.710" v="1451" actId="1076"/>
          <ac:cxnSpMkLst>
            <pc:docMk/>
            <pc:sldMk cId="1690361807" sldId="286"/>
            <ac:cxnSpMk id="82" creationId="{BE564EA9-0A3F-33C8-5D04-4D7BABA7639D}"/>
          </ac:cxnSpMkLst>
        </pc:cxnChg>
      </pc:sldChg>
      <pc:sldChg chg="delSp modSp add mod">
        <pc:chgData name="iorw0224@sju.ac.kr" userId="8cd2928b-fb69-4a34-b7ec-bae7cef32d1f" providerId="ADAL" clId="{3731F88D-8CC2-4C6D-AC96-62A326907E94}" dt="2022-07-07T13:26:24.578" v="1538" actId="1076"/>
        <pc:sldMkLst>
          <pc:docMk/>
          <pc:sldMk cId="851149332" sldId="287"/>
        </pc:sldMkLst>
        <pc:spChg chg="mod">
          <ac:chgData name="iorw0224@sju.ac.kr" userId="8cd2928b-fb69-4a34-b7ec-bae7cef32d1f" providerId="ADAL" clId="{3731F88D-8CC2-4C6D-AC96-62A326907E94}" dt="2022-07-07T08:34:04.862" v="1462" actId="1076"/>
          <ac:spMkLst>
            <pc:docMk/>
            <pc:sldMk cId="851149332" sldId="287"/>
            <ac:spMk id="10" creationId="{E896A84B-E7CE-9C79-E267-BAA0721B5931}"/>
          </ac:spMkLst>
        </pc:spChg>
        <pc:spChg chg="del">
          <ac:chgData name="iorw0224@sju.ac.kr" userId="8cd2928b-fb69-4a34-b7ec-bae7cef32d1f" providerId="ADAL" clId="{3731F88D-8CC2-4C6D-AC96-62A326907E94}" dt="2022-07-07T08:33:57.709" v="1460" actId="478"/>
          <ac:spMkLst>
            <pc:docMk/>
            <pc:sldMk cId="851149332" sldId="287"/>
            <ac:spMk id="14" creationId="{7037C72A-529A-317C-2D4D-9DAC1E58EC7F}"/>
          </ac:spMkLst>
        </pc:spChg>
        <pc:spChg chg="mod">
          <ac:chgData name="iorw0224@sju.ac.kr" userId="8cd2928b-fb69-4a34-b7ec-bae7cef32d1f" providerId="ADAL" clId="{3731F88D-8CC2-4C6D-AC96-62A326907E94}" dt="2022-07-07T08:34:04.862" v="1462" actId="1076"/>
          <ac:spMkLst>
            <pc:docMk/>
            <pc:sldMk cId="851149332" sldId="287"/>
            <ac:spMk id="35" creationId="{C9BAD81C-4E06-9113-A943-D2C2A32D4ACC}"/>
          </ac:spMkLst>
        </pc:spChg>
        <pc:grpChg chg="mod">
          <ac:chgData name="iorw0224@sju.ac.kr" userId="8cd2928b-fb69-4a34-b7ec-bae7cef32d1f" providerId="ADAL" clId="{3731F88D-8CC2-4C6D-AC96-62A326907E94}" dt="2022-07-07T08:34:04.862" v="1462" actId="1076"/>
          <ac:grpSpMkLst>
            <pc:docMk/>
            <pc:sldMk cId="851149332" sldId="287"/>
            <ac:grpSpMk id="32" creationId="{4F16867E-C870-D63C-0686-E198D00AC053}"/>
          </ac:grpSpMkLst>
        </pc:grpChg>
        <pc:picChg chg="mod">
          <ac:chgData name="iorw0224@sju.ac.kr" userId="8cd2928b-fb69-4a34-b7ec-bae7cef32d1f" providerId="ADAL" clId="{3731F88D-8CC2-4C6D-AC96-62A326907E94}" dt="2022-07-07T13:26:24.578" v="1538" actId="1076"/>
          <ac:picMkLst>
            <pc:docMk/>
            <pc:sldMk cId="851149332" sldId="287"/>
            <ac:picMk id="8" creationId="{E02095DE-0080-794E-3834-C31FD83D8360}"/>
          </ac:picMkLst>
        </pc:picChg>
        <pc:cxnChg chg="mod">
          <ac:chgData name="iorw0224@sju.ac.kr" userId="8cd2928b-fb69-4a34-b7ec-bae7cef32d1f" providerId="ADAL" clId="{3731F88D-8CC2-4C6D-AC96-62A326907E94}" dt="2022-07-07T08:34:41.471" v="1469" actId="1076"/>
          <ac:cxnSpMkLst>
            <pc:docMk/>
            <pc:sldMk cId="851149332" sldId="287"/>
            <ac:cxnSpMk id="48" creationId="{F9283F72-0019-E4F0-2B97-DA78B90D41A0}"/>
          </ac:cxnSpMkLst>
        </pc:cxnChg>
      </pc:sldChg>
    </pc:docChg>
  </pc:docChgLst>
  <pc:docChgLst>
    <pc:chgData name="박민지" userId="8cd2928b-fb69-4a34-b7ec-bae7cef32d1f" providerId="ADAL" clId="{881D75E0-1602-430F-8D4B-7B2A216BE67D}"/>
    <pc:docChg chg="undo redo custSel addSld delSld modSld sldOrd">
      <pc:chgData name="박민지" userId="8cd2928b-fb69-4a34-b7ec-bae7cef32d1f" providerId="ADAL" clId="{881D75E0-1602-430F-8D4B-7B2A216BE67D}" dt="2022-07-31T07:49:24.327" v="594" actId="2696"/>
      <pc:docMkLst>
        <pc:docMk/>
      </pc:docMkLst>
      <pc:sldChg chg="modSp mod">
        <pc:chgData name="박민지" userId="8cd2928b-fb69-4a34-b7ec-bae7cef32d1f" providerId="ADAL" clId="{881D75E0-1602-430F-8D4B-7B2A216BE67D}" dt="2022-07-26T01:25:26.564" v="177"/>
        <pc:sldMkLst>
          <pc:docMk/>
          <pc:sldMk cId="822192489" sldId="291"/>
        </pc:sldMkLst>
        <pc:spChg chg="mod">
          <ac:chgData name="박민지" userId="8cd2928b-fb69-4a34-b7ec-bae7cef32d1f" providerId="ADAL" clId="{881D75E0-1602-430F-8D4B-7B2A216BE67D}" dt="2022-07-26T01:25:26.564" v="177"/>
          <ac:spMkLst>
            <pc:docMk/>
            <pc:sldMk cId="822192489" sldId="291"/>
            <ac:spMk id="12" creationId="{4DF63590-898D-0B5A-8D1D-F6965BEF94CA}"/>
          </ac:spMkLst>
        </pc:spChg>
      </pc:sldChg>
      <pc:sldChg chg="modSp mod">
        <pc:chgData name="박민지" userId="8cd2928b-fb69-4a34-b7ec-bae7cef32d1f" providerId="ADAL" clId="{881D75E0-1602-430F-8D4B-7B2A216BE67D}" dt="2022-07-26T01:44:12.407" v="505" actId="20577"/>
        <pc:sldMkLst>
          <pc:docMk/>
          <pc:sldMk cId="1658049388" sldId="292"/>
        </pc:sldMkLst>
        <pc:spChg chg="mod">
          <ac:chgData name="박민지" userId="8cd2928b-fb69-4a34-b7ec-bae7cef32d1f" providerId="ADAL" clId="{881D75E0-1602-430F-8D4B-7B2A216BE67D}" dt="2022-07-26T01:44:12.407" v="505" actId="20577"/>
          <ac:spMkLst>
            <pc:docMk/>
            <pc:sldMk cId="1658049388" sldId="292"/>
            <ac:spMk id="38" creationId="{CE3DA901-5147-B0D2-CCC1-2C0757685C5B}"/>
          </ac:spMkLst>
        </pc:spChg>
      </pc:sldChg>
      <pc:sldChg chg="addSp delSp modSp mod ord setBg">
        <pc:chgData name="박민지" userId="8cd2928b-fb69-4a34-b7ec-bae7cef32d1f" providerId="ADAL" clId="{881D75E0-1602-430F-8D4B-7B2A216BE67D}" dt="2022-07-26T01:22:30.480" v="106" actId="1076"/>
        <pc:sldMkLst>
          <pc:docMk/>
          <pc:sldMk cId="2199675879" sldId="293"/>
        </pc:sldMkLst>
        <pc:spChg chg="add del">
          <ac:chgData name="박민지" userId="8cd2928b-fb69-4a34-b7ec-bae7cef32d1f" providerId="ADAL" clId="{881D75E0-1602-430F-8D4B-7B2A216BE67D}" dt="2022-07-23T10:27:55.296" v="1"/>
          <ac:spMkLst>
            <pc:docMk/>
            <pc:sldMk cId="2199675879" sldId="293"/>
            <ac:spMk id="7" creationId="{C1328C4F-B1B1-D0A6-A1EE-1EF59FB9DA2F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10" creationId="{10B0FA4E-B8D0-3B6E-A2EF-D6526ED792CD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19" creationId="{7DEC689D-3DA6-1837-B0E1-E216F61C1077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0" creationId="{33BA5DA9-31B4-FD63-7A14-9E79BE745819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1" creationId="{0C3110AB-0219-F1DB-00FD-C7FB96FF674B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2" creationId="{27BE8FAD-6B3A-419E-DF0F-38F1B59B86BD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3" creationId="{D0B5A412-1184-BB65-577D-A3DEE7A82D98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4" creationId="{3BAC6873-91CA-AADF-88BF-5DC9C1016942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5" creationId="{422876FB-51AB-B901-9334-BDE4E1FF0856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32" creationId="{BAF2B6CD-D69D-D4DB-5668-CCBDC6FF4565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33" creationId="{C4287138-DE3F-4831-53C6-6D8F787E50B8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34" creationId="{A0E3095A-999F-12E0-71F6-9956BE7805A8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35" creationId="{25B052D0-2854-D2E0-25E3-85F49019EA50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36" creationId="{AB3A08C9-4207-ED93-3E8C-589C448F7647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37" creationId="{480E6439-4976-DF24-3A33-213F754521E5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38" creationId="{3E3DCABA-BE41-63B3-435F-2759308F12BF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0" creationId="{639CEE52-2959-C350-395F-4260C42E20CD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1" creationId="{31FE1FE2-54A2-EB55-9CA0-FBC911BF848C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2" creationId="{5673E0A7-DC4F-879F-0065-8567943E40AF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3" creationId="{3D61CDFE-2F6C-34BD-39DA-76B641B2DB89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4" creationId="{DA1C805F-8CD3-FD60-A7F8-2AA768FA6E0C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5" creationId="{36BF14B1-D648-F9F0-9191-64B722686DE6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66" creationId="{BD47287C-304D-4033-4CFD-BD2E1D890A8C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67" creationId="{7FC90494-554B-5C9A-D786-A1B9FEA316E2}"/>
          </ac:spMkLst>
        </pc:sp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26" creationId="{E87A01B6-BB89-FF24-9EB9-B80F4FEFBA4C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28" creationId="{46B8DB51-2BBD-15A1-5F7C-9212FB4EA36F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30" creationId="{BC8FDD30-599E-4B7A-2F51-910929D2FEF3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39" creationId="{E2226FE4-1C97-97DF-2D8F-49C06EBA27E6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50" creationId="{3DA2C6AB-C330-1B28-6872-024B56BF3C5D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54" creationId="{9FE73C29-38CF-68AD-22CB-962D5FE8D461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65" creationId="{6C792CF2-A682-F5E6-F17D-9BAC0D674967}"/>
          </ac:cxnSpMkLst>
        </pc:cxnChg>
      </pc:sldChg>
      <pc:sldChg chg="addSp delSp modSp mod">
        <pc:chgData name="박민지" userId="8cd2928b-fb69-4a34-b7ec-bae7cef32d1f" providerId="ADAL" clId="{881D75E0-1602-430F-8D4B-7B2A216BE67D}" dt="2022-07-26T01:45:03.404" v="510" actId="207"/>
        <pc:sldMkLst>
          <pc:docMk/>
          <pc:sldMk cId="1166081365" sldId="294"/>
        </pc:sldMkLst>
        <pc:spChg chg="add del mod">
          <ac:chgData name="박민지" userId="8cd2928b-fb69-4a34-b7ec-bae7cef32d1f" providerId="ADAL" clId="{881D75E0-1602-430F-8D4B-7B2A216BE67D}" dt="2022-07-26T01:24:15.229" v="115" actId="478"/>
          <ac:spMkLst>
            <pc:docMk/>
            <pc:sldMk cId="1166081365" sldId="294"/>
            <ac:spMk id="7" creationId="{FAB4015E-610A-03CD-FAFC-69B148195BC9}"/>
          </ac:spMkLst>
        </pc:spChg>
        <pc:spChg chg="add mod">
          <ac:chgData name="박민지" userId="8cd2928b-fb69-4a34-b7ec-bae7cef32d1f" providerId="ADAL" clId="{881D75E0-1602-430F-8D4B-7B2A216BE67D}" dt="2022-07-26T01:40:25.672" v="372" actId="14100"/>
          <ac:spMkLst>
            <pc:docMk/>
            <pc:sldMk cId="1166081365" sldId="294"/>
            <ac:spMk id="8" creationId="{FD4570BA-3A8F-0054-E95A-B936F6F1AE49}"/>
          </ac:spMkLst>
        </pc:spChg>
        <pc:spChg chg="add mod">
          <ac:chgData name="박민지" userId="8cd2928b-fb69-4a34-b7ec-bae7cef32d1f" providerId="ADAL" clId="{881D75E0-1602-430F-8D4B-7B2A216BE67D}" dt="2022-07-26T01:43:15.131" v="482" actId="20577"/>
          <ac:spMkLst>
            <pc:docMk/>
            <pc:sldMk cId="1166081365" sldId="294"/>
            <ac:spMk id="12" creationId="{E0BD7E56-1466-826A-B974-9EEC2A7FE184}"/>
          </ac:spMkLst>
        </pc:spChg>
        <pc:spChg chg="add mod">
          <ac:chgData name="박민지" userId="8cd2928b-fb69-4a34-b7ec-bae7cef32d1f" providerId="ADAL" clId="{881D75E0-1602-430F-8D4B-7B2A216BE67D}" dt="2022-07-26T01:45:03.404" v="510" actId="207"/>
          <ac:spMkLst>
            <pc:docMk/>
            <pc:sldMk cId="1166081365" sldId="294"/>
            <ac:spMk id="13" creationId="{503F6543-9617-8886-7524-9FFFFA3C624E}"/>
          </ac:spMkLst>
        </pc:spChg>
        <pc:spChg chg="add mod">
          <ac:chgData name="박민지" userId="8cd2928b-fb69-4a34-b7ec-bae7cef32d1f" providerId="ADAL" clId="{881D75E0-1602-430F-8D4B-7B2A216BE67D}" dt="2022-07-26T01:39:56.688" v="364" actId="21"/>
          <ac:spMkLst>
            <pc:docMk/>
            <pc:sldMk cId="1166081365" sldId="294"/>
            <ac:spMk id="19" creationId="{5615F5D1-CF5A-4366-0BAC-0E69982D6242}"/>
          </ac:spMkLst>
        </pc:spChg>
        <pc:spChg chg="add del mod">
          <ac:chgData name="박민지" userId="8cd2928b-fb69-4a34-b7ec-bae7cef32d1f" providerId="ADAL" clId="{881D75E0-1602-430F-8D4B-7B2A216BE67D}" dt="2022-07-26T01:40:35.114" v="374" actId="478"/>
          <ac:spMkLst>
            <pc:docMk/>
            <pc:sldMk cId="1166081365" sldId="294"/>
            <ac:spMk id="23" creationId="{043F3F3F-C8DF-707E-8E10-317073F20512}"/>
          </ac:spMkLst>
        </pc:spChg>
      </pc:sldChg>
      <pc:sldChg chg="addSp modSp add del mod">
        <pc:chgData name="박민지" userId="8cd2928b-fb69-4a34-b7ec-bae7cef32d1f" providerId="ADAL" clId="{881D75E0-1602-430F-8D4B-7B2A216BE67D}" dt="2022-07-26T01:22:57.468" v="108" actId="47"/>
        <pc:sldMkLst>
          <pc:docMk/>
          <pc:sldMk cId="1033326663" sldId="295"/>
        </pc:sldMkLst>
        <pc:spChg chg="add mod">
          <ac:chgData name="박민지" userId="8cd2928b-fb69-4a34-b7ec-bae7cef32d1f" providerId="ADAL" clId="{881D75E0-1602-430F-8D4B-7B2A216BE67D}" dt="2022-07-23T10:31:45.057" v="91" actId="20577"/>
          <ac:spMkLst>
            <pc:docMk/>
            <pc:sldMk cId="1033326663" sldId="295"/>
            <ac:spMk id="46" creationId="{520D7C10-413F-1BCD-7833-DF875AC15785}"/>
          </ac:spMkLst>
        </pc:spChg>
      </pc:sldChg>
      <pc:sldChg chg="modSp add mod">
        <pc:chgData name="박민지" userId="8cd2928b-fb69-4a34-b7ec-bae7cef32d1f" providerId="ADAL" clId="{881D75E0-1602-430F-8D4B-7B2A216BE67D}" dt="2022-07-26T01:43:43.596" v="504" actId="20577"/>
        <pc:sldMkLst>
          <pc:docMk/>
          <pc:sldMk cId="2826969954" sldId="295"/>
        </pc:sldMkLst>
        <pc:spChg chg="mod">
          <ac:chgData name="박민지" userId="8cd2928b-fb69-4a34-b7ec-bae7cef32d1f" providerId="ADAL" clId="{881D75E0-1602-430F-8D4B-7B2A216BE67D}" dt="2022-07-26T01:43:43.596" v="504" actId="20577"/>
          <ac:spMkLst>
            <pc:docMk/>
            <pc:sldMk cId="2826969954" sldId="295"/>
            <ac:spMk id="38" creationId="{CE3DA901-5147-B0D2-CCC1-2C0757685C5B}"/>
          </ac:spMkLst>
        </pc:spChg>
        <pc:spChg chg="mod">
          <ac:chgData name="박민지" userId="8cd2928b-fb69-4a34-b7ec-bae7cef32d1f" providerId="ADAL" clId="{881D75E0-1602-430F-8D4B-7B2A216BE67D}" dt="2022-07-26T01:29:47.139" v="205"/>
          <ac:spMkLst>
            <pc:docMk/>
            <pc:sldMk cId="2826969954" sldId="295"/>
            <ac:spMk id="55" creationId="{FC231B6C-FA32-AB63-231D-53327EA9C4C8}"/>
          </ac:spMkLst>
        </pc:spChg>
      </pc:sldChg>
      <pc:sldChg chg="addSp modSp new del mod">
        <pc:chgData name="박민지" userId="8cd2928b-fb69-4a34-b7ec-bae7cef32d1f" providerId="ADAL" clId="{881D75E0-1602-430F-8D4B-7B2A216BE67D}" dt="2022-07-31T07:49:24.327" v="594" actId="2696"/>
        <pc:sldMkLst>
          <pc:docMk/>
          <pc:sldMk cId="3521043497" sldId="296"/>
        </pc:sldMkLst>
        <pc:spChg chg="add mod">
          <ac:chgData name="박민지" userId="8cd2928b-fb69-4a34-b7ec-bae7cef32d1f" providerId="ADAL" clId="{881D75E0-1602-430F-8D4B-7B2A216BE67D}" dt="2022-07-31T07:42:13.160" v="593" actId="1076"/>
          <ac:spMkLst>
            <pc:docMk/>
            <pc:sldMk cId="3521043497" sldId="296"/>
            <ac:spMk id="12" creationId="{08229600-BB0F-8848-F14A-15AADE2E5915}"/>
          </ac:spMkLst>
        </pc:spChg>
        <pc:spChg chg="add mod">
          <ac:chgData name="박민지" userId="8cd2928b-fb69-4a34-b7ec-bae7cef32d1f" providerId="ADAL" clId="{881D75E0-1602-430F-8D4B-7B2A216BE67D}" dt="2022-07-31T07:42:13.160" v="593" actId="1076"/>
          <ac:spMkLst>
            <pc:docMk/>
            <pc:sldMk cId="3521043497" sldId="296"/>
            <ac:spMk id="14" creationId="{E8A2F48A-69F9-0B9D-1A2F-FF328DA72BC8}"/>
          </ac:spMkLst>
        </pc:spChg>
        <pc:grpChg chg="add mod">
          <ac:chgData name="박민지" userId="8cd2928b-fb69-4a34-b7ec-bae7cef32d1f" providerId="ADAL" clId="{881D75E0-1602-430F-8D4B-7B2A216BE67D}" dt="2022-07-31T07:42:13.160" v="593" actId="1076"/>
          <ac:grpSpMkLst>
            <pc:docMk/>
            <pc:sldMk cId="3521043497" sldId="296"/>
            <ac:grpSpMk id="6" creationId="{8CF8377D-26F9-3D62-FD5A-0246CBB817D6}"/>
          </ac:grpSpMkLst>
        </pc:grpChg>
        <pc:grpChg chg="add mod">
          <ac:chgData name="박민지" userId="8cd2928b-fb69-4a34-b7ec-bae7cef32d1f" providerId="ADAL" clId="{881D75E0-1602-430F-8D4B-7B2A216BE67D}" dt="2022-07-31T07:40:59.735" v="573" actId="164"/>
          <ac:grpSpMkLst>
            <pc:docMk/>
            <pc:sldMk cId="3521043497" sldId="296"/>
            <ac:grpSpMk id="11" creationId="{6B572CCC-6FB9-A925-B785-7043D1DCF92B}"/>
          </ac:grpSpMkLst>
        </pc:grpChg>
        <pc:picChg chg="add mod modCrop">
          <ac:chgData name="박민지" userId="8cd2928b-fb69-4a34-b7ec-bae7cef32d1f" providerId="ADAL" clId="{881D75E0-1602-430F-8D4B-7B2A216BE67D}" dt="2022-07-31T07:40:59.735" v="573" actId="164"/>
          <ac:picMkLst>
            <pc:docMk/>
            <pc:sldMk cId="3521043497" sldId="296"/>
            <ac:picMk id="3" creationId="{70866A84-3CEC-1055-3855-8279CCBD1417}"/>
          </ac:picMkLst>
        </pc:picChg>
        <pc:picChg chg="add mod modCrop">
          <ac:chgData name="박민지" userId="8cd2928b-fb69-4a34-b7ec-bae7cef32d1f" providerId="ADAL" clId="{881D75E0-1602-430F-8D4B-7B2A216BE67D}" dt="2022-07-31T07:40:59.735" v="573" actId="164"/>
          <ac:picMkLst>
            <pc:docMk/>
            <pc:sldMk cId="3521043497" sldId="296"/>
            <ac:picMk id="5" creationId="{58269905-6DE5-88B7-3056-7FF82363821A}"/>
          </ac:picMkLst>
        </pc:picChg>
        <pc:picChg chg="add mod modCrop">
          <ac:chgData name="박민지" userId="8cd2928b-fb69-4a34-b7ec-bae7cef32d1f" providerId="ADAL" clId="{881D75E0-1602-430F-8D4B-7B2A216BE67D}" dt="2022-07-31T07:42:13.160" v="593" actId="1076"/>
          <ac:picMkLst>
            <pc:docMk/>
            <pc:sldMk cId="3521043497" sldId="296"/>
            <ac:picMk id="8" creationId="{AE57BECC-4790-5EED-FDD1-D255D2FEF419}"/>
          </ac:picMkLst>
        </pc:picChg>
        <pc:picChg chg="add mod modCrop">
          <ac:chgData name="박민지" userId="8cd2928b-fb69-4a34-b7ec-bae7cef32d1f" providerId="ADAL" clId="{881D75E0-1602-430F-8D4B-7B2A216BE67D}" dt="2022-07-31T07:42:13.160" v="593" actId="1076"/>
          <ac:picMkLst>
            <pc:docMk/>
            <pc:sldMk cId="3521043497" sldId="296"/>
            <ac:picMk id="10" creationId="{1CB787BA-3770-4CA4-B9AC-3BFBF38AD4E6}"/>
          </ac:picMkLst>
        </pc:picChg>
      </pc:sldChg>
    </pc:docChg>
  </pc:docChgLst>
  <pc:docChgLst>
    <pc:chgData name="iorw0224@sju.ac.kr" userId="8cd2928b-fb69-4a34-b7ec-bae7cef32d1f" providerId="ADAL" clId="{881D75E0-1602-430F-8D4B-7B2A216BE67D}"/>
    <pc:docChg chg="undo redo custSel addSld delSld modSld sldOrd">
      <pc:chgData name="iorw0224@sju.ac.kr" userId="8cd2928b-fb69-4a34-b7ec-bae7cef32d1f" providerId="ADAL" clId="{881D75E0-1602-430F-8D4B-7B2A216BE67D}" dt="2022-07-23T06:30:14.782" v="2079" actId="1076"/>
      <pc:docMkLst>
        <pc:docMk/>
      </pc:docMkLst>
      <pc:sldChg chg="addSp delSp modSp mod">
        <pc:chgData name="iorw0224@sju.ac.kr" userId="8cd2928b-fb69-4a34-b7ec-bae7cef32d1f" providerId="ADAL" clId="{881D75E0-1602-430F-8D4B-7B2A216BE67D}" dt="2022-07-19T07:53:06.347" v="1765"/>
        <pc:sldMkLst>
          <pc:docMk/>
          <pc:sldMk cId="1437291536" sldId="258"/>
        </pc:sldMkLst>
        <pc:spChg chg="mod">
          <ac:chgData name="iorw0224@sju.ac.kr" userId="8cd2928b-fb69-4a34-b7ec-bae7cef32d1f" providerId="ADAL" clId="{881D75E0-1602-430F-8D4B-7B2A216BE67D}" dt="2022-07-19T07:52:27.661" v="1755" actId="1076"/>
          <ac:spMkLst>
            <pc:docMk/>
            <pc:sldMk cId="1437291536" sldId="258"/>
            <ac:spMk id="7" creationId="{BFB742AF-8DE1-4801-BAAB-FF7C033D40F3}"/>
          </ac:spMkLst>
        </pc:spChg>
        <pc:spChg chg="mod">
          <ac:chgData name="iorw0224@sju.ac.kr" userId="8cd2928b-fb69-4a34-b7ec-bae7cef32d1f" providerId="ADAL" clId="{881D75E0-1602-430F-8D4B-7B2A216BE67D}" dt="2022-07-19T07:33:20.944" v="1028" actId="20577"/>
          <ac:spMkLst>
            <pc:docMk/>
            <pc:sldMk cId="1437291536" sldId="258"/>
            <ac:spMk id="9" creationId="{E9B29B74-5530-431A-9A1D-6C360E5E40A6}"/>
          </ac:spMkLst>
        </pc:spChg>
        <pc:spChg chg="add mod">
          <ac:chgData name="iorw0224@sju.ac.kr" userId="8cd2928b-fb69-4a34-b7ec-bae7cef32d1f" providerId="ADAL" clId="{881D75E0-1602-430F-8D4B-7B2A216BE67D}" dt="2022-07-19T07:52:56.258" v="1763" actId="571"/>
          <ac:spMkLst>
            <pc:docMk/>
            <pc:sldMk cId="1437291536" sldId="258"/>
            <ac:spMk id="14" creationId="{CC2F381D-8708-544C-66E6-094118866F74}"/>
          </ac:spMkLst>
        </pc:spChg>
        <pc:spChg chg="add del mod">
          <ac:chgData name="iorw0224@sju.ac.kr" userId="8cd2928b-fb69-4a34-b7ec-bae7cef32d1f" providerId="ADAL" clId="{881D75E0-1602-430F-8D4B-7B2A216BE67D}" dt="2022-07-19T07:52:55.179" v="1762"/>
          <ac:spMkLst>
            <pc:docMk/>
            <pc:sldMk cId="1437291536" sldId="258"/>
            <ac:spMk id="15" creationId="{A4D60185-F9E3-66BF-55A3-265B1563F891}"/>
          </ac:spMkLst>
        </pc:spChg>
        <pc:spChg chg="add del mod">
          <ac:chgData name="iorw0224@sju.ac.kr" userId="8cd2928b-fb69-4a34-b7ec-bae7cef32d1f" providerId="ADAL" clId="{881D75E0-1602-430F-8D4B-7B2A216BE67D}" dt="2022-07-19T07:53:06.347" v="1765"/>
          <ac:spMkLst>
            <pc:docMk/>
            <pc:sldMk cId="1437291536" sldId="258"/>
            <ac:spMk id="16" creationId="{4BD1C134-51BA-7480-ECC3-5B8E0B3DDEE7}"/>
          </ac:spMkLst>
        </pc:spChg>
        <pc:spChg chg="mod">
          <ac:chgData name="iorw0224@sju.ac.kr" userId="8cd2928b-fb69-4a34-b7ec-bae7cef32d1f" providerId="ADAL" clId="{881D75E0-1602-430F-8D4B-7B2A216BE67D}" dt="2022-07-19T07:52:10.523" v="1752" actId="20577"/>
          <ac:spMkLst>
            <pc:docMk/>
            <pc:sldMk cId="1437291536" sldId="258"/>
            <ac:spMk id="19" creationId="{A8123EB5-11AC-13C0-22F7-111B8DECE79C}"/>
          </ac:spMkLst>
        </pc:spChg>
      </pc:sldChg>
      <pc:sldChg chg="addSp modSp mod">
        <pc:chgData name="iorw0224@sju.ac.kr" userId="8cd2928b-fb69-4a34-b7ec-bae7cef32d1f" providerId="ADAL" clId="{881D75E0-1602-430F-8D4B-7B2A216BE67D}" dt="2022-07-19T05:43:09.128" v="233" actId="20577"/>
        <pc:sldMkLst>
          <pc:docMk/>
          <pc:sldMk cId="1267715362" sldId="281"/>
        </pc:sldMkLst>
        <pc:spChg chg="add mod">
          <ac:chgData name="iorw0224@sju.ac.kr" userId="8cd2928b-fb69-4a34-b7ec-bae7cef32d1f" providerId="ADAL" clId="{881D75E0-1602-430F-8D4B-7B2A216BE67D}" dt="2022-07-19T05:43:09.128" v="233" actId="20577"/>
          <ac:spMkLst>
            <pc:docMk/>
            <pc:sldMk cId="1267715362" sldId="281"/>
            <ac:spMk id="32" creationId="{B1BA0E0A-ADE0-C8F9-2B02-2C9B1ED515BE}"/>
          </ac:spMkLst>
        </pc:spChg>
      </pc:sldChg>
      <pc:sldChg chg="addSp delSp modSp mod">
        <pc:chgData name="iorw0224@sju.ac.kr" userId="8cd2928b-fb69-4a34-b7ec-bae7cef32d1f" providerId="ADAL" clId="{881D75E0-1602-430F-8D4B-7B2A216BE67D}" dt="2022-07-19T05:43:31.368" v="240" actId="20577"/>
        <pc:sldMkLst>
          <pc:docMk/>
          <pc:sldMk cId="1690361807" sldId="286"/>
        </pc:sldMkLst>
        <pc:spChg chg="del mod">
          <ac:chgData name="iorw0224@sju.ac.kr" userId="8cd2928b-fb69-4a34-b7ec-bae7cef32d1f" providerId="ADAL" clId="{881D75E0-1602-430F-8D4B-7B2A216BE67D}" dt="2022-07-19T05:43:23.903" v="236"/>
          <ac:spMkLst>
            <pc:docMk/>
            <pc:sldMk cId="1690361807" sldId="286"/>
            <ac:spMk id="25" creationId="{DB6EF2B2-A088-135D-11FB-10F6FB52DAC8}"/>
          </ac:spMkLst>
        </pc:spChg>
        <pc:spChg chg="add mod">
          <ac:chgData name="iorw0224@sju.ac.kr" userId="8cd2928b-fb69-4a34-b7ec-bae7cef32d1f" providerId="ADAL" clId="{881D75E0-1602-430F-8D4B-7B2A216BE67D}" dt="2022-07-19T05:43:31.368" v="240" actId="20577"/>
          <ac:spMkLst>
            <pc:docMk/>
            <pc:sldMk cId="1690361807" sldId="286"/>
            <ac:spMk id="55" creationId="{4DFCC6D2-635F-0CD1-03F7-A180B16531CE}"/>
          </ac:spMkLst>
        </pc:spChg>
        <pc:graphicFrameChg chg="add del mod">
          <ac:chgData name="iorw0224@sju.ac.kr" userId="8cd2928b-fb69-4a34-b7ec-bae7cef32d1f" providerId="ADAL" clId="{881D75E0-1602-430F-8D4B-7B2A216BE67D}" dt="2022-07-14T12:44:09.433" v="1"/>
          <ac:graphicFrameMkLst>
            <pc:docMk/>
            <pc:sldMk cId="1690361807" sldId="286"/>
            <ac:graphicFrameMk id="10" creationId="{7079BA94-2313-18D2-D55E-E6AF3F2ACC07}"/>
          </ac:graphicFrameMkLst>
        </pc:graphicFrameChg>
      </pc:sldChg>
      <pc:sldChg chg="addSp delSp modSp add del mod">
        <pc:chgData name="iorw0224@sju.ac.kr" userId="8cd2928b-fb69-4a34-b7ec-bae7cef32d1f" providerId="ADAL" clId="{881D75E0-1602-430F-8D4B-7B2A216BE67D}" dt="2022-07-14T12:57:52.713" v="205" actId="47"/>
        <pc:sldMkLst>
          <pc:docMk/>
          <pc:sldMk cId="2340275141" sldId="287"/>
        </pc:sldMkLst>
        <pc:spChg chg="mod">
          <ac:chgData name="iorw0224@sju.ac.kr" userId="8cd2928b-fb69-4a34-b7ec-bae7cef32d1f" providerId="ADAL" clId="{881D75E0-1602-430F-8D4B-7B2A216BE67D}" dt="2022-07-14T12:50:10.242" v="48" actId="1076"/>
          <ac:spMkLst>
            <pc:docMk/>
            <pc:sldMk cId="2340275141" sldId="287"/>
            <ac:spMk id="13" creationId="{4AF66010-1FC4-DEE1-103B-F9473B43813C}"/>
          </ac:spMkLst>
        </pc:spChg>
        <pc:spChg chg="del">
          <ac:chgData name="iorw0224@sju.ac.kr" userId="8cd2928b-fb69-4a34-b7ec-bae7cef32d1f" providerId="ADAL" clId="{881D75E0-1602-430F-8D4B-7B2A216BE67D}" dt="2022-07-14T12:44:18.612" v="3" actId="478"/>
          <ac:spMkLst>
            <pc:docMk/>
            <pc:sldMk cId="2340275141" sldId="287"/>
            <ac:spMk id="25" creationId="{DB6EF2B2-A088-135D-11FB-10F6FB52DAC8}"/>
          </ac:spMkLst>
        </pc:spChg>
        <pc:spChg chg="del">
          <ac:chgData name="iorw0224@sju.ac.kr" userId="8cd2928b-fb69-4a34-b7ec-bae7cef32d1f" providerId="ADAL" clId="{881D75E0-1602-430F-8D4B-7B2A216BE67D}" dt="2022-07-14T12:48:17.947" v="21" actId="478"/>
          <ac:spMkLst>
            <pc:docMk/>
            <pc:sldMk cId="2340275141" sldId="287"/>
            <ac:spMk id="42" creationId="{EBD827E6-EB9B-0256-E3F2-BB9B8AB47B3B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43" creationId="{11CCB851-80D1-ECFC-8E01-B8D4EDD1A95E}"/>
          </ac:spMkLst>
        </pc:spChg>
        <pc:spChg chg="del mod">
          <ac:chgData name="iorw0224@sju.ac.kr" userId="8cd2928b-fb69-4a34-b7ec-bae7cef32d1f" providerId="ADAL" clId="{881D75E0-1602-430F-8D4B-7B2A216BE67D}" dt="2022-07-14T12:48:30.875" v="28" actId="478"/>
          <ac:spMkLst>
            <pc:docMk/>
            <pc:sldMk cId="2340275141" sldId="287"/>
            <ac:spMk id="44" creationId="{4E239E95-57A7-320A-D0CF-36282A30310B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46" creationId="{25E3081E-DD60-B4FB-97F7-63F48CB347A8}"/>
          </ac:spMkLst>
        </pc:spChg>
        <pc:spChg chg="del">
          <ac:chgData name="iorw0224@sju.ac.kr" userId="8cd2928b-fb69-4a34-b7ec-bae7cef32d1f" providerId="ADAL" clId="{881D75E0-1602-430F-8D4B-7B2A216BE67D}" dt="2022-07-14T12:48:33.407" v="30" actId="478"/>
          <ac:spMkLst>
            <pc:docMk/>
            <pc:sldMk cId="2340275141" sldId="287"/>
            <ac:spMk id="49" creationId="{5C906EAD-36A9-CC39-22CF-5FE5BD8476E2}"/>
          </ac:spMkLst>
        </pc:spChg>
        <pc:spChg chg="del">
          <ac:chgData name="iorw0224@sju.ac.kr" userId="8cd2928b-fb69-4a34-b7ec-bae7cef32d1f" providerId="ADAL" clId="{881D75E0-1602-430F-8D4B-7B2A216BE67D}" dt="2022-07-14T12:48:36.859" v="32" actId="478"/>
          <ac:spMkLst>
            <pc:docMk/>
            <pc:sldMk cId="2340275141" sldId="287"/>
            <ac:spMk id="50" creationId="{67E335B6-6938-683C-863A-CDF37E9657D6}"/>
          </ac:spMkLst>
        </pc:spChg>
        <pc:spChg chg="mod">
          <ac:chgData name="iorw0224@sju.ac.kr" userId="8cd2928b-fb69-4a34-b7ec-bae7cef32d1f" providerId="ADAL" clId="{881D75E0-1602-430F-8D4B-7B2A216BE67D}" dt="2022-07-14T12:50:55.478" v="85" actId="1076"/>
          <ac:spMkLst>
            <pc:docMk/>
            <pc:sldMk cId="2340275141" sldId="287"/>
            <ac:spMk id="52" creationId="{8273D2F7-1987-67B5-8049-91B34CA7608E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53" creationId="{E92E1D3D-EBFF-5EE8-696A-C42FCF85E156}"/>
          </ac:spMkLst>
        </pc:spChg>
        <pc:spChg chg="add del mod">
          <ac:chgData name="iorw0224@sju.ac.kr" userId="8cd2928b-fb69-4a34-b7ec-bae7cef32d1f" providerId="ADAL" clId="{881D75E0-1602-430F-8D4B-7B2A216BE67D}" dt="2022-07-14T12:52:36.289" v="102" actId="1076"/>
          <ac:spMkLst>
            <pc:docMk/>
            <pc:sldMk cId="2340275141" sldId="287"/>
            <ac:spMk id="54" creationId="{970E5179-12B3-96F9-D2B3-F33889B9FC54}"/>
          </ac:spMkLst>
        </pc:spChg>
        <pc:spChg chg="add mod">
          <ac:chgData name="iorw0224@sju.ac.kr" userId="8cd2928b-fb69-4a34-b7ec-bae7cef32d1f" providerId="ADAL" clId="{881D75E0-1602-430F-8D4B-7B2A216BE67D}" dt="2022-07-14T12:47:47.048" v="18" actId="20577"/>
          <ac:spMkLst>
            <pc:docMk/>
            <pc:sldMk cId="2340275141" sldId="287"/>
            <ac:spMk id="55" creationId="{FC231B6C-FA32-AB63-231D-53327EA9C4C8}"/>
          </ac:spMkLst>
        </pc:spChg>
        <pc:spChg chg="add mod">
          <ac:chgData name="iorw0224@sju.ac.kr" userId="8cd2928b-fb69-4a34-b7ec-bae7cef32d1f" providerId="ADAL" clId="{881D75E0-1602-430F-8D4B-7B2A216BE67D}" dt="2022-07-14T12:50:14.716" v="49" actId="1076"/>
          <ac:spMkLst>
            <pc:docMk/>
            <pc:sldMk cId="2340275141" sldId="287"/>
            <ac:spMk id="58" creationId="{A5D6C7D8-E5D9-2E45-7DF8-6F60A0A8F16F}"/>
          </ac:spMkLst>
        </pc:spChg>
        <pc:spChg chg="add mod">
          <ac:chgData name="iorw0224@sju.ac.kr" userId="8cd2928b-fb69-4a34-b7ec-bae7cef32d1f" providerId="ADAL" clId="{881D75E0-1602-430F-8D4B-7B2A216BE67D}" dt="2022-07-14T12:52:02.959" v="95" actId="1076"/>
          <ac:spMkLst>
            <pc:docMk/>
            <pc:sldMk cId="2340275141" sldId="287"/>
            <ac:spMk id="59" creationId="{E8D9FEA2-D78A-651D-8BE8-9F0852814585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61" creationId="{301F65AD-CE93-C5A5-5E9E-58EEAB5B4BDE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62" creationId="{551A65D6-684E-9892-D46B-B07AAFAD2642}"/>
          </ac:spMkLst>
        </pc:spChg>
        <pc:spChg chg="add del mod">
          <ac:chgData name="iorw0224@sju.ac.kr" userId="8cd2928b-fb69-4a34-b7ec-bae7cef32d1f" providerId="ADAL" clId="{881D75E0-1602-430F-8D4B-7B2A216BE67D}" dt="2022-07-14T12:52:13.506" v="97" actId="478"/>
          <ac:spMkLst>
            <pc:docMk/>
            <pc:sldMk cId="2340275141" sldId="287"/>
            <ac:spMk id="72" creationId="{C106BF39-84D4-FDB4-CA99-72783C807927}"/>
          </ac:spMkLst>
        </pc:spChg>
        <pc:spChg chg="add mod">
          <ac:chgData name="iorw0224@sju.ac.kr" userId="8cd2928b-fb69-4a34-b7ec-bae7cef32d1f" providerId="ADAL" clId="{881D75E0-1602-430F-8D4B-7B2A216BE67D}" dt="2022-07-14T12:52:07.969" v="96" actId="1076"/>
          <ac:spMkLst>
            <pc:docMk/>
            <pc:sldMk cId="2340275141" sldId="287"/>
            <ac:spMk id="74" creationId="{0D098F91-F603-DE57-9397-4805F51F6EE4}"/>
          </ac:spMkLst>
        </pc:spChg>
        <pc:spChg chg="add del mod">
          <ac:chgData name="iorw0224@sju.ac.kr" userId="8cd2928b-fb69-4a34-b7ec-bae7cef32d1f" providerId="ADAL" clId="{881D75E0-1602-430F-8D4B-7B2A216BE67D}" dt="2022-07-14T12:51:15.403" v="90"/>
          <ac:spMkLst>
            <pc:docMk/>
            <pc:sldMk cId="2340275141" sldId="287"/>
            <ac:spMk id="76" creationId="{D7C307DC-BBF1-55D3-119B-7B281066FCB5}"/>
          </ac:spMkLst>
        </pc:spChg>
        <pc:spChg chg="add mod">
          <ac:chgData name="iorw0224@sju.ac.kr" userId="8cd2928b-fb69-4a34-b7ec-bae7cef32d1f" providerId="ADAL" clId="{881D75E0-1602-430F-8D4B-7B2A216BE67D}" dt="2022-07-14T12:53:13.262" v="110" actId="1076"/>
          <ac:spMkLst>
            <pc:docMk/>
            <pc:sldMk cId="2340275141" sldId="287"/>
            <ac:spMk id="78" creationId="{BDF22401-411F-8F2F-DEA8-E6E96E5FEB7F}"/>
          </ac:spMkLst>
        </pc:spChg>
        <pc:spChg chg="del">
          <ac:chgData name="iorw0224@sju.ac.kr" userId="8cd2928b-fb69-4a34-b7ec-bae7cef32d1f" providerId="ADAL" clId="{881D75E0-1602-430F-8D4B-7B2A216BE67D}" dt="2022-07-14T12:48:31.961" v="29" actId="478"/>
          <ac:spMkLst>
            <pc:docMk/>
            <pc:sldMk cId="2340275141" sldId="287"/>
            <ac:spMk id="80" creationId="{21E7F54A-492B-A12E-236A-974EB9688832}"/>
          </ac:spMkLst>
        </pc:spChg>
        <pc:spChg chg="del">
          <ac:chgData name="iorw0224@sju.ac.kr" userId="8cd2928b-fb69-4a34-b7ec-bae7cef32d1f" providerId="ADAL" clId="{881D75E0-1602-430F-8D4B-7B2A216BE67D}" dt="2022-07-14T12:48:22.946" v="23" actId="478"/>
          <ac:spMkLst>
            <pc:docMk/>
            <pc:sldMk cId="2340275141" sldId="287"/>
            <ac:spMk id="86" creationId="{FF583C99-7D87-DB94-71F5-B537B852CEE6}"/>
          </ac:spMkLst>
        </pc:spChg>
        <pc:spChg chg="del">
          <ac:chgData name="iorw0224@sju.ac.kr" userId="8cd2928b-fb69-4a34-b7ec-bae7cef32d1f" providerId="ADAL" clId="{881D75E0-1602-430F-8D4B-7B2A216BE67D}" dt="2022-07-14T12:48:20.739" v="22" actId="478"/>
          <ac:spMkLst>
            <pc:docMk/>
            <pc:sldMk cId="2340275141" sldId="287"/>
            <ac:spMk id="89" creationId="{74337597-D681-445D-141A-9916DA6A1628}"/>
          </ac:spMkLst>
        </pc:spChg>
        <pc:picChg chg="add mod">
          <ac:chgData name="iorw0224@sju.ac.kr" userId="8cd2928b-fb69-4a34-b7ec-bae7cef32d1f" providerId="ADAL" clId="{881D75E0-1602-430F-8D4B-7B2A216BE67D}" dt="2022-07-14T12:52:54.831" v="107" actId="1076"/>
          <ac:picMkLst>
            <pc:docMk/>
            <pc:sldMk cId="2340275141" sldId="287"/>
            <ac:picMk id="12" creationId="{DD7D5F68-0581-05B1-5691-7AFB26EA64F1}"/>
          </ac:picMkLst>
        </pc:picChg>
        <pc:picChg chg="add mod">
          <ac:chgData name="iorw0224@sju.ac.kr" userId="8cd2928b-fb69-4a34-b7ec-bae7cef32d1f" providerId="ADAL" clId="{881D75E0-1602-430F-8D4B-7B2A216BE67D}" dt="2022-07-14T12:52:51.837" v="106" actId="14100"/>
          <ac:picMkLst>
            <pc:docMk/>
            <pc:sldMk cId="2340275141" sldId="287"/>
            <ac:picMk id="15" creationId="{40EC56E1-2972-62ED-4271-52BF77D5FD09}"/>
          </ac:picMkLst>
        </pc:picChg>
        <pc:picChg chg="del">
          <ac:chgData name="iorw0224@sju.ac.kr" userId="8cd2928b-fb69-4a34-b7ec-bae7cef32d1f" providerId="ADAL" clId="{881D75E0-1602-430F-8D4B-7B2A216BE67D}" dt="2022-07-14T12:48:14.834" v="20" actId="478"/>
          <ac:picMkLst>
            <pc:docMk/>
            <pc:sldMk cId="2340275141" sldId="287"/>
            <ac:picMk id="16" creationId="{8BBCC071-9011-6740-D7B8-CF64AE2C2FB1}"/>
          </ac:picMkLst>
        </pc:picChg>
        <pc:picChg chg="add mod">
          <ac:chgData name="iorw0224@sju.ac.kr" userId="8cd2928b-fb69-4a34-b7ec-bae7cef32d1f" providerId="ADAL" clId="{881D75E0-1602-430F-8D4B-7B2A216BE67D}" dt="2022-07-14T12:52:44.274" v="104" actId="1076"/>
          <ac:picMkLst>
            <pc:docMk/>
            <pc:sldMk cId="2340275141" sldId="287"/>
            <ac:picMk id="19" creationId="{EF85DF4F-1CBF-A901-E172-E082F0BC1A40}"/>
          </ac:picMkLst>
        </pc:picChg>
        <pc:picChg chg="del">
          <ac:chgData name="iorw0224@sju.ac.kr" userId="8cd2928b-fb69-4a34-b7ec-bae7cef32d1f" providerId="ADAL" clId="{881D75E0-1602-430F-8D4B-7B2A216BE67D}" dt="2022-07-14T12:48:14.834" v="20" actId="478"/>
          <ac:picMkLst>
            <pc:docMk/>
            <pc:sldMk cId="2340275141" sldId="287"/>
            <ac:picMk id="20" creationId="{B61C0BCC-29A5-D6B7-4F86-07BD86AE206B}"/>
          </ac:picMkLst>
        </pc:picChg>
        <pc:picChg chg="del">
          <ac:chgData name="iorw0224@sju.ac.kr" userId="8cd2928b-fb69-4a34-b7ec-bae7cef32d1f" providerId="ADAL" clId="{881D75E0-1602-430F-8D4B-7B2A216BE67D}" dt="2022-07-14T12:48:34.651" v="31" actId="478"/>
          <ac:picMkLst>
            <pc:docMk/>
            <pc:sldMk cId="2340275141" sldId="287"/>
            <ac:picMk id="22" creationId="{83E015C9-DA4A-19CE-0D5C-0D1B62177896}"/>
          </ac:picMkLst>
        </pc:picChg>
        <pc:picChg chg="del">
          <ac:chgData name="iorw0224@sju.ac.kr" userId="8cd2928b-fb69-4a34-b7ec-bae7cef32d1f" providerId="ADAL" clId="{881D75E0-1602-430F-8D4B-7B2A216BE67D}" dt="2022-07-14T12:48:14.834" v="20" actId="478"/>
          <ac:picMkLst>
            <pc:docMk/>
            <pc:sldMk cId="2340275141" sldId="287"/>
            <ac:picMk id="60" creationId="{C3B70672-8767-02E6-CFF2-CA5E6A816F92}"/>
          </ac:picMkLst>
        </pc:picChg>
        <pc:picChg chg="del">
          <ac:chgData name="iorw0224@sju.ac.kr" userId="8cd2928b-fb69-4a34-b7ec-bae7cef32d1f" providerId="ADAL" clId="{881D75E0-1602-430F-8D4B-7B2A216BE67D}" dt="2022-07-14T12:48:11.001" v="19" actId="478"/>
          <ac:picMkLst>
            <pc:docMk/>
            <pc:sldMk cId="2340275141" sldId="287"/>
            <ac:picMk id="64" creationId="{C6C07434-7E3E-4D50-2722-6DCB76E698AC}"/>
          </ac:picMkLst>
        </pc:picChg>
        <pc:picChg chg="del mod">
          <ac:chgData name="iorw0224@sju.ac.kr" userId="8cd2928b-fb69-4a34-b7ec-bae7cef32d1f" providerId="ADAL" clId="{881D75E0-1602-430F-8D4B-7B2A216BE67D}" dt="2022-07-14T12:48:25.437" v="25" actId="478"/>
          <ac:picMkLst>
            <pc:docMk/>
            <pc:sldMk cId="2340275141" sldId="287"/>
            <ac:picMk id="87" creationId="{149E8297-4F70-B6BD-D177-1809FE7CCBF7}"/>
          </ac:picMkLst>
        </pc:picChg>
      </pc:sldChg>
      <pc:sldChg chg="addSp delSp modSp add mod">
        <pc:chgData name="iorw0224@sju.ac.kr" userId="8cd2928b-fb69-4a34-b7ec-bae7cef32d1f" providerId="ADAL" clId="{881D75E0-1602-430F-8D4B-7B2A216BE67D}" dt="2022-07-19T06:12:45.993" v="699" actId="1076"/>
        <pc:sldMkLst>
          <pc:docMk/>
          <pc:sldMk cId="3188990869" sldId="288"/>
        </pc:sldMkLst>
        <pc:spChg chg="del">
          <ac:chgData name="iorw0224@sju.ac.kr" userId="8cd2928b-fb69-4a34-b7ec-bae7cef32d1f" providerId="ADAL" clId="{881D75E0-1602-430F-8D4B-7B2A216BE67D}" dt="2022-07-14T12:54:10.361" v="121" actId="21"/>
          <ac:spMkLst>
            <pc:docMk/>
            <pc:sldMk cId="3188990869" sldId="288"/>
            <ac:spMk id="7" creationId="{BA06E311-F7AA-1560-8DC7-11E653A61DE9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8" creationId="{78C088A9-3665-04AD-46DA-9AD4A06222CE}"/>
          </ac:spMkLst>
        </pc:spChg>
        <pc:spChg chg="mod">
          <ac:chgData name="iorw0224@sju.ac.kr" userId="8cd2928b-fb69-4a34-b7ec-bae7cef32d1f" providerId="ADAL" clId="{881D75E0-1602-430F-8D4B-7B2A216BE67D}" dt="2022-07-14T12:55:25.101" v="138" actId="1076"/>
          <ac:spMkLst>
            <pc:docMk/>
            <pc:sldMk cId="3188990869" sldId="288"/>
            <ac:spMk id="13" creationId="{4AF66010-1FC4-DEE1-103B-F9473B43813C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18" creationId="{56D15E06-C2D6-E1AB-B143-48F102F763F6}"/>
          </ac:spMkLst>
        </pc:spChg>
        <pc:spChg chg="del">
          <ac:chgData name="iorw0224@sju.ac.kr" userId="8cd2928b-fb69-4a34-b7ec-bae7cef32d1f" providerId="ADAL" clId="{881D75E0-1602-430F-8D4B-7B2A216BE67D}" dt="2022-07-14T12:54:10.361" v="121" actId="21"/>
          <ac:spMkLst>
            <pc:docMk/>
            <pc:sldMk cId="3188990869" sldId="288"/>
            <ac:spMk id="30" creationId="{07B48CC1-5126-D310-F563-8F12B9C888C4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36" creationId="{F9772278-9372-6FDE-3D61-76C6AFD9E072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37" creationId="{AA83E7BE-0CDD-A3B0-3336-B781C2AB2352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38" creationId="{286F4E71-7BC7-650C-4B3B-E7809265F8FC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2" creationId="{CFAD977E-E08F-8689-F270-C6B262D8EF67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3" creationId="{AC9AD90E-8F68-D6AF-B211-4E6E28B935F7}"/>
          </ac:spMkLst>
        </pc:spChg>
        <pc:spChg chg="add mod">
          <ac:chgData name="iorw0224@sju.ac.kr" userId="8cd2928b-fb69-4a34-b7ec-bae7cef32d1f" providerId="ADAL" clId="{881D75E0-1602-430F-8D4B-7B2A216BE67D}" dt="2022-07-14T12:57:03.232" v="179" actId="5793"/>
          <ac:spMkLst>
            <pc:docMk/>
            <pc:sldMk cId="3188990869" sldId="288"/>
            <ac:spMk id="44" creationId="{6ED809B8-E642-A65C-2CAD-EE262CCE3184}"/>
          </ac:spMkLst>
        </pc:spChg>
        <pc:spChg chg="add mod">
          <ac:chgData name="iorw0224@sju.ac.kr" userId="8cd2928b-fb69-4a34-b7ec-bae7cef32d1f" providerId="ADAL" clId="{881D75E0-1602-430F-8D4B-7B2A216BE67D}" dt="2022-07-19T05:46:56.854" v="251" actId="1076"/>
          <ac:spMkLst>
            <pc:docMk/>
            <pc:sldMk cId="3188990869" sldId="288"/>
            <ac:spMk id="45" creationId="{4D708480-8252-00FC-363E-35EED9E0ADCB}"/>
          </ac:spMkLst>
        </pc:spChg>
        <pc:spChg chg="del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45" creationId="{717B716A-7D21-F758-F801-38EE9C15EE0A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6" creationId="{4DDF1449-4A7B-5157-C18E-3898B86E79A3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7" creationId="{EC9FA11A-E8AB-F260-87F5-01AE72BB1650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8" creationId="{10E8A825-1950-D01E-29C9-91258E097B02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9" creationId="{2E730EE5-EFB8-EB5D-880C-9BB07DC578B7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50" creationId="{52661824-7175-6E8D-6902-116924526D1E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51" creationId="{1A830C3F-50FA-7C64-863F-80116F91C3B2}"/>
          </ac:spMkLst>
        </pc:spChg>
        <pc:spChg chg="del mod">
          <ac:chgData name="iorw0224@sju.ac.kr" userId="8cd2928b-fb69-4a34-b7ec-bae7cef32d1f" providerId="ADAL" clId="{881D75E0-1602-430F-8D4B-7B2A216BE67D}" dt="2022-07-19T05:46:42.728" v="248" actId="21"/>
          <ac:spMkLst>
            <pc:docMk/>
            <pc:sldMk cId="3188990869" sldId="288"/>
            <ac:spMk id="52" creationId="{8273D2F7-1987-67B5-8049-91B34CA7608E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53" creationId="{7112313F-3BC4-1579-1FB2-D37901F2C32C}"/>
          </ac:spMkLst>
        </pc:spChg>
        <pc:spChg chg="add del mod">
          <ac:chgData name="iorw0224@sju.ac.kr" userId="8cd2928b-fb69-4a34-b7ec-bae7cef32d1f" providerId="ADAL" clId="{881D75E0-1602-430F-8D4B-7B2A216BE67D}" dt="2022-07-19T05:46:42.728" v="248" actId="21"/>
          <ac:spMkLst>
            <pc:docMk/>
            <pc:sldMk cId="3188990869" sldId="288"/>
            <ac:spMk id="54" creationId="{970E5179-12B3-96F9-D2B3-F33889B9FC54}"/>
          </ac:spMkLst>
        </pc:spChg>
        <pc:spChg chg="del mod">
          <ac:chgData name="iorw0224@sju.ac.kr" userId="8cd2928b-fb69-4a34-b7ec-bae7cef32d1f" providerId="ADAL" clId="{881D75E0-1602-430F-8D4B-7B2A216BE67D}" dt="2022-07-19T06:12:38.734" v="697"/>
          <ac:spMkLst>
            <pc:docMk/>
            <pc:sldMk cId="3188990869" sldId="288"/>
            <ac:spMk id="55" creationId="{FC231B6C-FA32-AB63-231D-53327EA9C4C8}"/>
          </ac:spMkLst>
        </pc:spChg>
        <pc:spChg chg="mod">
          <ac:chgData name="iorw0224@sju.ac.kr" userId="8cd2928b-fb69-4a34-b7ec-bae7cef32d1f" providerId="ADAL" clId="{881D75E0-1602-430F-8D4B-7B2A216BE67D}" dt="2022-07-14T12:55:25.101" v="138" actId="1076"/>
          <ac:spMkLst>
            <pc:docMk/>
            <pc:sldMk cId="3188990869" sldId="288"/>
            <ac:spMk id="58" creationId="{A5D6C7D8-E5D9-2E45-7DF8-6F60A0A8F16F}"/>
          </ac:spMkLst>
        </pc:spChg>
        <pc:spChg chg="add mod">
          <ac:chgData name="iorw0224@sju.ac.kr" userId="8cd2928b-fb69-4a34-b7ec-bae7cef32d1f" providerId="ADAL" clId="{881D75E0-1602-430F-8D4B-7B2A216BE67D}" dt="2022-07-19T05:46:56.854" v="251" actId="1076"/>
          <ac:spMkLst>
            <pc:docMk/>
            <pc:sldMk cId="3188990869" sldId="288"/>
            <ac:spMk id="59" creationId="{4ECEA4B4-4352-0E2F-0404-566818A0C5C2}"/>
          </ac:spMkLst>
        </pc:spChg>
        <pc:spChg chg="del">
          <ac:chgData name="iorw0224@sju.ac.kr" userId="8cd2928b-fb69-4a34-b7ec-bae7cef32d1f" providerId="ADAL" clId="{881D75E0-1602-430F-8D4B-7B2A216BE67D}" dt="2022-07-14T12:55:55.819" v="148" actId="478"/>
          <ac:spMkLst>
            <pc:docMk/>
            <pc:sldMk cId="3188990869" sldId="288"/>
            <ac:spMk id="59" creationId="{E8D9FEA2-D78A-651D-8BE8-9F0852814585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63" creationId="{A19D9FE4-0F50-4435-A473-F0EB612CC8C5}"/>
          </ac:spMkLst>
        </pc:spChg>
        <pc:spChg chg="add mod">
          <ac:chgData name="iorw0224@sju.ac.kr" userId="8cd2928b-fb69-4a34-b7ec-bae7cef32d1f" providerId="ADAL" clId="{881D75E0-1602-430F-8D4B-7B2A216BE67D}" dt="2022-07-19T06:12:45.993" v="699" actId="1076"/>
          <ac:spMkLst>
            <pc:docMk/>
            <pc:sldMk cId="3188990869" sldId="288"/>
            <ac:spMk id="65" creationId="{1CB3BA7B-DF87-3655-56D8-6C6AF83C18A6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65" creationId="{E1C896C5-2556-4883-BC54-D61B23505E29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73" creationId="{C72CD3EE-2E91-48D9-954D-474F10498196}"/>
          </ac:spMkLst>
        </pc:spChg>
        <pc:spChg chg="mod">
          <ac:chgData name="iorw0224@sju.ac.kr" userId="8cd2928b-fb69-4a34-b7ec-bae7cef32d1f" providerId="ADAL" clId="{881D75E0-1602-430F-8D4B-7B2A216BE67D}" dt="2022-07-19T05:47:03.247" v="252" actId="1076"/>
          <ac:spMkLst>
            <pc:docMk/>
            <pc:sldMk cId="3188990869" sldId="288"/>
            <ac:spMk id="74" creationId="{0D098F91-F603-DE57-9397-4805F51F6EE4}"/>
          </ac:spMkLst>
        </pc:spChg>
        <pc:spChg chg="del">
          <ac:chgData name="iorw0224@sju.ac.kr" userId="8cd2928b-fb69-4a34-b7ec-bae7cef32d1f" providerId="ADAL" clId="{881D75E0-1602-430F-8D4B-7B2A216BE67D}" dt="2022-07-14T12:53:25.069" v="113" actId="478"/>
          <ac:spMkLst>
            <pc:docMk/>
            <pc:sldMk cId="3188990869" sldId="288"/>
            <ac:spMk id="78" creationId="{BDF22401-411F-8F2F-DEA8-E6E96E5FEB7F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79" creationId="{E25DDB38-C138-4C2B-972C-7167AF8A5202}"/>
          </ac:spMkLst>
        </pc:spChg>
        <pc:spChg chg="add mod">
          <ac:chgData name="iorw0224@sju.ac.kr" userId="8cd2928b-fb69-4a34-b7ec-bae7cef32d1f" providerId="ADAL" clId="{881D75E0-1602-430F-8D4B-7B2A216BE67D}" dt="2022-07-14T12:54:18.082" v="123" actId="1076"/>
          <ac:spMkLst>
            <pc:docMk/>
            <pc:sldMk cId="3188990869" sldId="288"/>
            <ac:spMk id="81" creationId="{F7C5D608-51EA-BCA7-4766-1D86869FFDA4}"/>
          </ac:spMkLst>
        </pc:spChg>
        <pc:spChg chg="add mod">
          <ac:chgData name="iorw0224@sju.ac.kr" userId="8cd2928b-fb69-4a34-b7ec-bae7cef32d1f" providerId="ADAL" clId="{881D75E0-1602-430F-8D4B-7B2A216BE67D}" dt="2022-07-14T12:54:28.107" v="125" actId="1076"/>
          <ac:spMkLst>
            <pc:docMk/>
            <pc:sldMk cId="3188990869" sldId="288"/>
            <ac:spMk id="83" creationId="{484206AE-8D03-CBAA-6782-26A3CD3D7AC3}"/>
          </ac:spMkLst>
        </pc:spChg>
        <pc:spChg chg="add del mod">
          <ac:chgData name="iorw0224@sju.ac.kr" userId="8cd2928b-fb69-4a34-b7ec-bae7cef32d1f" providerId="ADAL" clId="{881D75E0-1602-430F-8D4B-7B2A216BE67D}" dt="2022-07-14T12:55:10.697" v="135"/>
          <ac:spMkLst>
            <pc:docMk/>
            <pc:sldMk cId="3188990869" sldId="288"/>
            <ac:spMk id="84" creationId="{313330CF-F591-CFDA-867B-51DC2A7463ED}"/>
          </ac:spMkLst>
        </pc:spChg>
        <pc:spChg chg="add del mod">
          <ac:chgData name="iorw0224@sju.ac.kr" userId="8cd2928b-fb69-4a34-b7ec-bae7cef32d1f" providerId="ADAL" clId="{881D75E0-1602-430F-8D4B-7B2A216BE67D}" dt="2022-07-14T12:55:10.697" v="135"/>
          <ac:spMkLst>
            <pc:docMk/>
            <pc:sldMk cId="3188990869" sldId="288"/>
            <ac:spMk id="85" creationId="{3B6A6F04-A10C-6A43-3918-F248F020611C}"/>
          </ac:spMkLst>
        </pc:spChg>
        <pc:spChg chg="add mod">
          <ac:chgData name="iorw0224@sju.ac.kr" userId="8cd2928b-fb69-4a34-b7ec-bae7cef32d1f" providerId="ADAL" clId="{881D75E0-1602-430F-8D4B-7B2A216BE67D}" dt="2022-07-19T05:47:03.247" v="252" actId="1076"/>
          <ac:spMkLst>
            <pc:docMk/>
            <pc:sldMk cId="3188990869" sldId="288"/>
            <ac:spMk id="86" creationId="{B2F2A634-8D8B-1AB4-A855-6AC7A107447B}"/>
          </ac:spMkLst>
        </pc:spChg>
        <pc:spChg chg="add mod">
          <ac:chgData name="iorw0224@sju.ac.kr" userId="8cd2928b-fb69-4a34-b7ec-bae7cef32d1f" providerId="ADAL" clId="{881D75E0-1602-430F-8D4B-7B2A216BE67D}" dt="2022-07-14T12:57:08.892" v="186" actId="20577"/>
          <ac:spMkLst>
            <pc:docMk/>
            <pc:sldMk cId="3188990869" sldId="288"/>
            <ac:spMk id="87" creationId="{8D0118A9-5A74-5B24-F38E-BA82E5D54F94}"/>
          </ac:spMkLst>
        </pc:spChg>
        <pc:grpChg chg="add mod">
          <ac:chgData name="iorw0224@sju.ac.kr" userId="8cd2928b-fb69-4a34-b7ec-bae7cef32d1f" providerId="ADAL" clId="{881D75E0-1602-430F-8D4B-7B2A216BE67D}" dt="2022-07-14T12:55:29.159" v="141" actId="1076"/>
          <ac:grpSpMkLst>
            <pc:docMk/>
            <pc:sldMk cId="3188990869" sldId="288"/>
            <ac:grpSpMk id="10" creationId="{4401AD9B-8D4A-FDF9-8129-0BAB1E447D1D}"/>
          </ac:grpSpMkLst>
        </pc:grpChg>
        <pc:picChg chg="del">
          <ac:chgData name="iorw0224@sju.ac.kr" userId="8cd2928b-fb69-4a34-b7ec-bae7cef32d1f" providerId="ADAL" clId="{881D75E0-1602-430F-8D4B-7B2A216BE67D}" dt="2022-07-14T12:53:22.910" v="112" actId="478"/>
          <ac:picMkLst>
            <pc:docMk/>
            <pc:sldMk cId="3188990869" sldId="288"/>
            <ac:picMk id="12" creationId="{DD7D5F68-0581-05B1-5691-7AFB26EA64F1}"/>
          </ac:picMkLst>
        </pc:picChg>
        <pc:picChg chg="del mod">
          <ac:chgData name="iorw0224@sju.ac.kr" userId="8cd2928b-fb69-4a34-b7ec-bae7cef32d1f" providerId="ADAL" clId="{881D75E0-1602-430F-8D4B-7B2A216BE67D}" dt="2022-07-19T05:46:42.728" v="248" actId="21"/>
          <ac:picMkLst>
            <pc:docMk/>
            <pc:sldMk cId="3188990869" sldId="288"/>
            <ac:picMk id="15" creationId="{40EC56E1-2972-62ED-4271-52BF77D5FD09}"/>
          </ac:picMkLst>
        </pc:picChg>
        <pc:picChg chg="add mod modCrop">
          <ac:chgData name="iorw0224@sju.ac.kr" userId="8cd2928b-fb69-4a34-b7ec-bae7cef32d1f" providerId="ADAL" clId="{881D75E0-1602-430F-8D4B-7B2A216BE67D}" dt="2022-07-14T12:56:32.004" v="152" actId="1076"/>
          <ac:picMkLst>
            <pc:docMk/>
            <pc:sldMk cId="3188990869" sldId="288"/>
            <ac:picMk id="16" creationId="{1D9FA9EF-E46C-EFC8-D7F5-104C3388583A}"/>
          </ac:picMkLst>
        </pc:picChg>
        <pc:picChg chg="mod">
          <ac:chgData name="iorw0224@sju.ac.kr" userId="8cd2928b-fb69-4a34-b7ec-bae7cef32d1f" providerId="ADAL" clId="{881D75E0-1602-430F-8D4B-7B2A216BE67D}" dt="2022-07-19T05:47:11.111" v="255" actId="1076"/>
          <ac:picMkLst>
            <pc:docMk/>
            <pc:sldMk cId="3188990869" sldId="288"/>
            <ac:picMk id="19" creationId="{EF85DF4F-1CBF-A901-E172-E082F0BC1A40}"/>
          </ac:picMkLst>
        </pc:picChg>
        <pc:picChg chg="add mod">
          <ac:chgData name="iorw0224@sju.ac.kr" userId="8cd2928b-fb69-4a34-b7ec-bae7cef32d1f" providerId="ADAL" clId="{881D75E0-1602-430F-8D4B-7B2A216BE67D}" dt="2022-07-19T05:47:09.322" v="254" actId="1076"/>
          <ac:picMkLst>
            <pc:docMk/>
            <pc:sldMk cId="3188990869" sldId="288"/>
            <ac:picMk id="63" creationId="{349871B8-CB55-1CCC-B72F-4BDA6DC9082F}"/>
          </ac:picMkLst>
        </pc:pic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34" creationId="{1852DFA1-DB4A-44CF-A6CB-6C6A61C93DB0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56" creationId="{A39AB5E3-22DE-2CF0-D113-E5418CAE13C8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57" creationId="{F3F01952-5E91-0938-E903-6377537FDB7D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60" creationId="{BE98C9FF-D6A3-2F23-CCE5-D4F2F3406E61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61" creationId="{E350BA54-FDD5-8E33-F9A0-4403EC49C462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62" creationId="{6D1D8A75-BA00-FA31-19CA-F4C2E3361F54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64" creationId="{6B43720A-5476-73E2-921B-0C696C0C089F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66" creationId="{F45DC16A-BBCA-832C-A78B-DC1635F2AE29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67" creationId="{DE8285B2-B0DB-CC3C-EB0D-69610DA02B37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68" creationId="{B71E6C29-7B6E-44D5-C412-4A34D6D614BC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69" creationId="{DCA5B09F-B5E9-0D7F-72F5-F97FB91D7F3C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70" creationId="{C25EA6C2-B1EB-DC07-8A1D-C57B24715D05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71" creationId="{C0FDE40C-FEFE-E6E3-F749-13FE53D9AF56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72" creationId="{3E733A5E-39F7-13D2-42E9-15A2B273BAA9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75" creationId="{7F68C8E2-F215-0028-48A1-47ABD4A297EB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76" creationId="{9228BE64-025A-BDC7-D940-889EF477E795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77" creationId="{608058FF-9CF6-80B6-C815-D85B599C208E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80" creationId="{542545AC-6902-6ADE-F958-E47B96DE656F}"/>
          </ac:cxnSpMkLst>
        </pc:cxnChg>
        <pc:cxnChg chg="mod">
          <ac:chgData name="iorw0224@sju.ac.kr" userId="8cd2928b-fb69-4a34-b7ec-bae7cef32d1f" providerId="ADAL" clId="{881D75E0-1602-430F-8D4B-7B2A216BE67D}" dt="2022-07-14T12:54:23.003" v="124" actId="1076"/>
          <ac:cxnSpMkLst>
            <pc:docMk/>
            <pc:sldMk cId="3188990869" sldId="288"/>
            <ac:cxnSpMk id="82" creationId="{BE564EA9-0A3F-33C8-5D04-4D7BABA7639D}"/>
          </ac:cxnSpMkLst>
        </pc:cxnChg>
      </pc:sldChg>
      <pc:sldChg chg="addSp delSp modSp add mod ord">
        <pc:chgData name="iorw0224@sju.ac.kr" userId="8cd2928b-fb69-4a34-b7ec-bae7cef32d1f" providerId="ADAL" clId="{881D75E0-1602-430F-8D4B-7B2A216BE67D}" dt="2022-07-19T06:13:22.311" v="720" actId="1076"/>
        <pc:sldMkLst>
          <pc:docMk/>
          <pc:sldMk cId="280402686" sldId="289"/>
        </pc:sldMkLst>
        <pc:spChg chg="add del">
          <ac:chgData name="iorw0224@sju.ac.kr" userId="8cd2928b-fb69-4a34-b7ec-bae7cef32d1f" providerId="ADAL" clId="{881D75E0-1602-430F-8D4B-7B2A216BE67D}" dt="2022-07-19T05:58:01.112" v="413"/>
          <ac:spMkLst>
            <pc:docMk/>
            <pc:sldMk cId="280402686" sldId="289"/>
            <ac:spMk id="8" creationId="{DF555A3F-CD17-2845-E1B0-0884CE6BBB07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13" creationId="{4AF66010-1FC4-DEE1-103B-F9473B43813C}"/>
          </ac:spMkLst>
        </pc:spChg>
        <pc:spChg chg="add mod">
          <ac:chgData name="iorw0224@sju.ac.kr" userId="8cd2928b-fb69-4a34-b7ec-bae7cef32d1f" providerId="ADAL" clId="{881D75E0-1602-430F-8D4B-7B2A216BE67D}" dt="2022-07-19T06:10:22.913" v="676" actId="1076"/>
          <ac:spMkLst>
            <pc:docMk/>
            <pc:sldMk cId="280402686" sldId="289"/>
            <ac:spMk id="15" creationId="{9531B53C-F77C-8DFD-E488-15B9076A8E95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45" creationId="{4D708480-8252-00FC-363E-35EED9E0ADCB}"/>
          </ac:spMkLst>
        </pc:spChg>
        <pc:spChg chg="add mod">
          <ac:chgData name="iorw0224@sju.ac.kr" userId="8cd2928b-fb69-4a34-b7ec-bae7cef32d1f" providerId="ADAL" clId="{881D75E0-1602-430F-8D4B-7B2A216BE67D}" dt="2022-07-19T06:07:13.671" v="653" actId="1076"/>
          <ac:spMkLst>
            <pc:docMk/>
            <pc:sldMk cId="280402686" sldId="289"/>
            <ac:spMk id="52" creationId="{610A986A-0753-3192-BAFC-DD4508E12E56}"/>
          </ac:spMkLst>
        </pc:spChg>
        <pc:spChg chg="add mod">
          <ac:chgData name="iorw0224@sju.ac.kr" userId="8cd2928b-fb69-4a34-b7ec-bae7cef32d1f" providerId="ADAL" clId="{881D75E0-1602-430F-8D4B-7B2A216BE67D}" dt="2022-07-19T06:13:22.311" v="720" actId="1076"/>
          <ac:spMkLst>
            <pc:docMk/>
            <pc:sldMk cId="280402686" sldId="289"/>
            <ac:spMk id="54" creationId="{7291FDC0-40E7-1F78-2259-21E864CB9EE3}"/>
          </ac:spMkLst>
        </pc:spChg>
        <pc:spChg chg="mod">
          <ac:chgData name="iorw0224@sju.ac.kr" userId="8cd2928b-fb69-4a34-b7ec-bae7cef32d1f" providerId="ADAL" clId="{881D75E0-1602-430F-8D4B-7B2A216BE67D}" dt="2022-07-19T05:55:49.503" v="259" actId="20577"/>
          <ac:spMkLst>
            <pc:docMk/>
            <pc:sldMk cId="280402686" sldId="289"/>
            <ac:spMk id="55" creationId="{FC231B6C-FA32-AB63-231D-53327EA9C4C8}"/>
          </ac:spMkLst>
        </pc:spChg>
        <pc:spChg chg="del">
          <ac:chgData name="iorw0224@sju.ac.kr" userId="8cd2928b-fb69-4a34-b7ec-bae7cef32d1f" providerId="ADAL" clId="{881D75E0-1602-430F-8D4B-7B2A216BE67D}" dt="2022-07-19T05:56:01.961" v="261" actId="478"/>
          <ac:spMkLst>
            <pc:docMk/>
            <pc:sldMk cId="280402686" sldId="289"/>
            <ac:spMk id="58" creationId="{A5D6C7D8-E5D9-2E45-7DF8-6F60A0A8F16F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59" creationId="{4ECEA4B4-4352-0E2F-0404-566818A0C5C2}"/>
          </ac:spMkLst>
        </pc:spChg>
        <pc:spChg chg="add del mod">
          <ac:chgData name="iorw0224@sju.ac.kr" userId="8cd2928b-fb69-4a34-b7ec-bae7cef32d1f" providerId="ADAL" clId="{881D75E0-1602-430F-8D4B-7B2A216BE67D}" dt="2022-07-19T05:59:58.017" v="440" actId="478"/>
          <ac:spMkLst>
            <pc:docMk/>
            <pc:sldMk cId="280402686" sldId="289"/>
            <ac:spMk id="65" creationId="{D3888BEA-7234-E7D1-546D-BB902E41C1F4}"/>
          </ac:spMkLst>
        </pc:spChg>
        <pc:spChg chg="add mod">
          <ac:chgData name="iorw0224@sju.ac.kr" userId="8cd2928b-fb69-4a34-b7ec-bae7cef32d1f" providerId="ADAL" clId="{881D75E0-1602-430F-8D4B-7B2A216BE67D}" dt="2022-07-19T06:13:22.311" v="720" actId="1076"/>
          <ac:spMkLst>
            <pc:docMk/>
            <pc:sldMk cId="280402686" sldId="289"/>
            <ac:spMk id="66" creationId="{C8E75F19-D1F8-D213-3B3B-CD5E5CD09F8D}"/>
          </ac:spMkLst>
        </pc:spChg>
        <pc:spChg chg="add mod">
          <ac:chgData name="iorw0224@sju.ac.kr" userId="8cd2928b-fb69-4a34-b7ec-bae7cef32d1f" providerId="ADAL" clId="{881D75E0-1602-430F-8D4B-7B2A216BE67D}" dt="2022-07-19T06:10:37.763" v="678" actId="1076"/>
          <ac:spMkLst>
            <pc:docMk/>
            <pc:sldMk cId="280402686" sldId="289"/>
            <ac:spMk id="67" creationId="{17BF3303-09C3-D0BC-F627-14D169D3BDF8}"/>
          </ac:spMkLst>
        </pc:spChg>
        <pc:spChg chg="add mod">
          <ac:chgData name="iorw0224@sju.ac.kr" userId="8cd2928b-fb69-4a34-b7ec-bae7cef32d1f" providerId="ADAL" clId="{881D75E0-1602-430F-8D4B-7B2A216BE67D}" dt="2022-07-19T06:10:37.763" v="678" actId="1076"/>
          <ac:spMkLst>
            <pc:docMk/>
            <pc:sldMk cId="280402686" sldId="289"/>
            <ac:spMk id="68" creationId="{9056DF6D-4B60-C72F-5529-EC6AE81551B7}"/>
          </ac:spMkLst>
        </pc:spChg>
        <pc:spChg chg="add mod">
          <ac:chgData name="iorw0224@sju.ac.kr" userId="8cd2928b-fb69-4a34-b7ec-bae7cef32d1f" providerId="ADAL" clId="{881D75E0-1602-430F-8D4B-7B2A216BE67D}" dt="2022-07-19T06:10:37.763" v="678" actId="1076"/>
          <ac:spMkLst>
            <pc:docMk/>
            <pc:sldMk cId="280402686" sldId="289"/>
            <ac:spMk id="70" creationId="{2E89229D-AC57-CD7F-8688-2CFF475A02D1}"/>
          </ac:spMkLst>
        </pc:spChg>
        <pc:spChg chg="add mod">
          <ac:chgData name="iorw0224@sju.ac.kr" userId="8cd2928b-fb69-4a34-b7ec-bae7cef32d1f" providerId="ADAL" clId="{881D75E0-1602-430F-8D4B-7B2A216BE67D}" dt="2022-07-19T06:05:24.839" v="628" actId="1076"/>
          <ac:spMkLst>
            <pc:docMk/>
            <pc:sldMk cId="280402686" sldId="289"/>
            <ac:spMk id="71" creationId="{D4378E21-9603-BB1E-EBCD-CCD8681771F2}"/>
          </ac:spMkLst>
        </pc:spChg>
        <pc:spChg chg="add mod">
          <ac:chgData name="iorw0224@sju.ac.kr" userId="8cd2928b-fb69-4a34-b7ec-bae7cef32d1f" providerId="ADAL" clId="{881D75E0-1602-430F-8D4B-7B2A216BE67D}" dt="2022-07-19T06:13:22.311" v="720" actId="1076"/>
          <ac:spMkLst>
            <pc:docMk/>
            <pc:sldMk cId="280402686" sldId="289"/>
            <ac:spMk id="73" creationId="{2D6994BC-9B50-63A7-A020-70D8E54E7A61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74" creationId="{0D098F91-F603-DE57-9397-4805F51F6EE4}"/>
          </ac:spMkLst>
        </pc:spChg>
        <pc:spChg chg="add mod">
          <ac:chgData name="iorw0224@sju.ac.kr" userId="8cd2928b-fb69-4a34-b7ec-bae7cef32d1f" providerId="ADAL" clId="{881D75E0-1602-430F-8D4B-7B2A216BE67D}" dt="2022-07-19T06:10:48.452" v="679" actId="404"/>
          <ac:spMkLst>
            <pc:docMk/>
            <pc:sldMk cId="280402686" sldId="289"/>
            <ac:spMk id="75" creationId="{1B799603-B758-A40D-D4B2-32D750B0FC5B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81" creationId="{F7C5D608-51EA-BCA7-4766-1D86869FFDA4}"/>
          </ac:spMkLst>
        </pc:spChg>
        <pc:spChg chg="del">
          <ac:chgData name="iorw0224@sju.ac.kr" userId="8cd2928b-fb69-4a34-b7ec-bae7cef32d1f" providerId="ADAL" clId="{881D75E0-1602-430F-8D4B-7B2A216BE67D}" dt="2022-07-19T05:56:01.961" v="261" actId="478"/>
          <ac:spMkLst>
            <pc:docMk/>
            <pc:sldMk cId="280402686" sldId="289"/>
            <ac:spMk id="83" creationId="{484206AE-8D03-CBAA-6782-26A3CD3D7AC3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86" creationId="{B2F2A634-8D8B-1AB4-A855-6AC7A107447B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87" creationId="{8D0118A9-5A74-5B24-F38E-BA82E5D54F94}"/>
          </ac:spMkLst>
        </pc:spChg>
        <pc:grpChg chg="del">
          <ac:chgData name="iorw0224@sju.ac.kr" userId="8cd2928b-fb69-4a34-b7ec-bae7cef32d1f" providerId="ADAL" clId="{881D75E0-1602-430F-8D4B-7B2A216BE67D}" dt="2022-07-19T05:56:04.303" v="262" actId="478"/>
          <ac:grpSpMkLst>
            <pc:docMk/>
            <pc:sldMk cId="280402686" sldId="289"/>
            <ac:grpSpMk id="10" creationId="{4401AD9B-8D4A-FDF9-8129-0BAB1E447D1D}"/>
          </ac:grpSpMkLst>
        </pc:grpChg>
        <pc:picChg chg="add del mod">
          <ac:chgData name="iorw0224@sju.ac.kr" userId="8cd2928b-fb69-4a34-b7ec-bae7cef32d1f" providerId="ADAL" clId="{881D75E0-1602-430F-8D4B-7B2A216BE67D}" dt="2022-07-19T06:01:41.896" v="456" actId="478"/>
          <ac:picMkLst>
            <pc:docMk/>
            <pc:sldMk cId="280402686" sldId="289"/>
            <ac:picMk id="14" creationId="{A5527950-941E-0B26-6371-8FCC85BA1043}"/>
          </ac:picMkLst>
        </pc:picChg>
        <pc:picChg chg="del">
          <ac:chgData name="iorw0224@sju.ac.kr" userId="8cd2928b-fb69-4a34-b7ec-bae7cef32d1f" providerId="ADAL" clId="{881D75E0-1602-430F-8D4B-7B2A216BE67D}" dt="2022-07-19T05:55:57.771" v="260" actId="478"/>
          <ac:picMkLst>
            <pc:docMk/>
            <pc:sldMk cId="280402686" sldId="289"/>
            <ac:picMk id="16" creationId="{1D9FA9EF-E46C-EFC8-D7F5-104C3388583A}"/>
          </ac:picMkLst>
        </pc:picChg>
        <pc:picChg chg="del">
          <ac:chgData name="iorw0224@sju.ac.kr" userId="8cd2928b-fb69-4a34-b7ec-bae7cef32d1f" providerId="ADAL" clId="{881D75E0-1602-430F-8D4B-7B2A216BE67D}" dt="2022-07-19T05:55:57.771" v="260" actId="478"/>
          <ac:picMkLst>
            <pc:docMk/>
            <pc:sldMk cId="280402686" sldId="289"/>
            <ac:picMk id="19" creationId="{EF85DF4F-1CBF-A901-E172-E082F0BC1A40}"/>
          </ac:picMkLst>
        </pc:picChg>
        <pc:picChg chg="del">
          <ac:chgData name="iorw0224@sju.ac.kr" userId="8cd2928b-fb69-4a34-b7ec-bae7cef32d1f" providerId="ADAL" clId="{881D75E0-1602-430F-8D4B-7B2A216BE67D}" dt="2022-07-19T05:55:57.771" v="260" actId="478"/>
          <ac:picMkLst>
            <pc:docMk/>
            <pc:sldMk cId="280402686" sldId="289"/>
            <ac:picMk id="63" creationId="{349871B8-CB55-1CCC-B72F-4BDA6DC9082F}"/>
          </ac:picMkLst>
        </pc:picChg>
        <pc:picChg chg="add mod">
          <ac:chgData name="iorw0224@sju.ac.kr" userId="8cd2928b-fb69-4a34-b7ec-bae7cef32d1f" providerId="ADAL" clId="{881D75E0-1602-430F-8D4B-7B2A216BE67D}" dt="2022-07-19T06:10:37.763" v="678" actId="1076"/>
          <ac:picMkLst>
            <pc:docMk/>
            <pc:sldMk cId="280402686" sldId="289"/>
            <ac:picMk id="69" creationId="{D2C16F70-DFCB-67DE-2237-94E6C93D8B0B}"/>
          </ac:picMkLst>
        </pc:picChg>
        <pc:picChg chg="add mod">
          <ac:chgData name="iorw0224@sju.ac.kr" userId="8cd2928b-fb69-4a34-b7ec-bae7cef32d1f" providerId="ADAL" clId="{881D75E0-1602-430F-8D4B-7B2A216BE67D}" dt="2022-07-19T06:13:22.311" v="720" actId="1076"/>
          <ac:picMkLst>
            <pc:docMk/>
            <pc:sldMk cId="280402686" sldId="289"/>
            <ac:picMk id="1028" creationId="{38634ED6-F1F8-1CDF-DDB2-FB2C73ABFFF7}"/>
          </ac:picMkLst>
        </pc:picChg>
        <pc:picChg chg="add mod">
          <ac:chgData name="iorw0224@sju.ac.kr" userId="8cd2928b-fb69-4a34-b7ec-bae7cef32d1f" providerId="ADAL" clId="{881D75E0-1602-430F-8D4B-7B2A216BE67D}" dt="2022-07-19T06:10:37.763" v="678" actId="1076"/>
          <ac:picMkLst>
            <pc:docMk/>
            <pc:sldMk cId="280402686" sldId="289"/>
            <ac:picMk id="1030" creationId="{EF8ECC53-4A1F-13CF-6106-3A7515C3D085}"/>
          </ac:picMkLst>
        </pc:picChg>
        <pc:picChg chg="add mod">
          <ac:chgData name="iorw0224@sju.ac.kr" userId="8cd2928b-fb69-4a34-b7ec-bae7cef32d1f" providerId="ADAL" clId="{881D75E0-1602-430F-8D4B-7B2A216BE67D}" dt="2022-07-19T06:10:37.763" v="678" actId="1076"/>
          <ac:picMkLst>
            <pc:docMk/>
            <pc:sldMk cId="280402686" sldId="289"/>
            <ac:picMk id="1032" creationId="{00061188-4E54-867C-D66B-EBFF0354C078}"/>
          </ac:picMkLst>
        </pc:picChg>
        <pc:picChg chg="add mod">
          <ac:chgData name="iorw0224@sju.ac.kr" userId="8cd2928b-fb69-4a34-b7ec-bae7cef32d1f" providerId="ADAL" clId="{881D75E0-1602-430F-8D4B-7B2A216BE67D}" dt="2022-07-19T06:13:22.311" v="720" actId="1076"/>
          <ac:picMkLst>
            <pc:docMk/>
            <pc:sldMk cId="280402686" sldId="289"/>
            <ac:picMk id="1034" creationId="{51FBE1A9-455F-90B4-0882-A1C54BFC2402}"/>
          </ac:picMkLst>
        </pc:picChg>
        <pc:cxnChg chg="mod">
          <ac:chgData name="iorw0224@sju.ac.kr" userId="8cd2928b-fb69-4a34-b7ec-bae7cef32d1f" providerId="ADAL" clId="{881D75E0-1602-430F-8D4B-7B2A216BE67D}" dt="2022-07-19T06:09:27.187" v="654" actId="208"/>
          <ac:cxnSpMkLst>
            <pc:docMk/>
            <pc:sldMk cId="280402686" sldId="289"/>
            <ac:cxnSpMk id="11" creationId="{D594AD39-1264-44FB-9659-7901314242FB}"/>
          </ac:cxnSpMkLst>
        </pc:cxnChg>
        <pc:cxnChg chg="del">
          <ac:chgData name="iorw0224@sju.ac.kr" userId="8cd2928b-fb69-4a34-b7ec-bae7cef32d1f" providerId="ADAL" clId="{881D75E0-1602-430F-8D4B-7B2A216BE67D}" dt="2022-07-19T05:55:57.771" v="260" actId="478"/>
          <ac:cxnSpMkLst>
            <pc:docMk/>
            <pc:sldMk cId="280402686" sldId="289"/>
            <ac:cxnSpMk id="82" creationId="{BE564EA9-0A3F-33C8-5D04-4D7BABA7639D}"/>
          </ac:cxnSpMkLst>
        </pc:cxnChg>
      </pc:sldChg>
      <pc:sldChg chg="add del">
        <pc:chgData name="iorw0224@sju.ac.kr" userId="8cd2928b-fb69-4a34-b7ec-bae7cef32d1f" providerId="ADAL" clId="{881D75E0-1602-430F-8D4B-7B2A216BE67D}" dt="2022-07-19T06:11:42.408" v="681" actId="47"/>
        <pc:sldMkLst>
          <pc:docMk/>
          <pc:sldMk cId="3510547276" sldId="290"/>
        </pc:sldMkLst>
      </pc:sldChg>
      <pc:sldChg chg="addSp delSp modSp add mod">
        <pc:chgData name="iorw0224@sju.ac.kr" userId="8cd2928b-fb69-4a34-b7ec-bae7cef32d1f" providerId="ADAL" clId="{881D75E0-1602-430F-8D4B-7B2A216BE67D}" dt="2022-07-23T06:30:14.782" v="2079" actId="1076"/>
        <pc:sldMkLst>
          <pc:docMk/>
          <pc:sldMk cId="822192489" sldId="291"/>
        </pc:sldMkLst>
        <pc:spChg chg="add mod">
          <ac:chgData name="iorw0224@sju.ac.kr" userId="8cd2928b-fb69-4a34-b7ec-bae7cef32d1f" providerId="ADAL" clId="{881D75E0-1602-430F-8D4B-7B2A216BE67D}" dt="2022-07-23T06:30:14.782" v="2079" actId="1076"/>
          <ac:spMkLst>
            <pc:docMk/>
            <pc:sldMk cId="822192489" sldId="291"/>
            <ac:spMk id="12" creationId="{4DF63590-898D-0B5A-8D1D-F6965BEF94CA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15" creationId="{9531B53C-F77C-8DFD-E488-15B9076A8E95}"/>
          </ac:spMkLst>
        </pc:spChg>
        <pc:spChg chg="add del mod">
          <ac:chgData name="iorw0224@sju.ac.kr" userId="8cd2928b-fb69-4a34-b7ec-bae7cef32d1f" providerId="ADAL" clId="{881D75E0-1602-430F-8D4B-7B2A216BE67D}" dt="2022-07-19T06:18:24.442" v="803" actId="478"/>
          <ac:spMkLst>
            <pc:docMk/>
            <pc:sldMk cId="822192489" sldId="291"/>
            <ac:spMk id="27" creationId="{A884EE37-324A-79FB-1A69-4D9FDEF7E88B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52" creationId="{610A986A-0753-3192-BAFC-DD4508E12E56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54" creationId="{7291FDC0-40E7-1F78-2259-21E864CB9EE3}"/>
          </ac:spMkLst>
        </pc:spChg>
        <pc:spChg chg="mod">
          <ac:chgData name="iorw0224@sju.ac.kr" userId="8cd2928b-fb69-4a34-b7ec-bae7cef32d1f" providerId="ADAL" clId="{881D75E0-1602-430F-8D4B-7B2A216BE67D}" dt="2022-07-19T06:13:04.734" v="719" actId="20577"/>
          <ac:spMkLst>
            <pc:docMk/>
            <pc:sldMk cId="822192489" sldId="291"/>
            <ac:spMk id="55" creationId="{FC231B6C-FA32-AB63-231D-53327EA9C4C8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66" creationId="{C8E75F19-D1F8-D213-3B3B-CD5E5CD09F8D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67" creationId="{17BF3303-09C3-D0BC-F627-14D169D3BDF8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68" creationId="{9056DF6D-4B60-C72F-5529-EC6AE81551B7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70" creationId="{2E89229D-AC57-CD7F-8688-2CFF475A02D1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71" creationId="{D4378E21-9603-BB1E-EBCD-CCD8681771F2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73" creationId="{2D6994BC-9B50-63A7-A020-70D8E54E7A61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75" creationId="{1B799603-B758-A40D-D4B2-32D750B0FC5B}"/>
          </ac:spMkLst>
        </pc:spChg>
        <pc:picChg chg="add mod modCrop">
          <ac:chgData name="iorw0224@sju.ac.kr" userId="8cd2928b-fb69-4a34-b7ec-bae7cef32d1f" providerId="ADAL" clId="{881D75E0-1602-430F-8D4B-7B2A216BE67D}" dt="2022-07-19T06:14:13.815" v="726" actId="732"/>
          <ac:picMkLst>
            <pc:docMk/>
            <pc:sldMk cId="822192489" sldId="291"/>
            <ac:picMk id="8" creationId="{4B177844-7C0B-20D7-9531-831E209896AE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69" creationId="{D2C16F70-DFCB-67DE-2237-94E6C93D8B0B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1028" creationId="{38634ED6-F1F8-1CDF-DDB2-FB2C73ABFFF7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1030" creationId="{EF8ECC53-4A1F-13CF-6106-3A7515C3D085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1032" creationId="{00061188-4E54-867C-D66B-EBFF0354C078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1034" creationId="{51FBE1A9-455F-90B4-0882-A1C54BFC2402}"/>
          </ac:picMkLst>
        </pc:picChg>
      </pc:sldChg>
      <pc:sldChg chg="addSp delSp modSp add mod ord">
        <pc:chgData name="iorw0224@sju.ac.kr" userId="8cd2928b-fb69-4a34-b7ec-bae7cef32d1f" providerId="ADAL" clId="{881D75E0-1602-430F-8D4B-7B2A216BE67D}" dt="2022-07-23T06:29:07.589" v="2077" actId="20577"/>
        <pc:sldMkLst>
          <pc:docMk/>
          <pc:sldMk cId="1658049388" sldId="292"/>
        </pc:sldMkLst>
        <pc:spChg chg="add del mod">
          <ac:chgData name="iorw0224@sju.ac.kr" userId="8cd2928b-fb69-4a34-b7ec-bae7cef32d1f" providerId="ADAL" clId="{881D75E0-1602-430F-8D4B-7B2A216BE67D}" dt="2022-07-19T06:18:45.318" v="808" actId="478"/>
          <ac:spMkLst>
            <pc:docMk/>
            <pc:sldMk cId="1658049388" sldId="292"/>
            <ac:spMk id="7" creationId="{DDEB3BB2-1837-9719-76B1-6A3D6DDF958E}"/>
          </ac:spMkLst>
        </pc:spChg>
        <pc:spChg chg="add mod">
          <ac:chgData name="iorw0224@sju.ac.kr" userId="8cd2928b-fb69-4a34-b7ec-bae7cef32d1f" providerId="ADAL" clId="{881D75E0-1602-430F-8D4B-7B2A216BE67D}" dt="2022-07-19T07:57:41.899" v="1800" actId="1076"/>
          <ac:spMkLst>
            <pc:docMk/>
            <pc:sldMk cId="1658049388" sldId="292"/>
            <ac:spMk id="8" creationId="{BC4CFC47-0C27-AB91-CD00-7372A422CAA9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10" creationId="{10B0FA4E-B8D0-3B6E-A2EF-D6526ED792CD}"/>
          </ac:spMkLst>
        </pc:spChg>
        <pc:spChg chg="add del mod">
          <ac:chgData name="iorw0224@sju.ac.kr" userId="8cd2928b-fb69-4a34-b7ec-bae7cef32d1f" providerId="ADAL" clId="{881D75E0-1602-430F-8D4B-7B2A216BE67D}" dt="2022-07-19T06:18:44.465" v="807" actId="478"/>
          <ac:spMkLst>
            <pc:docMk/>
            <pc:sldMk cId="1658049388" sldId="292"/>
            <ac:spMk id="12" creationId="{A7A7C7AC-31F7-C992-5458-8B0DFFF2B139}"/>
          </ac:spMkLst>
        </pc:spChg>
        <pc:spChg chg="add del mod">
          <ac:chgData name="iorw0224@sju.ac.kr" userId="8cd2928b-fb69-4a34-b7ec-bae7cef32d1f" providerId="ADAL" clId="{881D75E0-1602-430F-8D4B-7B2A216BE67D}" dt="2022-07-19T06:16:34.284" v="743"/>
          <ac:spMkLst>
            <pc:docMk/>
            <pc:sldMk cId="1658049388" sldId="292"/>
            <ac:spMk id="13" creationId="{8644D129-F0FF-A5AD-D930-6814EEA8DB9B}"/>
          </ac:spMkLst>
        </pc:spChg>
        <pc:spChg chg="add del mod">
          <ac:chgData name="iorw0224@sju.ac.kr" userId="8cd2928b-fb69-4a34-b7ec-bae7cef32d1f" providerId="ADAL" clId="{881D75E0-1602-430F-8D4B-7B2A216BE67D}" dt="2022-07-19T06:16:34.104" v="742"/>
          <ac:spMkLst>
            <pc:docMk/>
            <pc:sldMk cId="1658049388" sldId="292"/>
            <ac:spMk id="14" creationId="{E2568B43-C6A8-733C-B3F4-6A5FCDA5E4D1}"/>
          </ac:spMkLst>
        </pc:spChg>
        <pc:spChg chg="add del mod">
          <ac:chgData name="iorw0224@sju.ac.kr" userId="8cd2928b-fb69-4a34-b7ec-bae7cef32d1f" providerId="ADAL" clId="{881D75E0-1602-430F-8D4B-7B2A216BE67D}" dt="2022-07-19T06:16:33.935" v="741"/>
          <ac:spMkLst>
            <pc:docMk/>
            <pc:sldMk cId="1658049388" sldId="292"/>
            <ac:spMk id="15" creationId="{5CF43A9A-49C9-C42A-19C7-EAA25EF23E2D}"/>
          </ac:spMkLst>
        </pc:spChg>
        <pc:spChg chg="add del mod">
          <ac:chgData name="iorw0224@sju.ac.kr" userId="8cd2928b-fb69-4a34-b7ec-bae7cef32d1f" providerId="ADAL" clId="{881D75E0-1602-430F-8D4B-7B2A216BE67D}" dt="2022-07-19T06:16:36.244" v="745"/>
          <ac:spMkLst>
            <pc:docMk/>
            <pc:sldMk cId="1658049388" sldId="292"/>
            <ac:spMk id="16" creationId="{163B1672-1607-4CCC-1094-9C84364AE3DA}"/>
          </ac:spMkLst>
        </pc:spChg>
        <pc:spChg chg="add del mod">
          <ac:chgData name="iorw0224@sju.ac.kr" userId="8cd2928b-fb69-4a34-b7ec-bae7cef32d1f" providerId="ADAL" clId="{881D75E0-1602-430F-8D4B-7B2A216BE67D}" dt="2022-07-19T06:18:43.921" v="806" actId="478"/>
          <ac:spMkLst>
            <pc:docMk/>
            <pc:sldMk cId="1658049388" sldId="292"/>
            <ac:spMk id="17" creationId="{8616873B-69AE-4325-639B-A18314250185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19" creationId="{7DEC689D-3DA6-1837-B0E1-E216F61C1077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0" creationId="{33BA5DA9-31B4-FD63-7A14-9E79BE745819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1" creationId="{0C3110AB-0219-F1DB-00FD-C7FB96FF674B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2" creationId="{27BE8FAD-6B3A-419E-DF0F-38F1B59B86BD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3" creationId="{D0B5A412-1184-BB65-577D-A3DEE7A82D98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4" creationId="{3BAC6873-91CA-AADF-88BF-5DC9C1016942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5" creationId="{422876FB-51AB-B901-9334-BDE4E1FF0856}"/>
          </ac:spMkLst>
        </pc:spChg>
        <pc:spChg chg="add del">
          <ac:chgData name="iorw0224@sju.ac.kr" userId="8cd2928b-fb69-4a34-b7ec-bae7cef32d1f" providerId="ADAL" clId="{881D75E0-1602-430F-8D4B-7B2A216BE67D}" dt="2022-07-19T07:32:05.999" v="1005" actId="22"/>
          <ac:spMkLst>
            <pc:docMk/>
            <pc:sldMk cId="1658049388" sldId="292"/>
            <ac:spMk id="33" creationId="{3415DAB0-139B-64CD-4444-E2B0E37267B8}"/>
          </ac:spMkLst>
        </pc:spChg>
        <pc:spChg chg="add del mod">
          <ac:chgData name="iorw0224@sju.ac.kr" userId="8cd2928b-fb69-4a34-b7ec-bae7cef32d1f" providerId="ADAL" clId="{881D75E0-1602-430F-8D4B-7B2A216BE67D}" dt="2022-07-19T06:23:58.082" v="906"/>
          <ac:spMkLst>
            <pc:docMk/>
            <pc:sldMk cId="1658049388" sldId="292"/>
            <ac:spMk id="33" creationId="{77FACBF6-5FCD-790C-27C9-C8D826076940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34" creationId="{A0E3095A-999F-12E0-71F6-9956BE7805A8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35" creationId="{25B052D0-2854-D2E0-25E3-85F49019EA50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36" creationId="{AB3A08C9-4207-ED93-3E8C-589C448F7647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37" creationId="{480E6439-4976-DF24-3A33-213F754521E5}"/>
          </ac:spMkLst>
        </pc:spChg>
        <pc:spChg chg="add del mod">
          <ac:chgData name="iorw0224@sju.ac.kr" userId="8cd2928b-fb69-4a34-b7ec-bae7cef32d1f" providerId="ADAL" clId="{881D75E0-1602-430F-8D4B-7B2A216BE67D}" dt="2022-07-19T06:25:38.057" v="953" actId="478"/>
          <ac:spMkLst>
            <pc:docMk/>
            <pc:sldMk cId="1658049388" sldId="292"/>
            <ac:spMk id="38" creationId="{7E47D773-1B57-36E5-54B9-9A0AB75E92D3}"/>
          </ac:spMkLst>
        </pc:spChg>
        <pc:spChg chg="add mod">
          <ac:chgData name="iorw0224@sju.ac.kr" userId="8cd2928b-fb69-4a34-b7ec-bae7cef32d1f" providerId="ADAL" clId="{881D75E0-1602-430F-8D4B-7B2A216BE67D}" dt="2022-07-23T06:29:07.589" v="2077" actId="20577"/>
          <ac:spMkLst>
            <pc:docMk/>
            <pc:sldMk cId="1658049388" sldId="292"/>
            <ac:spMk id="38" creationId="{CE3DA901-5147-B0D2-CCC1-2C0757685C5B}"/>
          </ac:spMkLst>
        </pc:spChg>
        <pc:spChg chg="add mod">
          <ac:chgData name="iorw0224@sju.ac.kr" userId="8cd2928b-fb69-4a34-b7ec-bae7cef32d1f" providerId="ADAL" clId="{881D75E0-1602-430F-8D4B-7B2A216BE67D}" dt="2022-07-19T07:57:41.899" v="1800" actId="1076"/>
          <ac:spMkLst>
            <pc:docMk/>
            <pc:sldMk cId="1658049388" sldId="292"/>
            <ac:spMk id="40" creationId="{3AB220C3-C5AD-F59E-CC9D-5EBC93800B45}"/>
          </ac:spMkLst>
        </pc:spChg>
        <pc:spChg chg="add del mod">
          <ac:chgData name="iorw0224@sju.ac.kr" userId="8cd2928b-fb69-4a34-b7ec-bae7cef32d1f" providerId="ADAL" clId="{881D75E0-1602-430F-8D4B-7B2A216BE67D}" dt="2022-07-19T06:25:27.030" v="949"/>
          <ac:spMkLst>
            <pc:docMk/>
            <pc:sldMk cId="1658049388" sldId="292"/>
            <ac:spMk id="49" creationId="{177D0173-1C65-1DDA-F466-F25634803B63}"/>
          </ac:spMkLst>
        </pc:spChg>
        <pc:spChg chg="mod">
          <ac:chgData name="iorw0224@sju.ac.kr" userId="8cd2928b-fb69-4a34-b7ec-bae7cef32d1f" providerId="ADAL" clId="{881D75E0-1602-430F-8D4B-7B2A216BE67D}" dt="2022-07-19T07:33:41.810" v="1042" actId="20577"/>
          <ac:spMkLst>
            <pc:docMk/>
            <pc:sldMk cId="1658049388" sldId="292"/>
            <ac:spMk id="55" creationId="{FC231B6C-FA32-AB63-231D-53327EA9C4C8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66" creationId="{BD47287C-304D-4033-4CFD-BD2E1D890A8C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67" creationId="{7FC90494-554B-5C9A-D786-A1B9FEA316E2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68" creationId="{CD5A3920-AA43-A827-1D14-33A29E501762}"/>
          </ac:spMkLst>
        </pc:spChg>
        <pc:spChg chg="add del mod">
          <ac:chgData name="iorw0224@sju.ac.kr" userId="8cd2928b-fb69-4a34-b7ec-bae7cef32d1f" providerId="ADAL" clId="{881D75E0-1602-430F-8D4B-7B2A216BE67D}" dt="2022-07-19T06:31:31.654" v="980"/>
          <ac:spMkLst>
            <pc:docMk/>
            <pc:sldMk cId="1658049388" sldId="292"/>
            <ac:spMk id="69" creationId="{FBC9B0B1-6772-F281-FE4F-C5F455A2EB78}"/>
          </ac:spMkLst>
        </pc:spChg>
        <pc:picChg chg="del">
          <ac:chgData name="iorw0224@sju.ac.kr" userId="8cd2928b-fb69-4a34-b7ec-bae7cef32d1f" providerId="ADAL" clId="{881D75E0-1602-430F-8D4B-7B2A216BE67D}" dt="2022-07-19T06:16:01.132" v="728" actId="478"/>
          <ac:picMkLst>
            <pc:docMk/>
            <pc:sldMk cId="1658049388" sldId="292"/>
            <ac:picMk id="8" creationId="{4B177844-7C0B-20D7-9531-831E209896AE}"/>
          </ac:picMkLst>
        </pc:picChg>
        <pc:picChg chg="add mod">
          <ac:chgData name="iorw0224@sju.ac.kr" userId="8cd2928b-fb69-4a34-b7ec-bae7cef32d1f" providerId="ADAL" clId="{881D75E0-1602-430F-8D4B-7B2A216BE67D}" dt="2022-07-19T07:57:41.899" v="1800" actId="1076"/>
          <ac:picMkLst>
            <pc:docMk/>
            <pc:sldMk cId="1658049388" sldId="292"/>
            <ac:picMk id="1026" creationId="{6C1C5B27-120C-C97F-32BF-1F10D2EF9479}"/>
          </ac:picMkLst>
        </pc:picChg>
        <pc:picChg chg="add mod">
          <ac:chgData name="iorw0224@sju.ac.kr" userId="8cd2928b-fb69-4a34-b7ec-bae7cef32d1f" providerId="ADAL" clId="{881D75E0-1602-430F-8D4B-7B2A216BE67D}" dt="2022-07-19T07:57:41.899" v="1800" actId="1076"/>
          <ac:picMkLst>
            <pc:docMk/>
            <pc:sldMk cId="1658049388" sldId="292"/>
            <ac:picMk id="1028" creationId="{3E57C2AA-25A6-1723-913F-9ED55BD89BA9}"/>
          </ac:picMkLst>
        </pc:picChg>
        <pc:cxnChg chg="mod">
          <ac:chgData name="iorw0224@sju.ac.kr" userId="8cd2928b-fb69-4a34-b7ec-bae7cef32d1f" providerId="ADAL" clId="{881D75E0-1602-430F-8D4B-7B2A216BE67D}" dt="2022-07-19T07:57:16.171" v="1795" actId="1076"/>
          <ac:cxnSpMkLst>
            <pc:docMk/>
            <pc:sldMk cId="1658049388" sldId="292"/>
            <ac:cxnSpMk id="11" creationId="{D594AD39-1264-44FB-9659-7901314242FB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26" creationId="{E87A01B6-BB89-FF24-9EB9-B80F4FEFBA4C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28" creationId="{46B8DB51-2BBD-15A1-5F7C-9212FB4EA36F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30" creationId="{BC8FDD30-599E-4B7A-2F51-910929D2FEF3}"/>
          </ac:cxnSpMkLst>
        </pc:cxnChg>
        <pc:cxnChg chg="add del mod">
          <ac:chgData name="iorw0224@sju.ac.kr" userId="8cd2928b-fb69-4a34-b7ec-bae7cef32d1f" providerId="ADAL" clId="{881D75E0-1602-430F-8D4B-7B2A216BE67D}" dt="2022-07-19T06:23:52.878" v="904"/>
          <ac:cxnSpMkLst>
            <pc:docMk/>
            <pc:sldMk cId="1658049388" sldId="292"/>
            <ac:cxnSpMk id="32" creationId="{1C4F093F-8856-DC30-CB37-02537D01D338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39" creationId="{E2226FE4-1C97-97DF-2D8F-49C06EBA27E6}"/>
          </ac:cxnSpMkLst>
        </pc:cxnChg>
        <pc:cxnChg chg="add mod">
          <ac:chgData name="iorw0224@sju.ac.kr" userId="8cd2928b-fb69-4a34-b7ec-bae7cef32d1f" providerId="ADAL" clId="{881D75E0-1602-430F-8D4B-7B2A216BE67D}" dt="2022-07-19T07:58:29.551" v="1801" actId="1076"/>
          <ac:cxnSpMkLst>
            <pc:docMk/>
            <pc:sldMk cId="1658049388" sldId="292"/>
            <ac:cxnSpMk id="41" creationId="{5E6B20CB-615A-0E89-E253-A8A71088973B}"/>
          </ac:cxnSpMkLst>
        </pc:cxnChg>
        <pc:cxnChg chg="add del mod">
          <ac:chgData name="iorw0224@sju.ac.kr" userId="8cd2928b-fb69-4a34-b7ec-bae7cef32d1f" providerId="ADAL" clId="{881D75E0-1602-430F-8D4B-7B2A216BE67D}" dt="2022-07-19T06:25:28.669" v="950" actId="478"/>
          <ac:cxnSpMkLst>
            <pc:docMk/>
            <pc:sldMk cId="1658049388" sldId="292"/>
            <ac:cxnSpMk id="41" creationId="{680698AE-C694-F6F1-36F8-E428167E71B7}"/>
          </ac:cxnSpMkLst>
        </pc:cxnChg>
        <pc:cxnChg chg="add del mod">
          <ac:chgData name="iorw0224@sju.ac.kr" userId="8cd2928b-fb69-4a34-b7ec-bae7cef32d1f" providerId="ADAL" clId="{881D75E0-1602-430F-8D4B-7B2A216BE67D}" dt="2022-07-19T06:25:31.080" v="951" actId="478"/>
          <ac:cxnSpMkLst>
            <pc:docMk/>
            <pc:sldMk cId="1658049388" sldId="292"/>
            <ac:cxnSpMk id="43" creationId="{4192C0C4-24B1-867D-5AF5-AAE04645BF9E}"/>
          </ac:cxnSpMkLst>
        </pc:cxnChg>
        <pc:cxnChg chg="add del mod">
          <ac:chgData name="iorw0224@sju.ac.kr" userId="8cd2928b-fb69-4a34-b7ec-bae7cef32d1f" providerId="ADAL" clId="{881D75E0-1602-430F-8D4B-7B2A216BE67D}" dt="2022-07-19T06:25:47.017" v="956" actId="478"/>
          <ac:cxnSpMkLst>
            <pc:docMk/>
            <pc:sldMk cId="1658049388" sldId="292"/>
            <ac:cxnSpMk id="45" creationId="{9E85BE0D-49F3-BAD8-50AC-E1E24BC575F3}"/>
          </ac:cxnSpMkLst>
        </pc:cxnChg>
        <pc:cxnChg chg="add del mod">
          <ac:chgData name="iorw0224@sju.ac.kr" userId="8cd2928b-fb69-4a34-b7ec-bae7cef32d1f" providerId="ADAL" clId="{881D75E0-1602-430F-8D4B-7B2A216BE67D}" dt="2022-07-19T06:25:41.112" v="954" actId="478"/>
          <ac:cxnSpMkLst>
            <pc:docMk/>
            <pc:sldMk cId="1658049388" sldId="292"/>
            <ac:cxnSpMk id="47" creationId="{BA55F470-9FB5-454E-B85C-E74B2A89B833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50" creationId="{3DA2C6AB-C330-1B28-6872-024B56BF3C5D}"/>
          </ac:cxnSpMkLst>
        </pc:cxnChg>
        <pc:cxnChg chg="add del mod">
          <ac:chgData name="iorw0224@sju.ac.kr" userId="8cd2928b-fb69-4a34-b7ec-bae7cef32d1f" providerId="ADAL" clId="{881D75E0-1602-430F-8D4B-7B2A216BE67D}" dt="2022-07-19T06:30:03.750" v="963" actId="478"/>
          <ac:cxnSpMkLst>
            <pc:docMk/>
            <pc:sldMk cId="1658049388" sldId="292"/>
            <ac:cxnSpMk id="52" creationId="{F518CAC8-DFFE-9803-26E6-B8360E4B6F5F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54" creationId="{9FE73C29-38CF-68AD-22CB-962D5FE8D461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65" creationId="{6C792CF2-A682-F5E6-F17D-9BAC0D674967}"/>
          </ac:cxnSpMkLst>
        </pc:cxnChg>
      </pc:sldChg>
      <pc:sldChg chg="addSp delSp modSp add mod">
        <pc:chgData name="iorw0224@sju.ac.kr" userId="8cd2928b-fb69-4a34-b7ec-bae7cef32d1f" providerId="ADAL" clId="{881D75E0-1602-430F-8D4B-7B2A216BE67D}" dt="2022-07-23T06:25:21.056" v="2068" actId="1076"/>
        <pc:sldMkLst>
          <pc:docMk/>
          <pc:sldMk cId="2199675879" sldId="293"/>
        </pc:sldMkLst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10" creationId="{10B0FA4E-B8D0-3B6E-A2EF-D6526ED792CD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19" creationId="{7DEC689D-3DA6-1837-B0E1-E216F61C1077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20" creationId="{33BA5DA9-31B4-FD63-7A14-9E79BE745819}"/>
          </ac:spMkLst>
        </pc:spChg>
        <pc:spChg chg="mod">
          <ac:chgData name="iorw0224@sju.ac.kr" userId="8cd2928b-fb69-4a34-b7ec-bae7cef32d1f" providerId="ADAL" clId="{881D75E0-1602-430F-8D4B-7B2A216BE67D}" dt="2022-07-23T06:25:21.056" v="2068" actId="1076"/>
          <ac:spMkLst>
            <pc:docMk/>
            <pc:sldMk cId="2199675879" sldId="293"/>
            <ac:spMk id="21" creationId="{0C3110AB-0219-F1DB-00FD-C7FB96FF674B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22" creationId="{27BE8FAD-6B3A-419E-DF0F-38F1B59B86BD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23" creationId="{D0B5A412-1184-BB65-577D-A3DEE7A82D98}"/>
          </ac:spMkLst>
        </pc:spChg>
        <pc:spChg chg="mod">
          <ac:chgData name="iorw0224@sju.ac.kr" userId="8cd2928b-fb69-4a34-b7ec-bae7cef32d1f" providerId="ADAL" clId="{881D75E0-1602-430F-8D4B-7B2A216BE67D}" dt="2022-07-23T06:22:38.976" v="2015" actId="20577"/>
          <ac:spMkLst>
            <pc:docMk/>
            <pc:sldMk cId="2199675879" sldId="293"/>
            <ac:spMk id="24" creationId="{3BAC6873-91CA-AADF-88BF-5DC9C1016942}"/>
          </ac:spMkLst>
        </pc:spChg>
        <pc:spChg chg="mod">
          <ac:chgData name="iorw0224@sju.ac.kr" userId="8cd2928b-fb69-4a34-b7ec-bae7cef32d1f" providerId="ADAL" clId="{881D75E0-1602-430F-8D4B-7B2A216BE67D}" dt="2022-07-23T06:22:41.651" v="2017" actId="20577"/>
          <ac:spMkLst>
            <pc:docMk/>
            <pc:sldMk cId="2199675879" sldId="293"/>
            <ac:spMk id="25" creationId="{422876FB-51AB-B901-9334-BDE4E1FF0856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32" creationId="{BAF2B6CD-D69D-D4DB-5668-CCBDC6FF4565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33" creationId="{C4287138-DE3F-4831-53C6-6D8F787E50B8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34" creationId="{A0E3095A-999F-12E0-71F6-9956BE7805A8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35" creationId="{25B052D0-2854-D2E0-25E3-85F49019EA50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36" creationId="{AB3A08C9-4207-ED93-3E8C-589C448F7647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37" creationId="{480E6439-4976-DF24-3A33-213F754521E5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38" creationId="{3E3DCABA-BE41-63B3-435F-2759308F12BF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40" creationId="{639CEE52-2959-C350-395F-4260C42E20CD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41" creationId="{31FE1FE2-54A2-EB55-9CA0-FBC911BF848C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42" creationId="{5673E0A7-DC4F-879F-0065-8567943E40AF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43" creationId="{3D61CDFE-2F6C-34BD-39DA-76B641B2DB89}"/>
          </ac:spMkLst>
        </pc:spChg>
        <pc:spChg chg="add mod">
          <ac:chgData name="iorw0224@sju.ac.kr" userId="8cd2928b-fb69-4a34-b7ec-bae7cef32d1f" providerId="ADAL" clId="{881D75E0-1602-430F-8D4B-7B2A216BE67D}" dt="2022-07-23T06:22:56.541" v="2021" actId="20577"/>
          <ac:spMkLst>
            <pc:docMk/>
            <pc:sldMk cId="2199675879" sldId="293"/>
            <ac:spMk id="44" creationId="{DA1C805F-8CD3-FD60-A7F8-2AA768FA6E0C}"/>
          </ac:spMkLst>
        </pc:spChg>
        <pc:spChg chg="add mod">
          <ac:chgData name="iorw0224@sju.ac.kr" userId="8cd2928b-fb69-4a34-b7ec-bae7cef32d1f" providerId="ADAL" clId="{881D75E0-1602-430F-8D4B-7B2A216BE67D}" dt="2022-07-23T06:23:03.992" v="2032" actId="20577"/>
          <ac:spMkLst>
            <pc:docMk/>
            <pc:sldMk cId="2199675879" sldId="293"/>
            <ac:spMk id="45" creationId="{36BF14B1-D648-F9F0-9191-64B722686DE6}"/>
          </ac:spMkLst>
        </pc:spChg>
        <pc:spChg chg="mod">
          <ac:chgData name="iorw0224@sju.ac.kr" userId="8cd2928b-fb69-4a34-b7ec-bae7cef32d1f" providerId="ADAL" clId="{881D75E0-1602-430F-8D4B-7B2A216BE67D}" dt="2022-07-23T06:25:21.056" v="2068" actId="1076"/>
          <ac:spMkLst>
            <pc:docMk/>
            <pc:sldMk cId="2199675879" sldId="293"/>
            <ac:spMk id="66" creationId="{BD47287C-304D-4033-4CFD-BD2E1D890A8C}"/>
          </ac:spMkLst>
        </pc:spChg>
        <pc:spChg chg="mod">
          <ac:chgData name="iorw0224@sju.ac.kr" userId="8cd2928b-fb69-4a34-b7ec-bae7cef32d1f" providerId="ADAL" clId="{881D75E0-1602-430F-8D4B-7B2A216BE67D}" dt="2022-07-23T06:25:21.056" v="2068" actId="1076"/>
          <ac:spMkLst>
            <pc:docMk/>
            <pc:sldMk cId="2199675879" sldId="293"/>
            <ac:spMk id="67" creationId="{7FC90494-554B-5C9A-D786-A1B9FEA316E2}"/>
          </ac:spMkLst>
        </pc:spChg>
        <pc:spChg chg="del mod">
          <ac:chgData name="iorw0224@sju.ac.kr" userId="8cd2928b-fb69-4a34-b7ec-bae7cef32d1f" providerId="ADAL" clId="{881D75E0-1602-430F-8D4B-7B2A216BE67D}" dt="2022-07-23T06:21:33.309" v="2011" actId="478"/>
          <ac:spMkLst>
            <pc:docMk/>
            <pc:sldMk cId="2199675879" sldId="293"/>
            <ac:spMk id="68" creationId="{CD5A3920-AA43-A827-1D14-33A29E501762}"/>
          </ac:spMkLst>
        </pc:sp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26" creationId="{E87A01B6-BB89-FF24-9EB9-B80F4FEFBA4C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28" creationId="{46B8DB51-2BBD-15A1-5F7C-9212FB4EA36F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30" creationId="{BC8FDD30-599E-4B7A-2F51-910929D2FEF3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39" creationId="{E2226FE4-1C97-97DF-2D8F-49C06EBA27E6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50" creationId="{3DA2C6AB-C330-1B28-6872-024B56BF3C5D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54" creationId="{9FE73C29-38CF-68AD-22CB-962D5FE8D461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65" creationId="{6C792CF2-A682-F5E6-F17D-9BAC0D674967}"/>
          </ac:cxnSpMkLst>
        </pc:cxnChg>
      </pc:sldChg>
      <pc:sldChg chg="addSp delSp modSp add mod ord">
        <pc:chgData name="iorw0224@sju.ac.kr" userId="8cd2928b-fb69-4a34-b7ec-bae7cef32d1f" providerId="ADAL" clId="{881D75E0-1602-430F-8D4B-7B2A216BE67D}" dt="2022-07-23T06:26:20.428" v="2070"/>
        <pc:sldMkLst>
          <pc:docMk/>
          <pc:sldMk cId="1166081365" sldId="294"/>
        </pc:sldMkLst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10" creationId="{10B0FA4E-B8D0-3B6E-A2EF-D6526ED792CD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19" creationId="{7DEC689D-3DA6-1837-B0E1-E216F61C1077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0" creationId="{33BA5DA9-31B4-FD63-7A14-9E79BE745819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1" creationId="{0C3110AB-0219-F1DB-00FD-C7FB96FF674B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2" creationId="{27BE8FAD-6B3A-419E-DF0F-38F1B59B86BD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3" creationId="{D0B5A412-1184-BB65-577D-A3DEE7A82D98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4" creationId="{3BAC6873-91CA-AADF-88BF-5DC9C1016942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5" creationId="{422876FB-51AB-B901-9334-BDE4E1FF0856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32" creationId="{28F94FB3-C100-EE81-8029-C262FBE1023B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33" creationId="{6CC43CB5-F9F4-A77A-55EE-4742A2949F1A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34" creationId="{A0E3095A-999F-12E0-71F6-9956BE7805A8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35" creationId="{25B052D0-2854-D2E0-25E3-85F49019EA50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36" creationId="{AB3A08C9-4207-ED93-3E8C-589C448F7647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37" creationId="{480E6439-4976-DF24-3A33-213F754521E5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38" creationId="{375A93EF-8C8B-A778-472D-3B2CDA03C430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0" creationId="{49BE6B35-631E-08FD-B7CD-16D0E75BEC9F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1" creationId="{B21F6A04-CD77-956A-A19F-96525DE31D31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2" creationId="{563F64C5-4FB1-31E9-0A88-FE72303C4585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3" creationId="{B4FA0D4B-0B4A-3BA8-72A1-61AD7279A921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4" creationId="{57FBFDF4-F121-77F8-60DE-8AE99B6E30AC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5" creationId="{B78B318D-798C-1D82-CBB5-11FF628E3525}"/>
          </ac:spMkLst>
        </pc:spChg>
        <pc:spChg chg="add del mod">
          <ac:chgData name="iorw0224@sju.ac.kr" userId="8cd2928b-fb69-4a34-b7ec-bae7cef32d1f" providerId="ADAL" clId="{881D75E0-1602-430F-8D4B-7B2A216BE67D}" dt="2022-07-23T06:14:09.324" v="1824" actId="478"/>
          <ac:spMkLst>
            <pc:docMk/>
            <pc:sldMk cId="1166081365" sldId="294"/>
            <ac:spMk id="46" creationId="{1A307B08-DD56-105A-B74C-854F611167D6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47" creationId="{51DAA9A3-51F9-E28B-7A71-52A3C762D83B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48" creationId="{C344EDA5-2264-1F95-670A-8CC79CEB14C8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49" creationId="{FB5838D1-8AF8-C4DA-1DB7-660E2C2D0959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1" creationId="{FB76342E-EE7A-1EA2-C4CA-3D6E8B6C4BFD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2" creationId="{16D5D9DE-3035-A9E7-BCBF-F78A5F8405E6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3" creationId="{38969FE5-0447-DA06-66E8-D8B9F277CAFE}"/>
          </ac:spMkLst>
        </pc:spChg>
        <pc:spChg chg="mod">
          <ac:chgData name="iorw0224@sju.ac.kr" userId="8cd2928b-fb69-4a34-b7ec-bae7cef32d1f" providerId="ADAL" clId="{881D75E0-1602-430F-8D4B-7B2A216BE67D}" dt="2022-07-23T06:12:57.423" v="1819" actId="20577"/>
          <ac:spMkLst>
            <pc:docMk/>
            <pc:sldMk cId="1166081365" sldId="294"/>
            <ac:spMk id="55" creationId="{FC231B6C-FA32-AB63-231D-53327EA9C4C8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6" creationId="{7D184ABC-D0FC-089C-82D1-64E7903B3344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7" creationId="{C75570A4-BD9C-EEEB-B867-E101E898CCB1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8" creationId="{80B32ECA-0468-9708-2BD3-0D1144A6E14F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66" creationId="{BD47287C-304D-4033-4CFD-BD2E1D890A8C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67" creationId="{7FC90494-554B-5C9A-D786-A1B9FEA316E2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68" creationId="{CD5A3920-AA43-A827-1D14-33A29E501762}"/>
          </ac:spMkLst>
        </pc:sp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26" creationId="{E87A01B6-BB89-FF24-9EB9-B80F4FEFBA4C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28" creationId="{46B8DB51-2BBD-15A1-5F7C-9212FB4EA36F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30" creationId="{BC8FDD30-599E-4B7A-2F51-910929D2FEF3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39" creationId="{E2226FE4-1C97-97DF-2D8F-49C06EBA27E6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50" creationId="{3DA2C6AB-C330-1B28-6872-024B56BF3C5D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54" creationId="{9FE73C29-38CF-68AD-22CB-962D5FE8D461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65" creationId="{6C792CF2-A682-F5E6-F17D-9BAC0D67496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70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3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46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1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75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00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59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9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2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11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15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7C261-4179-467F-A06D-45FA612CBA44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2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orw0224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erial-canary-30d.notion.site/BerkeleyDB-09271aeee0534909a27d3abe1eb7f347" TargetMode="External"/><Relationship Id="rId2" Type="http://schemas.openxmlformats.org/officeDocument/2006/relationships/hyperlink" Target="https://github.com/Mindlestick/BDB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-23149" y="0"/>
            <a:ext cx="6096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061224" y="1405692"/>
            <a:ext cx="4024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Berkeley DB for </a:t>
            </a:r>
            <a:r>
              <a:rPr lang="en-US" altLang="ko-KR" sz="3600" spc="-300" dirty="0" err="1">
                <a:solidFill>
                  <a:schemeClr val="bg1"/>
                </a:solidFill>
              </a:rPr>
              <a:t>TinyIoT</a:t>
            </a:r>
            <a:endParaRPr lang="en-US" altLang="ko-KR" sz="3600" spc="-3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740633" y="1144441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740633" y="2333161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123EB5-11AC-13C0-22F7-111B8DECE79C}"/>
              </a:ext>
            </a:extLst>
          </p:cNvPr>
          <p:cNvSpPr txBox="1"/>
          <p:nvPr/>
        </p:nvSpPr>
        <p:spPr>
          <a:xfrm>
            <a:off x="1417543" y="4679156"/>
            <a:ext cx="3214615" cy="1200329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Sejong Univ.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Name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Park Minji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E-mail : </a:t>
            </a:r>
            <a:r>
              <a:rPr lang="en-US" altLang="ko-K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iorw0224@gmail.com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C1D0FD3-4DDC-1BF9-FEB7-C49CFED066CD}"/>
              </a:ext>
            </a:extLst>
          </p:cNvPr>
          <p:cNvGrpSpPr>
            <a:grpSpLocks/>
          </p:cNvGrpSpPr>
          <p:nvPr/>
        </p:nvGrpSpPr>
        <p:grpSpPr>
          <a:xfrm>
            <a:off x="6341806" y="990182"/>
            <a:ext cx="5728274" cy="5091190"/>
            <a:chOff x="2959919" y="1099595"/>
            <a:chExt cx="5728274" cy="5091190"/>
          </a:xfrm>
        </p:grpSpPr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CE8C53AA-6CAD-1101-5718-6FED5D68A1FF}"/>
                </a:ext>
              </a:extLst>
            </p:cNvPr>
            <p:cNvSpPr/>
            <p:nvPr/>
          </p:nvSpPr>
          <p:spPr>
            <a:xfrm>
              <a:off x="7188562" y="3437547"/>
              <a:ext cx="786395" cy="3472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C971605B-AC67-D839-AD6F-E66AF82DE95C}"/>
                </a:ext>
              </a:extLst>
            </p:cNvPr>
            <p:cNvSpPr/>
            <p:nvPr/>
          </p:nvSpPr>
          <p:spPr>
            <a:xfrm>
              <a:off x="7188561" y="2014819"/>
              <a:ext cx="786396" cy="3472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id="{0E55A045-52F8-365B-203A-503B0F3C4B85}"/>
                </a:ext>
              </a:extLst>
            </p:cNvPr>
            <p:cNvSpPr/>
            <p:nvPr/>
          </p:nvSpPr>
          <p:spPr>
            <a:xfrm>
              <a:off x="3611575" y="2015225"/>
              <a:ext cx="786396" cy="3472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4" name="Rectangle 12">
              <a:extLst>
                <a:ext uri="{FF2B5EF4-FFF2-40B4-BE49-F238E27FC236}">
                  <a16:creationId xmlns:a16="http://schemas.microsoft.com/office/drawing/2014/main" id="{045874B4-0235-FD52-B48D-E23576E7DE75}"/>
                </a:ext>
              </a:extLst>
            </p:cNvPr>
            <p:cNvSpPr/>
            <p:nvPr/>
          </p:nvSpPr>
          <p:spPr>
            <a:xfrm>
              <a:off x="3611575" y="3438371"/>
              <a:ext cx="786396" cy="3472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5" name="Donut 3">
              <a:extLst>
                <a:ext uri="{FF2B5EF4-FFF2-40B4-BE49-F238E27FC236}">
                  <a16:creationId xmlns:a16="http://schemas.microsoft.com/office/drawing/2014/main" id="{1B212FEC-F6FE-1300-8C23-98D07AAB54E0}"/>
                </a:ext>
              </a:extLst>
            </p:cNvPr>
            <p:cNvSpPr/>
            <p:nvPr/>
          </p:nvSpPr>
          <p:spPr>
            <a:xfrm>
              <a:off x="3993266" y="1099595"/>
              <a:ext cx="3600000" cy="3600000"/>
            </a:xfrm>
            <a:prstGeom prst="donut">
              <a:avLst>
                <a:gd name="adj" fmla="val 9159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051854F4-9A99-F852-A69A-A136BEFE395D}"/>
                </a:ext>
              </a:extLst>
            </p:cNvPr>
            <p:cNvSpPr/>
            <p:nvPr/>
          </p:nvSpPr>
          <p:spPr>
            <a:xfrm>
              <a:off x="5179808" y="1099595"/>
              <a:ext cx="1232568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B9F51D-3C66-5B73-754F-4D4ED4891232}"/>
                </a:ext>
              </a:extLst>
            </p:cNvPr>
            <p:cNvSpPr txBox="1"/>
            <p:nvPr/>
          </p:nvSpPr>
          <p:spPr>
            <a:xfrm>
              <a:off x="3993266" y="1791599"/>
              <a:ext cx="360000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KR" sz="13800" b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</a:t>
              </a:r>
            </a:p>
          </p:txBody>
        </p:sp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id="{D0C3660C-29D8-6613-01D8-431D6EC28367}"/>
                </a:ext>
              </a:extLst>
            </p:cNvPr>
            <p:cNvSpPr/>
            <p:nvPr/>
          </p:nvSpPr>
          <p:spPr>
            <a:xfrm>
              <a:off x="7303899" y="2725974"/>
              <a:ext cx="1226915" cy="3472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9" name="Rectangle 8">
              <a:extLst>
                <a:ext uri="{FF2B5EF4-FFF2-40B4-BE49-F238E27FC236}">
                  <a16:creationId xmlns:a16="http://schemas.microsoft.com/office/drawing/2014/main" id="{57440E6F-E8C3-17C0-3322-1300B7A84FFF}"/>
                </a:ext>
              </a:extLst>
            </p:cNvPr>
            <p:cNvSpPr/>
            <p:nvPr/>
          </p:nvSpPr>
          <p:spPr>
            <a:xfrm>
              <a:off x="3055718" y="2725974"/>
              <a:ext cx="1232567" cy="3472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4ABBFCA-275B-E658-D095-31B8D9DE3C39}"/>
                </a:ext>
              </a:extLst>
            </p:cNvPr>
            <p:cNvSpPr txBox="1"/>
            <p:nvPr/>
          </p:nvSpPr>
          <p:spPr>
            <a:xfrm>
              <a:off x="2959919" y="4251793"/>
              <a:ext cx="5728274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KR" sz="12000" b="1" dirty="0">
                  <a:solidFill>
                    <a:srgbClr val="7030A0"/>
                  </a:solidFill>
                  <a:latin typeface="Franklin Gothic Heavy" panose="020B0603020102020204" pitchFamily="34" charset="0"/>
                  <a:cs typeface="Biome" panose="020B0604020202020204" pitchFamily="34" charset="0"/>
                </a:rPr>
                <a:t>TinyloT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7168DF-1AEE-19B8-2889-C9926A47BE70}"/>
              </a:ext>
            </a:extLst>
          </p:cNvPr>
          <p:cNvSpPr/>
          <p:nvPr/>
        </p:nvSpPr>
        <p:spPr>
          <a:xfrm>
            <a:off x="6072851" y="9"/>
            <a:ext cx="6119149" cy="6857991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1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Berkeley DB</a:t>
            </a:r>
            <a:endParaRPr lang="ko-KR" altLang="en-US" sz="36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C231B6C-FA32-AB63-231D-53327EA9C4C8}"/>
              </a:ext>
            </a:extLst>
          </p:cNvPr>
          <p:cNvSpPr txBox="1"/>
          <p:nvPr/>
        </p:nvSpPr>
        <p:spPr>
          <a:xfrm>
            <a:off x="3422029" y="547831"/>
            <a:ext cx="5347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이번주</a:t>
            </a:r>
            <a:r>
              <a:rPr lang="en-US" altLang="ko-KR" sz="1600" dirty="0"/>
              <a:t> </a:t>
            </a:r>
            <a:r>
              <a:rPr lang="ko-KR" altLang="en-US" sz="1600" dirty="0"/>
              <a:t>진행 상황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3DA901-5147-B0D2-CCC1-2C0757685C5B}"/>
              </a:ext>
            </a:extLst>
          </p:cNvPr>
          <p:cNvSpPr txBox="1"/>
          <p:nvPr/>
        </p:nvSpPr>
        <p:spPr>
          <a:xfrm>
            <a:off x="1006895" y="1386101"/>
            <a:ext cx="1065156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DB </a:t>
            </a:r>
            <a:r>
              <a:rPr lang="ko-KR" altLang="en-US" sz="1600" dirty="0"/>
              <a:t>정렬 기준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Cursor </a:t>
            </a:r>
            <a:r>
              <a:rPr lang="ko-KR" altLang="en-US" sz="1600" dirty="0"/>
              <a:t>동작 원리</a:t>
            </a:r>
            <a:endParaRPr lang="en-US" altLang="ko-KR" sz="1600" dirty="0"/>
          </a:p>
          <a:p>
            <a:endParaRPr lang="en-US" altLang="ko-KR" sz="16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highlight>
                  <a:srgbClr val="FFFF00"/>
                </a:highlight>
              </a:rPr>
              <a:t>Get_CIN_Period</a:t>
            </a:r>
            <a:r>
              <a:rPr lang="en-US" altLang="ko-KR" sz="1600" dirty="0">
                <a:highlight>
                  <a:srgbClr val="FFFF00"/>
                </a:highlight>
              </a:rPr>
              <a:t> (</a:t>
            </a:r>
            <a:r>
              <a:rPr lang="en-US" altLang="ko-KR" sz="1600" dirty="0" err="1">
                <a:highlight>
                  <a:srgbClr val="FFFF00"/>
                </a:highlight>
              </a:rPr>
              <a:t>start_time</a:t>
            </a:r>
            <a:r>
              <a:rPr lang="en-US" altLang="ko-KR" sz="1600" dirty="0">
                <a:highlight>
                  <a:srgbClr val="FFFF00"/>
                </a:highlight>
              </a:rPr>
              <a:t>, </a:t>
            </a:r>
            <a:r>
              <a:rPr lang="en-US" altLang="ko-KR" sz="1600" dirty="0" err="1">
                <a:highlight>
                  <a:srgbClr val="FFFF00"/>
                </a:highlight>
              </a:rPr>
              <a:t>end_time</a:t>
            </a:r>
            <a:r>
              <a:rPr lang="en-US" altLang="ko-KR" sz="1600" dirty="0">
                <a:highlight>
                  <a:srgbClr val="FFFF00"/>
                </a:highlight>
              </a:rPr>
              <a:t>)</a:t>
            </a:r>
            <a:r>
              <a:rPr lang="ko-KR" altLang="en-US" sz="1600" dirty="0"/>
              <a:t> 추가해 특정 범위에 해당하는 </a:t>
            </a:r>
            <a:r>
              <a:rPr lang="en-US" altLang="ko-KR" sz="1600" dirty="0" err="1"/>
              <a:t>cin</a:t>
            </a:r>
            <a:r>
              <a:rPr lang="ko-KR" altLang="en-US" sz="1600" dirty="0"/>
              <a:t>들을 검색할 수 있음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4CFC47-0C27-AB91-CD00-7372A422CAA9}"/>
              </a:ext>
            </a:extLst>
          </p:cNvPr>
          <p:cNvSpPr txBox="1"/>
          <p:nvPr/>
        </p:nvSpPr>
        <p:spPr>
          <a:xfrm>
            <a:off x="1684674" y="5986358"/>
            <a:ext cx="193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>
                <a:hlinkClick r:id="rId2"/>
              </a:rPr>
              <a:t>Github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B220C3-C5AD-F59E-CC9D-5EBC93800B45}"/>
              </a:ext>
            </a:extLst>
          </p:cNvPr>
          <p:cNvSpPr txBox="1"/>
          <p:nvPr/>
        </p:nvSpPr>
        <p:spPr>
          <a:xfrm>
            <a:off x="4956451" y="5986358"/>
            <a:ext cx="193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hlinkClick r:id="rId3"/>
              </a:rPr>
              <a:t>Notion</a:t>
            </a:r>
            <a:endParaRPr lang="ko-KR" altLang="en-US" dirty="0"/>
          </a:p>
        </p:txBody>
      </p:sp>
      <p:pic>
        <p:nvPicPr>
          <p:cNvPr id="1026" name="Picture 2" descr="대학생 필기툴] 나는 Notion을 어떻게 사용하는가?">
            <a:extLst>
              <a:ext uri="{FF2B5EF4-FFF2-40B4-BE49-F238E27FC236}">
                <a16:creationId xmlns:a16="http://schemas.microsoft.com/office/drawing/2014/main" id="{6C1C5B27-120C-C97F-32BF-1F10D2EF9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408" y="5784267"/>
            <a:ext cx="623043" cy="62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(@github) / Twitter">
            <a:hlinkClick r:id="rId2"/>
            <a:extLst>
              <a:ext uri="{FF2B5EF4-FFF2-40B4-BE49-F238E27FC236}">
                <a16:creationId xmlns:a16="http://schemas.microsoft.com/office/drawing/2014/main" id="{3E57C2AA-25A6-1723-913F-9ED55BD89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30" y="5732646"/>
            <a:ext cx="623043" cy="62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E6B20CB-615A-0E89-E253-A8A71088973B}"/>
              </a:ext>
            </a:extLst>
          </p:cNvPr>
          <p:cNvCxnSpPr>
            <a:cxnSpLocks/>
          </p:cNvCxnSpPr>
          <p:nvPr/>
        </p:nvCxnSpPr>
        <p:spPr>
          <a:xfrm>
            <a:off x="1061630" y="5565107"/>
            <a:ext cx="1113037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049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1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Berkeley DB</a:t>
            </a:r>
            <a:endParaRPr lang="ko-KR" altLang="en-US" sz="36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C231B6C-FA32-AB63-231D-53327EA9C4C8}"/>
              </a:ext>
            </a:extLst>
          </p:cNvPr>
          <p:cNvSpPr txBox="1"/>
          <p:nvPr/>
        </p:nvSpPr>
        <p:spPr>
          <a:xfrm>
            <a:off x="3422029" y="547831"/>
            <a:ext cx="8391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DB</a:t>
            </a:r>
            <a:r>
              <a:rPr lang="ko-KR" altLang="en-US" sz="1600" dirty="0"/>
              <a:t> 정렬 원리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40B8AE8-179F-3E8D-E646-79BD70DBD535}"/>
              </a:ext>
            </a:extLst>
          </p:cNvPr>
          <p:cNvSpPr/>
          <p:nvPr/>
        </p:nvSpPr>
        <p:spPr>
          <a:xfrm>
            <a:off x="4383665" y="1590667"/>
            <a:ext cx="850232" cy="4977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5A6A67B-F575-831D-52B5-58EF40C54D90}"/>
              </a:ext>
            </a:extLst>
          </p:cNvPr>
          <p:cNvSpPr/>
          <p:nvPr/>
        </p:nvSpPr>
        <p:spPr>
          <a:xfrm>
            <a:off x="4383665" y="1590665"/>
            <a:ext cx="850232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226AD6-B162-6488-BE3F-731543EF090A}"/>
              </a:ext>
            </a:extLst>
          </p:cNvPr>
          <p:cNvSpPr txBox="1"/>
          <p:nvPr/>
        </p:nvSpPr>
        <p:spPr>
          <a:xfrm>
            <a:off x="4311809" y="1273795"/>
            <a:ext cx="11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AE.db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116906-04F5-A66E-E413-EC9C3BEFFA4B}"/>
              </a:ext>
            </a:extLst>
          </p:cNvPr>
          <p:cNvSpPr txBox="1"/>
          <p:nvPr/>
        </p:nvSpPr>
        <p:spPr>
          <a:xfrm>
            <a:off x="4383665" y="1590665"/>
            <a:ext cx="85023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Key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9770ED-7D03-F4A2-0BB3-CF20B34114CF}"/>
              </a:ext>
            </a:extLst>
          </p:cNvPr>
          <p:cNvSpPr/>
          <p:nvPr/>
        </p:nvSpPr>
        <p:spPr>
          <a:xfrm>
            <a:off x="5238569" y="1590667"/>
            <a:ext cx="1989478" cy="4977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0FF3474-2516-6362-7FE4-85CD280AD5B4}"/>
              </a:ext>
            </a:extLst>
          </p:cNvPr>
          <p:cNvSpPr/>
          <p:nvPr/>
        </p:nvSpPr>
        <p:spPr>
          <a:xfrm>
            <a:off x="5238569" y="1590665"/>
            <a:ext cx="1989477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AAF11D-55C0-DA91-C45D-F915FAB16D90}"/>
              </a:ext>
            </a:extLst>
          </p:cNvPr>
          <p:cNvSpPr txBox="1"/>
          <p:nvPr/>
        </p:nvSpPr>
        <p:spPr>
          <a:xfrm>
            <a:off x="5586188" y="1590665"/>
            <a:ext cx="125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Value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BADD72B-88E5-94EC-A534-F8EC9D732BB8}"/>
              </a:ext>
            </a:extLst>
          </p:cNvPr>
          <p:cNvSpPr txBox="1"/>
          <p:nvPr/>
        </p:nvSpPr>
        <p:spPr>
          <a:xfrm>
            <a:off x="4334995" y="1910192"/>
            <a:ext cx="8549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err="1"/>
              <a:t>aei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aei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aei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api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api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api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ct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ct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ct</a:t>
            </a:r>
            <a:endParaRPr lang="en-US" altLang="ko-KR" sz="1000" dirty="0"/>
          </a:p>
          <a:p>
            <a:r>
              <a:rPr lang="en-US" altLang="ko-KR" sz="1000" dirty="0"/>
              <a:t> et</a:t>
            </a:r>
          </a:p>
          <a:p>
            <a:r>
              <a:rPr lang="en-US" altLang="ko-KR" sz="1000" dirty="0"/>
              <a:t> et</a:t>
            </a:r>
          </a:p>
          <a:p>
            <a:r>
              <a:rPr lang="en-US" altLang="ko-KR" sz="1000" dirty="0"/>
              <a:t> et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lt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lt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lt</a:t>
            </a:r>
            <a:endParaRPr lang="en-US" altLang="ko-KR" sz="1000" dirty="0"/>
          </a:p>
          <a:p>
            <a:r>
              <a:rPr lang="en-US" altLang="ko-KR" sz="1000" dirty="0"/>
              <a:t> pi</a:t>
            </a:r>
          </a:p>
          <a:p>
            <a:r>
              <a:rPr lang="en-US" altLang="ko-KR" sz="1000" dirty="0"/>
              <a:t> pi</a:t>
            </a:r>
          </a:p>
          <a:p>
            <a:r>
              <a:rPr lang="en-US" altLang="ko-KR" sz="1000" dirty="0"/>
              <a:t> pi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rn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rn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rn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rr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rr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rr</a:t>
            </a:r>
            <a:endParaRPr lang="en-US" altLang="ko-KR" sz="1000" dirty="0"/>
          </a:p>
          <a:p>
            <a:r>
              <a:rPr lang="en-US" altLang="ko-KR" sz="1000" dirty="0"/>
              <a:t> ty</a:t>
            </a:r>
          </a:p>
          <a:p>
            <a:r>
              <a:rPr lang="en-US" altLang="ko-KR" sz="1000" dirty="0"/>
              <a:t> ty</a:t>
            </a:r>
          </a:p>
          <a:p>
            <a:r>
              <a:rPr lang="en-US" altLang="ko-KR" sz="1000" dirty="0"/>
              <a:t> ty</a:t>
            </a:r>
            <a:endParaRPr lang="ko-KR" alt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B6EEEAD-E639-3E06-6AB5-22A74AD5CB6C}"/>
              </a:ext>
            </a:extLst>
          </p:cNvPr>
          <p:cNvSpPr txBox="1"/>
          <p:nvPr/>
        </p:nvSpPr>
        <p:spPr>
          <a:xfrm>
            <a:off x="5151413" y="1934752"/>
            <a:ext cx="216378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TAE1</a:t>
            </a:r>
          </a:p>
          <a:p>
            <a:r>
              <a:rPr lang="en-US" altLang="ko-KR" sz="1000" dirty="0"/>
              <a:t> TAE3</a:t>
            </a:r>
          </a:p>
          <a:p>
            <a:r>
              <a:rPr lang="en-US" altLang="ko-KR" sz="1000" dirty="0"/>
              <a:t> TAE2</a:t>
            </a:r>
          </a:p>
          <a:p>
            <a:r>
              <a:rPr lang="en-US" altLang="ko-KR" sz="1000" dirty="0"/>
              <a:t> tinyProject1</a:t>
            </a:r>
          </a:p>
          <a:p>
            <a:r>
              <a:rPr lang="en-US" altLang="ko-KR" sz="1000" dirty="0"/>
              <a:t> tinyProject3</a:t>
            </a:r>
          </a:p>
          <a:p>
            <a:r>
              <a:rPr lang="en-US" altLang="ko-KR" sz="1000" dirty="0"/>
              <a:t> tinyProject2</a:t>
            </a:r>
          </a:p>
          <a:p>
            <a:r>
              <a:rPr lang="en-US" altLang="ko-KR" sz="1000" dirty="0"/>
              <a:t> 20220513T083900</a:t>
            </a:r>
          </a:p>
          <a:p>
            <a:r>
              <a:rPr lang="en-US" altLang="ko-KR" sz="1000" dirty="0"/>
              <a:t> 20220513T083900</a:t>
            </a:r>
          </a:p>
          <a:p>
            <a:r>
              <a:rPr lang="en-US" altLang="ko-KR" sz="1000" dirty="0"/>
              <a:t> 20220513T083900</a:t>
            </a:r>
          </a:p>
          <a:p>
            <a:r>
              <a:rPr lang="en-US" altLang="ko-KR" sz="1000" dirty="0"/>
              <a:t> 20240513T083900</a:t>
            </a:r>
          </a:p>
          <a:p>
            <a:r>
              <a:rPr lang="en-US" altLang="ko-KR" sz="1000" dirty="0"/>
              <a:t> 20240513T083900</a:t>
            </a:r>
          </a:p>
          <a:p>
            <a:r>
              <a:rPr lang="en-US" altLang="ko-KR" sz="1000" dirty="0"/>
              <a:t> 20240513T083900</a:t>
            </a:r>
          </a:p>
          <a:p>
            <a:r>
              <a:rPr lang="en-US" altLang="ko-KR" sz="1000" dirty="0"/>
              <a:t> 20220513T083900</a:t>
            </a:r>
          </a:p>
          <a:p>
            <a:r>
              <a:rPr lang="en-US" altLang="ko-KR" sz="1000" dirty="0"/>
              <a:t> 20220513T083900</a:t>
            </a:r>
          </a:p>
          <a:p>
            <a:r>
              <a:rPr lang="en-US" altLang="ko-KR" sz="1000" dirty="0"/>
              <a:t> 20220513T083900</a:t>
            </a:r>
          </a:p>
          <a:p>
            <a:r>
              <a:rPr lang="en-US" altLang="ko-KR" sz="1000" dirty="0"/>
              <a:t> 5-20191210093452845</a:t>
            </a:r>
          </a:p>
          <a:p>
            <a:r>
              <a:rPr lang="en-US" altLang="ko-KR" sz="1000" dirty="0"/>
              <a:t> 5-20191210093452845</a:t>
            </a:r>
          </a:p>
          <a:p>
            <a:r>
              <a:rPr lang="en-US" altLang="ko-KR" sz="1000" dirty="0"/>
              <a:t> 5-20191210093452845</a:t>
            </a:r>
          </a:p>
          <a:p>
            <a:r>
              <a:rPr lang="en-US" altLang="ko-KR" sz="1000" dirty="0"/>
              <a:t> TAE1</a:t>
            </a:r>
          </a:p>
          <a:p>
            <a:r>
              <a:rPr lang="en-US" altLang="ko-KR" sz="1000" dirty="0"/>
              <a:t> TAE3</a:t>
            </a:r>
          </a:p>
          <a:p>
            <a:r>
              <a:rPr lang="en-US" altLang="ko-KR" sz="1000" dirty="0"/>
              <a:t> TAE2</a:t>
            </a:r>
          </a:p>
          <a:p>
            <a:r>
              <a:rPr lang="en-US" altLang="ko-KR" sz="1000" dirty="0"/>
              <a:t> Sensor1</a:t>
            </a:r>
          </a:p>
          <a:p>
            <a:r>
              <a:rPr lang="en-US" altLang="ko-KR" sz="1000" dirty="0"/>
              <a:t> Sensor3</a:t>
            </a:r>
          </a:p>
          <a:p>
            <a:r>
              <a:rPr lang="en-US" altLang="ko-KR" sz="1000" dirty="0"/>
              <a:t> Sensor2</a:t>
            </a:r>
          </a:p>
          <a:p>
            <a:r>
              <a:rPr lang="ko-KR" altLang="en-US" sz="1000" dirty="0"/>
              <a:t> </a:t>
            </a:r>
            <a:r>
              <a:rPr lang="en-US" altLang="ko-KR" sz="1000" dirty="0"/>
              <a:t>true</a:t>
            </a:r>
          </a:p>
          <a:p>
            <a:r>
              <a:rPr lang="ko-KR" altLang="en-US" sz="1000" dirty="0"/>
              <a:t> </a:t>
            </a:r>
            <a:r>
              <a:rPr lang="en-US" altLang="ko-KR" sz="1000" dirty="0"/>
              <a:t>true</a:t>
            </a:r>
          </a:p>
          <a:p>
            <a:r>
              <a:rPr lang="ko-KR" altLang="en-US" sz="1000" dirty="0"/>
              <a:t> </a:t>
            </a:r>
            <a:r>
              <a:rPr lang="en-US" altLang="ko-KR" sz="1000" dirty="0"/>
              <a:t>true</a:t>
            </a:r>
          </a:p>
          <a:p>
            <a:r>
              <a:rPr lang="en-US" altLang="ko-KR" sz="1000" dirty="0"/>
              <a:t> 2 </a:t>
            </a:r>
          </a:p>
          <a:p>
            <a:r>
              <a:rPr lang="en-US" altLang="ko-KR" sz="1000" dirty="0"/>
              <a:t> 2</a:t>
            </a:r>
          </a:p>
          <a:p>
            <a:r>
              <a:rPr lang="en-US" altLang="ko-KR" sz="1000" dirty="0"/>
              <a:t> 2</a:t>
            </a:r>
            <a:endParaRPr lang="ko-KR" altLang="en-US" sz="1000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BAA972B-96D1-C6A7-1A06-5DF1A8ED4C58}"/>
              </a:ext>
            </a:extLst>
          </p:cNvPr>
          <p:cNvCxnSpPr>
            <a:cxnSpLocks/>
          </p:cNvCxnSpPr>
          <p:nvPr/>
        </p:nvCxnSpPr>
        <p:spPr>
          <a:xfrm>
            <a:off x="4406988" y="2431542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A9F01E0-3E37-5185-0858-1C0021FE5B7B}"/>
              </a:ext>
            </a:extLst>
          </p:cNvPr>
          <p:cNvCxnSpPr>
            <a:cxnSpLocks/>
          </p:cNvCxnSpPr>
          <p:nvPr/>
        </p:nvCxnSpPr>
        <p:spPr>
          <a:xfrm>
            <a:off x="4406988" y="2879096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070DC77-01B4-939C-9984-248766060C43}"/>
              </a:ext>
            </a:extLst>
          </p:cNvPr>
          <p:cNvCxnSpPr>
            <a:cxnSpLocks/>
          </p:cNvCxnSpPr>
          <p:nvPr/>
        </p:nvCxnSpPr>
        <p:spPr>
          <a:xfrm>
            <a:off x="4395326" y="3360535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4267BBC-6682-3EEC-643A-C61C69A6DB2B}"/>
              </a:ext>
            </a:extLst>
          </p:cNvPr>
          <p:cNvCxnSpPr>
            <a:cxnSpLocks/>
          </p:cNvCxnSpPr>
          <p:nvPr/>
        </p:nvCxnSpPr>
        <p:spPr>
          <a:xfrm>
            <a:off x="4406988" y="3815801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4254F6C-057B-88DE-6D9C-C87EE8C972A5}"/>
              </a:ext>
            </a:extLst>
          </p:cNvPr>
          <p:cNvCxnSpPr>
            <a:cxnSpLocks/>
          </p:cNvCxnSpPr>
          <p:nvPr/>
        </p:nvCxnSpPr>
        <p:spPr>
          <a:xfrm>
            <a:off x="4383665" y="4264682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3DFA945-49A1-CD51-A4E8-87A215C2642E}"/>
              </a:ext>
            </a:extLst>
          </p:cNvPr>
          <p:cNvCxnSpPr>
            <a:cxnSpLocks/>
          </p:cNvCxnSpPr>
          <p:nvPr/>
        </p:nvCxnSpPr>
        <p:spPr>
          <a:xfrm>
            <a:off x="4406988" y="4739835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C0E44DA-12BA-59AF-2C62-510492659BA3}"/>
              </a:ext>
            </a:extLst>
          </p:cNvPr>
          <p:cNvCxnSpPr>
            <a:cxnSpLocks/>
          </p:cNvCxnSpPr>
          <p:nvPr/>
        </p:nvCxnSpPr>
        <p:spPr>
          <a:xfrm>
            <a:off x="4395326" y="5181994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A32B3EF-71EC-EB9E-AAA8-C81660F71790}"/>
              </a:ext>
            </a:extLst>
          </p:cNvPr>
          <p:cNvCxnSpPr>
            <a:cxnSpLocks/>
          </p:cNvCxnSpPr>
          <p:nvPr/>
        </p:nvCxnSpPr>
        <p:spPr>
          <a:xfrm>
            <a:off x="4403130" y="6085284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2FD2300C-0C23-06EA-64C1-4E78F779C8C8}"/>
              </a:ext>
            </a:extLst>
          </p:cNvPr>
          <p:cNvCxnSpPr>
            <a:cxnSpLocks/>
          </p:cNvCxnSpPr>
          <p:nvPr/>
        </p:nvCxnSpPr>
        <p:spPr>
          <a:xfrm>
            <a:off x="4403130" y="5668561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7A33638-7BEC-B3C8-2BC8-C752E034BDB3}"/>
              </a:ext>
            </a:extLst>
          </p:cNvPr>
          <p:cNvSpPr txBox="1"/>
          <p:nvPr/>
        </p:nvSpPr>
        <p:spPr>
          <a:xfrm>
            <a:off x="684976" y="1767461"/>
            <a:ext cx="42699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DB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Key </a:t>
            </a:r>
            <a:r>
              <a:rPr lang="ko-KR" altLang="en-US" sz="1400" dirty="0">
                <a:solidFill>
                  <a:srgbClr val="FF0000"/>
                </a:solidFill>
              </a:rPr>
              <a:t>정렬 기준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: </a:t>
            </a:r>
            <a:r>
              <a:rPr lang="ko-KR" altLang="en-US" sz="1400" dirty="0" err="1">
                <a:solidFill>
                  <a:srgbClr val="FF0000"/>
                </a:solidFill>
              </a:rPr>
              <a:t>사전순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숫자</a:t>
            </a:r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ko-KR" altLang="en-US" sz="1400" dirty="0">
                <a:solidFill>
                  <a:srgbClr val="FF0000"/>
                </a:solidFill>
              </a:rPr>
              <a:t>대문자</a:t>
            </a:r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ko-KR" altLang="en-US" sz="1400" dirty="0">
                <a:solidFill>
                  <a:srgbClr val="FF0000"/>
                </a:solidFill>
              </a:rPr>
              <a:t>소문자 순서</a:t>
            </a:r>
            <a:r>
              <a:rPr lang="en-US" altLang="ko-KR" sz="1400" dirty="0">
                <a:solidFill>
                  <a:srgbClr val="FF0000"/>
                </a:solidFill>
              </a:rPr>
              <a:t>), </a:t>
            </a:r>
            <a:r>
              <a:rPr lang="ko-KR" altLang="en-US" sz="1400" dirty="0" err="1">
                <a:solidFill>
                  <a:srgbClr val="FF0000"/>
                </a:solidFill>
              </a:rPr>
              <a:t>길이순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755F357-9F17-D6D8-D716-5B0B6EDFFAF4}"/>
              </a:ext>
            </a:extLst>
          </p:cNvPr>
          <p:cNvCxnSpPr>
            <a:cxnSpLocks/>
          </p:cNvCxnSpPr>
          <p:nvPr/>
        </p:nvCxnSpPr>
        <p:spPr>
          <a:xfrm>
            <a:off x="3990707" y="1782601"/>
            <a:ext cx="4942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A9E010D-609A-DE70-15D0-73DE9190097E}"/>
              </a:ext>
            </a:extLst>
          </p:cNvPr>
          <p:cNvSpPr txBox="1"/>
          <p:nvPr/>
        </p:nvSpPr>
        <p:spPr>
          <a:xfrm>
            <a:off x="7458697" y="1621443"/>
            <a:ext cx="33712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DB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Value </a:t>
            </a:r>
            <a:r>
              <a:rPr lang="ko-KR" altLang="en-US" sz="1400" dirty="0">
                <a:solidFill>
                  <a:srgbClr val="0070C0"/>
                </a:solidFill>
              </a:rPr>
              <a:t>정렬 기준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</a:rPr>
              <a:t>들어온 순서대로</a:t>
            </a:r>
            <a:endParaRPr lang="en-US" altLang="ko-KR" sz="1400" dirty="0">
              <a:solidFill>
                <a:srgbClr val="0070C0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86E1FBE-6842-74BE-4207-77CD73772DC0}"/>
              </a:ext>
            </a:extLst>
          </p:cNvPr>
          <p:cNvCxnSpPr>
            <a:cxnSpLocks/>
          </p:cNvCxnSpPr>
          <p:nvPr/>
        </p:nvCxnSpPr>
        <p:spPr>
          <a:xfrm flipH="1" flipV="1">
            <a:off x="6769220" y="1782601"/>
            <a:ext cx="602323" cy="727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E2411E79-EE54-B962-543D-D5886E4861AA}"/>
              </a:ext>
            </a:extLst>
          </p:cNvPr>
          <p:cNvSpPr/>
          <p:nvPr/>
        </p:nvSpPr>
        <p:spPr>
          <a:xfrm>
            <a:off x="7255423" y="2024929"/>
            <a:ext cx="133280" cy="33378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A11C2305-4CF4-91ED-403F-A0CED472460C}"/>
              </a:ext>
            </a:extLst>
          </p:cNvPr>
          <p:cNvSpPr/>
          <p:nvPr/>
        </p:nvSpPr>
        <p:spPr>
          <a:xfrm>
            <a:off x="4164676" y="2024929"/>
            <a:ext cx="177182" cy="4480043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467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1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Berkeley DB</a:t>
            </a:r>
            <a:endParaRPr lang="ko-KR" altLang="en-US" sz="36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C231B6C-FA32-AB63-231D-53327EA9C4C8}"/>
              </a:ext>
            </a:extLst>
          </p:cNvPr>
          <p:cNvSpPr txBox="1"/>
          <p:nvPr/>
        </p:nvSpPr>
        <p:spPr>
          <a:xfrm>
            <a:off x="3422029" y="547831"/>
            <a:ext cx="8391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특정 레코드를 검색할 때 커서 동작 원리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86560B10-E94D-46C9-136B-BCDE50EB0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30" y="1463172"/>
            <a:ext cx="4837717" cy="21314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B40B8AE8-179F-3E8D-E646-79BD70DBD535}"/>
              </a:ext>
            </a:extLst>
          </p:cNvPr>
          <p:cNvSpPr/>
          <p:nvPr/>
        </p:nvSpPr>
        <p:spPr>
          <a:xfrm>
            <a:off x="9034038" y="1610766"/>
            <a:ext cx="850232" cy="4977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5A6A67B-F575-831D-52B5-58EF40C54D90}"/>
              </a:ext>
            </a:extLst>
          </p:cNvPr>
          <p:cNvSpPr/>
          <p:nvPr/>
        </p:nvSpPr>
        <p:spPr>
          <a:xfrm>
            <a:off x="9034038" y="1610764"/>
            <a:ext cx="850232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226AD6-B162-6488-BE3F-731543EF090A}"/>
              </a:ext>
            </a:extLst>
          </p:cNvPr>
          <p:cNvSpPr txBox="1"/>
          <p:nvPr/>
        </p:nvSpPr>
        <p:spPr>
          <a:xfrm>
            <a:off x="8962182" y="1293894"/>
            <a:ext cx="11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AE.db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116906-04F5-A66E-E413-EC9C3BEFFA4B}"/>
              </a:ext>
            </a:extLst>
          </p:cNvPr>
          <p:cNvSpPr txBox="1"/>
          <p:nvPr/>
        </p:nvSpPr>
        <p:spPr>
          <a:xfrm>
            <a:off x="9034038" y="1610764"/>
            <a:ext cx="85023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Key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9770ED-7D03-F4A2-0BB3-CF20B34114CF}"/>
              </a:ext>
            </a:extLst>
          </p:cNvPr>
          <p:cNvSpPr/>
          <p:nvPr/>
        </p:nvSpPr>
        <p:spPr>
          <a:xfrm>
            <a:off x="9888942" y="1610766"/>
            <a:ext cx="1989478" cy="4977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0FF3474-2516-6362-7FE4-85CD280AD5B4}"/>
              </a:ext>
            </a:extLst>
          </p:cNvPr>
          <p:cNvSpPr/>
          <p:nvPr/>
        </p:nvSpPr>
        <p:spPr>
          <a:xfrm>
            <a:off x="9888942" y="1610764"/>
            <a:ext cx="1989477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AAF11D-55C0-DA91-C45D-F915FAB16D90}"/>
              </a:ext>
            </a:extLst>
          </p:cNvPr>
          <p:cNvSpPr txBox="1"/>
          <p:nvPr/>
        </p:nvSpPr>
        <p:spPr>
          <a:xfrm>
            <a:off x="10236561" y="1610764"/>
            <a:ext cx="125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Value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BADD72B-88E5-94EC-A534-F8EC9D732BB8}"/>
              </a:ext>
            </a:extLst>
          </p:cNvPr>
          <p:cNvSpPr txBox="1"/>
          <p:nvPr/>
        </p:nvSpPr>
        <p:spPr>
          <a:xfrm>
            <a:off x="8985368" y="1930291"/>
            <a:ext cx="8549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err="1"/>
              <a:t>aei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aei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aei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api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api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api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ct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ct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ct</a:t>
            </a:r>
            <a:endParaRPr lang="en-US" altLang="ko-KR" sz="1000" dirty="0"/>
          </a:p>
          <a:p>
            <a:r>
              <a:rPr lang="en-US" altLang="ko-KR" sz="1000" dirty="0"/>
              <a:t> et</a:t>
            </a:r>
          </a:p>
          <a:p>
            <a:r>
              <a:rPr lang="en-US" altLang="ko-KR" sz="1000" dirty="0"/>
              <a:t> et</a:t>
            </a:r>
          </a:p>
          <a:p>
            <a:r>
              <a:rPr lang="en-US" altLang="ko-KR" sz="1000" dirty="0"/>
              <a:t> et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lt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lt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lt</a:t>
            </a:r>
            <a:endParaRPr lang="en-US" altLang="ko-KR" sz="1000" dirty="0"/>
          </a:p>
          <a:p>
            <a:r>
              <a:rPr lang="en-US" altLang="ko-KR" sz="1000" dirty="0"/>
              <a:t> pi</a:t>
            </a:r>
          </a:p>
          <a:p>
            <a:r>
              <a:rPr lang="en-US" altLang="ko-KR" sz="1000" dirty="0"/>
              <a:t> pi</a:t>
            </a:r>
          </a:p>
          <a:p>
            <a:r>
              <a:rPr lang="en-US" altLang="ko-KR" sz="1000" dirty="0"/>
              <a:t> pi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rn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rn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rn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rr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rr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rr</a:t>
            </a:r>
            <a:endParaRPr lang="en-US" altLang="ko-KR" sz="1000" dirty="0"/>
          </a:p>
          <a:p>
            <a:r>
              <a:rPr lang="en-US" altLang="ko-KR" sz="1000" dirty="0"/>
              <a:t> ty</a:t>
            </a:r>
          </a:p>
          <a:p>
            <a:r>
              <a:rPr lang="en-US" altLang="ko-KR" sz="1000" dirty="0"/>
              <a:t> ty</a:t>
            </a:r>
          </a:p>
          <a:p>
            <a:r>
              <a:rPr lang="en-US" altLang="ko-KR" sz="1000" dirty="0"/>
              <a:t> ty</a:t>
            </a:r>
            <a:endParaRPr lang="ko-KR" alt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B6EEEAD-E639-3E06-6AB5-22A74AD5CB6C}"/>
              </a:ext>
            </a:extLst>
          </p:cNvPr>
          <p:cNvSpPr txBox="1"/>
          <p:nvPr/>
        </p:nvSpPr>
        <p:spPr>
          <a:xfrm>
            <a:off x="9801786" y="1954851"/>
            <a:ext cx="216378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TAE1</a:t>
            </a:r>
          </a:p>
          <a:p>
            <a:r>
              <a:rPr lang="en-US" altLang="ko-KR" sz="1000" dirty="0"/>
              <a:t> TAE3</a:t>
            </a:r>
          </a:p>
          <a:p>
            <a:r>
              <a:rPr lang="en-US" altLang="ko-KR" sz="1000" dirty="0"/>
              <a:t> TAE2</a:t>
            </a:r>
          </a:p>
          <a:p>
            <a:r>
              <a:rPr lang="en-US" altLang="ko-KR" sz="1000" dirty="0"/>
              <a:t> tinyProject1</a:t>
            </a:r>
          </a:p>
          <a:p>
            <a:r>
              <a:rPr lang="en-US" altLang="ko-KR" sz="1000" dirty="0"/>
              <a:t> tinyProject3</a:t>
            </a:r>
          </a:p>
          <a:p>
            <a:r>
              <a:rPr lang="en-US" altLang="ko-KR" sz="1000" dirty="0"/>
              <a:t> tinyProject2</a:t>
            </a:r>
          </a:p>
          <a:p>
            <a:r>
              <a:rPr lang="en-US" altLang="ko-KR" sz="1000" dirty="0"/>
              <a:t> 20220513T083900</a:t>
            </a:r>
          </a:p>
          <a:p>
            <a:r>
              <a:rPr lang="en-US" altLang="ko-KR" sz="1000" dirty="0"/>
              <a:t> 20220513T083900</a:t>
            </a:r>
          </a:p>
          <a:p>
            <a:r>
              <a:rPr lang="en-US" altLang="ko-KR" sz="1000" dirty="0"/>
              <a:t> 20220513T083900</a:t>
            </a:r>
          </a:p>
          <a:p>
            <a:r>
              <a:rPr lang="en-US" altLang="ko-KR" sz="1000" dirty="0"/>
              <a:t> 20240513T083900</a:t>
            </a:r>
          </a:p>
          <a:p>
            <a:r>
              <a:rPr lang="en-US" altLang="ko-KR" sz="1000" dirty="0"/>
              <a:t> 20240513T083900</a:t>
            </a:r>
          </a:p>
          <a:p>
            <a:r>
              <a:rPr lang="en-US" altLang="ko-KR" sz="1000" dirty="0"/>
              <a:t> 20240513T083900</a:t>
            </a:r>
          </a:p>
          <a:p>
            <a:r>
              <a:rPr lang="en-US" altLang="ko-KR" sz="1000" dirty="0"/>
              <a:t> 20220513T083900</a:t>
            </a:r>
          </a:p>
          <a:p>
            <a:r>
              <a:rPr lang="en-US" altLang="ko-KR" sz="1000" dirty="0"/>
              <a:t> 20220513T083900</a:t>
            </a:r>
          </a:p>
          <a:p>
            <a:r>
              <a:rPr lang="en-US" altLang="ko-KR" sz="1000" dirty="0"/>
              <a:t> 20220513T083900</a:t>
            </a:r>
          </a:p>
          <a:p>
            <a:r>
              <a:rPr lang="en-US" altLang="ko-KR" sz="1000" dirty="0"/>
              <a:t> 5-20191210093452845</a:t>
            </a:r>
          </a:p>
          <a:p>
            <a:r>
              <a:rPr lang="en-US" altLang="ko-KR" sz="1000" dirty="0"/>
              <a:t> 5-20191210093452845</a:t>
            </a:r>
          </a:p>
          <a:p>
            <a:r>
              <a:rPr lang="en-US" altLang="ko-KR" sz="1000" dirty="0"/>
              <a:t> 5-20191210093452845</a:t>
            </a:r>
          </a:p>
          <a:p>
            <a:r>
              <a:rPr lang="en-US" altLang="ko-KR" sz="1000" dirty="0"/>
              <a:t> TAE1</a:t>
            </a:r>
          </a:p>
          <a:p>
            <a:r>
              <a:rPr lang="en-US" altLang="ko-KR" sz="1000" dirty="0"/>
              <a:t> TAE3</a:t>
            </a:r>
          </a:p>
          <a:p>
            <a:r>
              <a:rPr lang="en-US" altLang="ko-KR" sz="1000" dirty="0"/>
              <a:t> TAE2</a:t>
            </a:r>
          </a:p>
          <a:p>
            <a:r>
              <a:rPr lang="en-US" altLang="ko-KR" sz="1000" dirty="0"/>
              <a:t> Sensor1</a:t>
            </a:r>
          </a:p>
          <a:p>
            <a:r>
              <a:rPr lang="en-US" altLang="ko-KR" sz="1000" dirty="0"/>
              <a:t> Sensor3</a:t>
            </a:r>
          </a:p>
          <a:p>
            <a:r>
              <a:rPr lang="en-US" altLang="ko-KR" sz="1000" dirty="0"/>
              <a:t> Sensor2</a:t>
            </a:r>
          </a:p>
          <a:p>
            <a:r>
              <a:rPr lang="ko-KR" altLang="en-US" sz="1000" dirty="0"/>
              <a:t> </a:t>
            </a:r>
            <a:r>
              <a:rPr lang="en-US" altLang="ko-KR" sz="1000" dirty="0"/>
              <a:t>true</a:t>
            </a:r>
          </a:p>
          <a:p>
            <a:r>
              <a:rPr lang="ko-KR" altLang="en-US" sz="1000" dirty="0"/>
              <a:t> </a:t>
            </a:r>
            <a:r>
              <a:rPr lang="en-US" altLang="ko-KR" sz="1000" dirty="0"/>
              <a:t>true</a:t>
            </a:r>
          </a:p>
          <a:p>
            <a:r>
              <a:rPr lang="ko-KR" altLang="en-US" sz="1000" dirty="0"/>
              <a:t> </a:t>
            </a:r>
            <a:r>
              <a:rPr lang="en-US" altLang="ko-KR" sz="1000" dirty="0"/>
              <a:t>true</a:t>
            </a:r>
          </a:p>
          <a:p>
            <a:r>
              <a:rPr lang="en-US" altLang="ko-KR" sz="1000" dirty="0"/>
              <a:t> 2 </a:t>
            </a:r>
          </a:p>
          <a:p>
            <a:r>
              <a:rPr lang="en-US" altLang="ko-KR" sz="1000" dirty="0"/>
              <a:t> 2</a:t>
            </a:r>
          </a:p>
          <a:p>
            <a:r>
              <a:rPr lang="en-US" altLang="ko-KR" sz="1000" dirty="0"/>
              <a:t> 2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EE7EB32-67AA-8CE2-CB6D-8971BC55E8AD}"/>
              </a:ext>
            </a:extLst>
          </p:cNvPr>
          <p:cNvSpPr/>
          <p:nvPr/>
        </p:nvSpPr>
        <p:spPr>
          <a:xfrm>
            <a:off x="9026071" y="1976489"/>
            <a:ext cx="2844381" cy="1665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BAA972B-96D1-C6A7-1A06-5DF1A8ED4C58}"/>
              </a:ext>
            </a:extLst>
          </p:cNvPr>
          <p:cNvCxnSpPr>
            <a:cxnSpLocks/>
          </p:cNvCxnSpPr>
          <p:nvPr/>
        </p:nvCxnSpPr>
        <p:spPr>
          <a:xfrm>
            <a:off x="9057361" y="2451641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A9F01E0-3E37-5185-0858-1C0021FE5B7B}"/>
              </a:ext>
            </a:extLst>
          </p:cNvPr>
          <p:cNvCxnSpPr>
            <a:cxnSpLocks/>
          </p:cNvCxnSpPr>
          <p:nvPr/>
        </p:nvCxnSpPr>
        <p:spPr>
          <a:xfrm>
            <a:off x="9057361" y="2899195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070DC77-01B4-939C-9984-248766060C43}"/>
              </a:ext>
            </a:extLst>
          </p:cNvPr>
          <p:cNvCxnSpPr>
            <a:cxnSpLocks/>
          </p:cNvCxnSpPr>
          <p:nvPr/>
        </p:nvCxnSpPr>
        <p:spPr>
          <a:xfrm>
            <a:off x="9045699" y="3380634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4267BBC-6682-3EEC-643A-C61C69A6DB2B}"/>
              </a:ext>
            </a:extLst>
          </p:cNvPr>
          <p:cNvCxnSpPr>
            <a:cxnSpLocks/>
          </p:cNvCxnSpPr>
          <p:nvPr/>
        </p:nvCxnSpPr>
        <p:spPr>
          <a:xfrm>
            <a:off x="9057361" y="3835900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4254F6C-057B-88DE-6D9C-C87EE8C972A5}"/>
              </a:ext>
            </a:extLst>
          </p:cNvPr>
          <p:cNvCxnSpPr>
            <a:cxnSpLocks/>
          </p:cNvCxnSpPr>
          <p:nvPr/>
        </p:nvCxnSpPr>
        <p:spPr>
          <a:xfrm>
            <a:off x="9034038" y="4284781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3DFA945-49A1-CD51-A4E8-87A215C2642E}"/>
              </a:ext>
            </a:extLst>
          </p:cNvPr>
          <p:cNvCxnSpPr>
            <a:cxnSpLocks/>
          </p:cNvCxnSpPr>
          <p:nvPr/>
        </p:nvCxnSpPr>
        <p:spPr>
          <a:xfrm>
            <a:off x="9057361" y="4759934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C0E44DA-12BA-59AF-2C62-510492659BA3}"/>
              </a:ext>
            </a:extLst>
          </p:cNvPr>
          <p:cNvCxnSpPr>
            <a:cxnSpLocks/>
          </p:cNvCxnSpPr>
          <p:nvPr/>
        </p:nvCxnSpPr>
        <p:spPr>
          <a:xfrm>
            <a:off x="9045699" y="5202093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A32B3EF-71EC-EB9E-AAA8-C81660F71790}"/>
              </a:ext>
            </a:extLst>
          </p:cNvPr>
          <p:cNvCxnSpPr>
            <a:cxnSpLocks/>
          </p:cNvCxnSpPr>
          <p:nvPr/>
        </p:nvCxnSpPr>
        <p:spPr>
          <a:xfrm>
            <a:off x="9053503" y="6105383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2FD2300C-0C23-06EA-64C1-4E78F779C8C8}"/>
              </a:ext>
            </a:extLst>
          </p:cNvPr>
          <p:cNvCxnSpPr>
            <a:cxnSpLocks/>
          </p:cNvCxnSpPr>
          <p:nvPr/>
        </p:nvCxnSpPr>
        <p:spPr>
          <a:xfrm>
            <a:off x="9053503" y="5688660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86C504-2ADB-73B5-99D3-D8D729BA7C1A}"/>
              </a:ext>
            </a:extLst>
          </p:cNvPr>
          <p:cNvSpPr/>
          <p:nvPr/>
        </p:nvSpPr>
        <p:spPr>
          <a:xfrm>
            <a:off x="4471840" y="2607899"/>
            <a:ext cx="638383" cy="20474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08006E-DDFD-6ACA-E76F-59818625AF7B}"/>
              </a:ext>
            </a:extLst>
          </p:cNvPr>
          <p:cNvSpPr txBox="1"/>
          <p:nvPr/>
        </p:nvSpPr>
        <p:spPr>
          <a:xfrm>
            <a:off x="7721763" y="2256285"/>
            <a:ext cx="1240419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순차적으로 레코드 탐색</a:t>
            </a:r>
            <a:endParaRPr lang="ko-KR" altLang="en-US" sz="12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88CBE7-FBBB-1F7E-348B-1C064F122977}"/>
              </a:ext>
            </a:extLst>
          </p:cNvPr>
          <p:cNvCxnSpPr>
            <a:cxnSpLocks/>
          </p:cNvCxnSpPr>
          <p:nvPr/>
        </p:nvCxnSpPr>
        <p:spPr>
          <a:xfrm>
            <a:off x="8696193" y="2074201"/>
            <a:ext cx="3298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B8C2127-CB39-7180-2D3D-1A10137B3FC8}"/>
              </a:ext>
            </a:extLst>
          </p:cNvPr>
          <p:cNvSpPr txBox="1"/>
          <p:nvPr/>
        </p:nvSpPr>
        <p:spPr>
          <a:xfrm>
            <a:off x="7915290" y="1875117"/>
            <a:ext cx="93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Cursor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5A8EC7-3CE9-E4A3-51B6-F73CE80D7F27}"/>
              </a:ext>
            </a:extLst>
          </p:cNvPr>
          <p:cNvSpPr txBox="1"/>
          <p:nvPr/>
        </p:nvSpPr>
        <p:spPr>
          <a:xfrm>
            <a:off x="1014915" y="3723065"/>
            <a:ext cx="1465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/>
              <a:t>개의 오브젝트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75B632B-E78A-5CBF-58E0-062E181A5F09}"/>
              </a:ext>
            </a:extLst>
          </p:cNvPr>
          <p:cNvSpPr/>
          <p:nvPr/>
        </p:nvSpPr>
        <p:spPr>
          <a:xfrm>
            <a:off x="1081937" y="1684624"/>
            <a:ext cx="882548" cy="21875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2B9033-8468-0B1F-175C-C21F7713611B}"/>
              </a:ext>
            </a:extLst>
          </p:cNvPr>
          <p:cNvSpPr txBox="1"/>
          <p:nvPr/>
        </p:nvSpPr>
        <p:spPr>
          <a:xfrm>
            <a:off x="4791031" y="1542556"/>
            <a:ext cx="996780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// </a:t>
            </a:r>
            <a:r>
              <a:rPr lang="ko-KR" altLang="en-US" sz="1100" dirty="0"/>
              <a:t>커서 생성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0C72C28-4A1E-A18B-F62E-B3254078454F}"/>
              </a:ext>
            </a:extLst>
          </p:cNvPr>
          <p:cNvSpPr txBox="1"/>
          <p:nvPr/>
        </p:nvSpPr>
        <p:spPr>
          <a:xfrm>
            <a:off x="4536733" y="3084457"/>
            <a:ext cx="1304969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// </a:t>
            </a:r>
            <a:r>
              <a:rPr lang="ko-KR" altLang="en-US" sz="1100" dirty="0"/>
              <a:t>다음 레코드로 넘어가면서 탐색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C761E9B-5383-5592-B74A-3760ABA78059}"/>
              </a:ext>
            </a:extLst>
          </p:cNvPr>
          <p:cNvSpPr/>
          <p:nvPr/>
        </p:nvSpPr>
        <p:spPr>
          <a:xfrm>
            <a:off x="1056312" y="5542166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4CC7BF7-29F7-7069-8F2B-EF25C66420BE}"/>
              </a:ext>
            </a:extLst>
          </p:cNvPr>
          <p:cNvSpPr/>
          <p:nvPr/>
        </p:nvSpPr>
        <p:spPr>
          <a:xfrm>
            <a:off x="1559811" y="5542166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ECD8159-358E-0BE6-7702-3E97A7C6432C}"/>
              </a:ext>
            </a:extLst>
          </p:cNvPr>
          <p:cNvSpPr/>
          <p:nvPr/>
        </p:nvSpPr>
        <p:spPr>
          <a:xfrm>
            <a:off x="2063310" y="5542166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7989E05-F282-9A03-C11E-8B7B1D1F289B}"/>
              </a:ext>
            </a:extLst>
          </p:cNvPr>
          <p:cNvSpPr txBox="1"/>
          <p:nvPr/>
        </p:nvSpPr>
        <p:spPr>
          <a:xfrm>
            <a:off x="983326" y="5220061"/>
            <a:ext cx="2097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19696A2-B23A-AFBF-497A-790E34229438}"/>
              </a:ext>
            </a:extLst>
          </p:cNvPr>
          <p:cNvSpPr txBox="1"/>
          <p:nvPr/>
        </p:nvSpPr>
        <p:spPr>
          <a:xfrm>
            <a:off x="1220530" y="5605899"/>
            <a:ext cx="167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	1	0	</a:t>
            </a:r>
            <a:endParaRPr lang="ko-KR" altLang="en-US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59692A3D-63D8-75B9-8DE1-3D34FA7104D8}"/>
              </a:ext>
            </a:extLst>
          </p:cNvPr>
          <p:cNvCxnSpPr>
            <a:cxnSpLocks/>
          </p:cNvCxnSpPr>
          <p:nvPr/>
        </p:nvCxnSpPr>
        <p:spPr>
          <a:xfrm flipV="1">
            <a:off x="1817347" y="6022515"/>
            <a:ext cx="0" cy="37018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16E4CD6-80AA-2B0C-6132-D3CF7629A781}"/>
              </a:ext>
            </a:extLst>
          </p:cNvPr>
          <p:cNvSpPr txBox="1"/>
          <p:nvPr/>
        </p:nvSpPr>
        <p:spPr>
          <a:xfrm>
            <a:off x="1559811" y="6390124"/>
            <a:ext cx="5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7030A0"/>
                </a:solidFill>
              </a:rPr>
              <a:t>idx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DC4EDDA-0931-1F94-F04F-05A1B50D1CFF}"/>
              </a:ext>
            </a:extLst>
          </p:cNvPr>
          <p:cNvSpPr txBox="1"/>
          <p:nvPr/>
        </p:nvSpPr>
        <p:spPr>
          <a:xfrm>
            <a:off x="3034261" y="5465840"/>
            <a:ext cx="2951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찾을 오브젝트의 인덱스를 </a:t>
            </a:r>
            <a:r>
              <a:rPr lang="en-US" altLang="ko-KR" sz="1400" dirty="0"/>
              <a:t>1</a:t>
            </a:r>
            <a:r>
              <a:rPr lang="ko-KR" altLang="en-US" sz="1400" dirty="0"/>
              <a:t>로 바꿈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BE0825C-E5D5-196C-1553-36F04B9C7E19}"/>
              </a:ext>
            </a:extLst>
          </p:cNvPr>
          <p:cNvSpPr txBox="1"/>
          <p:nvPr/>
        </p:nvSpPr>
        <p:spPr>
          <a:xfrm>
            <a:off x="3013753" y="4347120"/>
            <a:ext cx="2951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오브젝트 수 만큼 동적할당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C753EBC-FFFA-7829-0368-693852FC2C2E}"/>
              </a:ext>
            </a:extLst>
          </p:cNvPr>
          <p:cNvSpPr/>
          <p:nvPr/>
        </p:nvSpPr>
        <p:spPr>
          <a:xfrm>
            <a:off x="1053541" y="4336498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379F769-D0C6-BBC9-03B7-0F5BDD942417}"/>
              </a:ext>
            </a:extLst>
          </p:cNvPr>
          <p:cNvSpPr/>
          <p:nvPr/>
        </p:nvSpPr>
        <p:spPr>
          <a:xfrm>
            <a:off x="1557040" y="4336498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670B4DC-AAD5-F559-3E2A-FFD8304AD896}"/>
              </a:ext>
            </a:extLst>
          </p:cNvPr>
          <p:cNvSpPr/>
          <p:nvPr/>
        </p:nvSpPr>
        <p:spPr>
          <a:xfrm>
            <a:off x="2060539" y="4336498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86599F3-7725-43F7-AE6F-D9A87316AAFA}"/>
              </a:ext>
            </a:extLst>
          </p:cNvPr>
          <p:cNvSpPr txBox="1"/>
          <p:nvPr/>
        </p:nvSpPr>
        <p:spPr>
          <a:xfrm>
            <a:off x="980555" y="4014393"/>
            <a:ext cx="2097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A46F853-7400-2C28-6698-C161B4F221B7}"/>
              </a:ext>
            </a:extLst>
          </p:cNvPr>
          <p:cNvSpPr txBox="1"/>
          <p:nvPr/>
        </p:nvSpPr>
        <p:spPr>
          <a:xfrm>
            <a:off x="1151352" y="4377813"/>
            <a:ext cx="167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	1	0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488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1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Berkeley DB</a:t>
            </a:r>
            <a:endParaRPr lang="ko-KR" altLang="en-US" sz="36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40B8AE8-179F-3E8D-E646-79BD70DBD535}"/>
              </a:ext>
            </a:extLst>
          </p:cNvPr>
          <p:cNvSpPr/>
          <p:nvPr/>
        </p:nvSpPr>
        <p:spPr>
          <a:xfrm>
            <a:off x="9034038" y="1610766"/>
            <a:ext cx="850232" cy="4977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5A6A67B-F575-831D-52B5-58EF40C54D90}"/>
              </a:ext>
            </a:extLst>
          </p:cNvPr>
          <p:cNvSpPr/>
          <p:nvPr/>
        </p:nvSpPr>
        <p:spPr>
          <a:xfrm>
            <a:off x="9034038" y="1610764"/>
            <a:ext cx="850232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226AD6-B162-6488-BE3F-731543EF090A}"/>
              </a:ext>
            </a:extLst>
          </p:cNvPr>
          <p:cNvSpPr txBox="1"/>
          <p:nvPr/>
        </p:nvSpPr>
        <p:spPr>
          <a:xfrm>
            <a:off x="8962182" y="1293894"/>
            <a:ext cx="11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AE.db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116906-04F5-A66E-E413-EC9C3BEFFA4B}"/>
              </a:ext>
            </a:extLst>
          </p:cNvPr>
          <p:cNvSpPr txBox="1"/>
          <p:nvPr/>
        </p:nvSpPr>
        <p:spPr>
          <a:xfrm>
            <a:off x="9034038" y="1610764"/>
            <a:ext cx="85023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Key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9770ED-7D03-F4A2-0BB3-CF20B34114CF}"/>
              </a:ext>
            </a:extLst>
          </p:cNvPr>
          <p:cNvSpPr/>
          <p:nvPr/>
        </p:nvSpPr>
        <p:spPr>
          <a:xfrm>
            <a:off x="9888942" y="1610766"/>
            <a:ext cx="1989478" cy="4977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0FF3474-2516-6362-7FE4-85CD280AD5B4}"/>
              </a:ext>
            </a:extLst>
          </p:cNvPr>
          <p:cNvSpPr/>
          <p:nvPr/>
        </p:nvSpPr>
        <p:spPr>
          <a:xfrm>
            <a:off x="9888942" y="1610764"/>
            <a:ext cx="1989477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AAF11D-55C0-DA91-C45D-F915FAB16D90}"/>
              </a:ext>
            </a:extLst>
          </p:cNvPr>
          <p:cNvSpPr txBox="1"/>
          <p:nvPr/>
        </p:nvSpPr>
        <p:spPr>
          <a:xfrm>
            <a:off x="10236561" y="1610764"/>
            <a:ext cx="125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Value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BADD72B-88E5-94EC-A534-F8EC9D732BB8}"/>
              </a:ext>
            </a:extLst>
          </p:cNvPr>
          <p:cNvSpPr txBox="1"/>
          <p:nvPr/>
        </p:nvSpPr>
        <p:spPr>
          <a:xfrm>
            <a:off x="8985368" y="1930291"/>
            <a:ext cx="8549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err="1"/>
              <a:t>aei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aei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aei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api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api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api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ct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ct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ct</a:t>
            </a:r>
            <a:endParaRPr lang="en-US" altLang="ko-KR" sz="1000" dirty="0"/>
          </a:p>
          <a:p>
            <a:r>
              <a:rPr lang="en-US" altLang="ko-KR" sz="1000" dirty="0"/>
              <a:t> et</a:t>
            </a:r>
          </a:p>
          <a:p>
            <a:r>
              <a:rPr lang="en-US" altLang="ko-KR" sz="1000" dirty="0"/>
              <a:t> et</a:t>
            </a:r>
          </a:p>
          <a:p>
            <a:r>
              <a:rPr lang="en-US" altLang="ko-KR" sz="1000" dirty="0"/>
              <a:t> et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lt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lt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lt</a:t>
            </a:r>
            <a:endParaRPr lang="en-US" altLang="ko-KR" sz="1000" dirty="0"/>
          </a:p>
          <a:p>
            <a:r>
              <a:rPr lang="en-US" altLang="ko-KR" sz="1000" dirty="0"/>
              <a:t> pi</a:t>
            </a:r>
          </a:p>
          <a:p>
            <a:r>
              <a:rPr lang="en-US" altLang="ko-KR" sz="1000" dirty="0"/>
              <a:t> pi</a:t>
            </a:r>
          </a:p>
          <a:p>
            <a:r>
              <a:rPr lang="en-US" altLang="ko-KR" sz="1000" dirty="0"/>
              <a:t> pi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ri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rn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rn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rn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rr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rr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rr</a:t>
            </a:r>
            <a:endParaRPr lang="en-US" altLang="ko-KR" sz="1000" dirty="0"/>
          </a:p>
          <a:p>
            <a:r>
              <a:rPr lang="en-US" altLang="ko-KR" sz="1000" dirty="0"/>
              <a:t> ty</a:t>
            </a:r>
          </a:p>
          <a:p>
            <a:r>
              <a:rPr lang="en-US" altLang="ko-KR" sz="1000" dirty="0"/>
              <a:t> ty</a:t>
            </a:r>
          </a:p>
          <a:p>
            <a:r>
              <a:rPr lang="en-US" altLang="ko-KR" sz="1000" dirty="0"/>
              <a:t> ty</a:t>
            </a:r>
            <a:endParaRPr lang="ko-KR" alt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B6EEEAD-E639-3E06-6AB5-22A74AD5CB6C}"/>
              </a:ext>
            </a:extLst>
          </p:cNvPr>
          <p:cNvSpPr txBox="1"/>
          <p:nvPr/>
        </p:nvSpPr>
        <p:spPr>
          <a:xfrm>
            <a:off x="9801786" y="1954851"/>
            <a:ext cx="216378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TAE1</a:t>
            </a:r>
          </a:p>
          <a:p>
            <a:r>
              <a:rPr lang="en-US" altLang="ko-KR" sz="1000" dirty="0"/>
              <a:t> TAE3</a:t>
            </a:r>
          </a:p>
          <a:p>
            <a:r>
              <a:rPr lang="en-US" altLang="ko-KR" sz="1000" dirty="0"/>
              <a:t> TAE2</a:t>
            </a:r>
          </a:p>
          <a:p>
            <a:r>
              <a:rPr lang="en-US" altLang="ko-KR" sz="1000" dirty="0"/>
              <a:t> tinyProject1</a:t>
            </a:r>
          </a:p>
          <a:p>
            <a:r>
              <a:rPr lang="en-US" altLang="ko-KR" sz="1000" dirty="0"/>
              <a:t> tinyProject3</a:t>
            </a:r>
          </a:p>
          <a:p>
            <a:r>
              <a:rPr lang="en-US" altLang="ko-KR" sz="1000" dirty="0"/>
              <a:t> tinyProject2</a:t>
            </a:r>
          </a:p>
          <a:p>
            <a:r>
              <a:rPr lang="en-US" altLang="ko-KR" sz="1000" dirty="0"/>
              <a:t> 20220513T083900</a:t>
            </a:r>
          </a:p>
          <a:p>
            <a:r>
              <a:rPr lang="en-US" altLang="ko-KR" sz="1000" dirty="0"/>
              <a:t> 20220513T083900</a:t>
            </a:r>
          </a:p>
          <a:p>
            <a:r>
              <a:rPr lang="en-US" altLang="ko-KR" sz="1000" dirty="0"/>
              <a:t> 20220513T083900</a:t>
            </a:r>
          </a:p>
          <a:p>
            <a:r>
              <a:rPr lang="en-US" altLang="ko-KR" sz="1000" dirty="0"/>
              <a:t> 20240513T083900</a:t>
            </a:r>
          </a:p>
          <a:p>
            <a:r>
              <a:rPr lang="en-US" altLang="ko-KR" sz="1000" dirty="0"/>
              <a:t> 20240513T083900</a:t>
            </a:r>
          </a:p>
          <a:p>
            <a:r>
              <a:rPr lang="en-US" altLang="ko-KR" sz="1000" dirty="0"/>
              <a:t> 20240513T083900</a:t>
            </a:r>
          </a:p>
          <a:p>
            <a:r>
              <a:rPr lang="en-US" altLang="ko-KR" sz="1000" dirty="0"/>
              <a:t> 20220513T083900</a:t>
            </a:r>
          </a:p>
          <a:p>
            <a:r>
              <a:rPr lang="en-US" altLang="ko-KR" sz="1000" dirty="0"/>
              <a:t> 20220513T083900</a:t>
            </a:r>
          </a:p>
          <a:p>
            <a:r>
              <a:rPr lang="en-US" altLang="ko-KR" sz="1000" dirty="0"/>
              <a:t> 20220513T083900</a:t>
            </a:r>
          </a:p>
          <a:p>
            <a:r>
              <a:rPr lang="en-US" altLang="ko-KR" sz="1000" dirty="0"/>
              <a:t> 5-20191210093452845</a:t>
            </a:r>
          </a:p>
          <a:p>
            <a:r>
              <a:rPr lang="en-US" altLang="ko-KR" sz="1000" dirty="0"/>
              <a:t> 5-20191210093452845</a:t>
            </a:r>
          </a:p>
          <a:p>
            <a:r>
              <a:rPr lang="en-US" altLang="ko-KR" sz="1000" dirty="0"/>
              <a:t> 5-20191210093452845</a:t>
            </a:r>
          </a:p>
          <a:p>
            <a:r>
              <a:rPr lang="en-US" altLang="ko-KR" sz="1000" dirty="0"/>
              <a:t> TAE1</a:t>
            </a:r>
          </a:p>
          <a:p>
            <a:r>
              <a:rPr lang="en-US" altLang="ko-KR" sz="1000" dirty="0"/>
              <a:t> TAE3</a:t>
            </a:r>
          </a:p>
          <a:p>
            <a:r>
              <a:rPr lang="en-US" altLang="ko-KR" sz="1000" dirty="0"/>
              <a:t> TAE2</a:t>
            </a:r>
          </a:p>
          <a:p>
            <a:r>
              <a:rPr lang="en-US" altLang="ko-KR" sz="1000" dirty="0"/>
              <a:t> Sensor1</a:t>
            </a:r>
          </a:p>
          <a:p>
            <a:r>
              <a:rPr lang="en-US" altLang="ko-KR" sz="1000" dirty="0"/>
              <a:t> Sensor3</a:t>
            </a:r>
          </a:p>
          <a:p>
            <a:r>
              <a:rPr lang="en-US" altLang="ko-KR" sz="1000" dirty="0"/>
              <a:t> Sensor2</a:t>
            </a:r>
          </a:p>
          <a:p>
            <a:r>
              <a:rPr lang="ko-KR" altLang="en-US" sz="1000" dirty="0"/>
              <a:t> </a:t>
            </a:r>
            <a:r>
              <a:rPr lang="en-US" altLang="ko-KR" sz="1000" dirty="0"/>
              <a:t>true</a:t>
            </a:r>
          </a:p>
          <a:p>
            <a:r>
              <a:rPr lang="ko-KR" altLang="en-US" sz="1000" dirty="0"/>
              <a:t> </a:t>
            </a:r>
            <a:r>
              <a:rPr lang="en-US" altLang="ko-KR" sz="1000" dirty="0"/>
              <a:t>true</a:t>
            </a:r>
          </a:p>
          <a:p>
            <a:r>
              <a:rPr lang="ko-KR" altLang="en-US" sz="1000" dirty="0"/>
              <a:t> </a:t>
            </a:r>
            <a:r>
              <a:rPr lang="en-US" altLang="ko-KR" sz="1000" dirty="0"/>
              <a:t>true</a:t>
            </a:r>
          </a:p>
          <a:p>
            <a:r>
              <a:rPr lang="en-US" altLang="ko-KR" sz="1000" dirty="0"/>
              <a:t> 2 </a:t>
            </a:r>
          </a:p>
          <a:p>
            <a:r>
              <a:rPr lang="en-US" altLang="ko-KR" sz="1000" dirty="0"/>
              <a:t> 2</a:t>
            </a:r>
          </a:p>
          <a:p>
            <a:r>
              <a:rPr lang="en-US" altLang="ko-KR" sz="1000" dirty="0"/>
              <a:t> 2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EE7EB32-67AA-8CE2-CB6D-8971BC55E8AD}"/>
              </a:ext>
            </a:extLst>
          </p:cNvPr>
          <p:cNvSpPr/>
          <p:nvPr/>
        </p:nvSpPr>
        <p:spPr>
          <a:xfrm>
            <a:off x="9030180" y="4291414"/>
            <a:ext cx="2844381" cy="128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BAA972B-96D1-C6A7-1A06-5DF1A8ED4C58}"/>
              </a:ext>
            </a:extLst>
          </p:cNvPr>
          <p:cNvCxnSpPr>
            <a:cxnSpLocks/>
          </p:cNvCxnSpPr>
          <p:nvPr/>
        </p:nvCxnSpPr>
        <p:spPr>
          <a:xfrm>
            <a:off x="9057361" y="2451641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A9F01E0-3E37-5185-0858-1C0021FE5B7B}"/>
              </a:ext>
            </a:extLst>
          </p:cNvPr>
          <p:cNvCxnSpPr>
            <a:cxnSpLocks/>
          </p:cNvCxnSpPr>
          <p:nvPr/>
        </p:nvCxnSpPr>
        <p:spPr>
          <a:xfrm>
            <a:off x="9057361" y="2899195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070DC77-01B4-939C-9984-248766060C43}"/>
              </a:ext>
            </a:extLst>
          </p:cNvPr>
          <p:cNvCxnSpPr>
            <a:cxnSpLocks/>
          </p:cNvCxnSpPr>
          <p:nvPr/>
        </p:nvCxnSpPr>
        <p:spPr>
          <a:xfrm>
            <a:off x="9045699" y="3380634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4267BBC-6682-3EEC-643A-C61C69A6DB2B}"/>
              </a:ext>
            </a:extLst>
          </p:cNvPr>
          <p:cNvCxnSpPr>
            <a:cxnSpLocks/>
          </p:cNvCxnSpPr>
          <p:nvPr/>
        </p:nvCxnSpPr>
        <p:spPr>
          <a:xfrm>
            <a:off x="9057361" y="3835900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4254F6C-057B-88DE-6D9C-C87EE8C972A5}"/>
              </a:ext>
            </a:extLst>
          </p:cNvPr>
          <p:cNvCxnSpPr>
            <a:cxnSpLocks/>
          </p:cNvCxnSpPr>
          <p:nvPr/>
        </p:nvCxnSpPr>
        <p:spPr>
          <a:xfrm>
            <a:off x="9034038" y="4284781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3DFA945-49A1-CD51-A4E8-87A215C2642E}"/>
              </a:ext>
            </a:extLst>
          </p:cNvPr>
          <p:cNvCxnSpPr>
            <a:cxnSpLocks/>
          </p:cNvCxnSpPr>
          <p:nvPr/>
        </p:nvCxnSpPr>
        <p:spPr>
          <a:xfrm>
            <a:off x="9057361" y="4759934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C0E44DA-12BA-59AF-2C62-510492659BA3}"/>
              </a:ext>
            </a:extLst>
          </p:cNvPr>
          <p:cNvCxnSpPr>
            <a:cxnSpLocks/>
          </p:cNvCxnSpPr>
          <p:nvPr/>
        </p:nvCxnSpPr>
        <p:spPr>
          <a:xfrm>
            <a:off x="9045699" y="5202093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A32B3EF-71EC-EB9E-AAA8-C81660F71790}"/>
              </a:ext>
            </a:extLst>
          </p:cNvPr>
          <p:cNvCxnSpPr>
            <a:cxnSpLocks/>
          </p:cNvCxnSpPr>
          <p:nvPr/>
        </p:nvCxnSpPr>
        <p:spPr>
          <a:xfrm>
            <a:off x="9053503" y="6105383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2FD2300C-0C23-06EA-64C1-4E78F779C8C8}"/>
              </a:ext>
            </a:extLst>
          </p:cNvPr>
          <p:cNvCxnSpPr>
            <a:cxnSpLocks/>
          </p:cNvCxnSpPr>
          <p:nvPr/>
        </p:nvCxnSpPr>
        <p:spPr>
          <a:xfrm>
            <a:off x="9053503" y="5688660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608006E-DDFD-6ACA-E76F-59818625AF7B}"/>
              </a:ext>
            </a:extLst>
          </p:cNvPr>
          <p:cNvSpPr txBox="1"/>
          <p:nvPr/>
        </p:nvSpPr>
        <p:spPr>
          <a:xfrm>
            <a:off x="7896539" y="4525056"/>
            <a:ext cx="948961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Key = “pi”</a:t>
            </a:r>
            <a:endParaRPr lang="ko-KR" altLang="en-US" sz="12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88CBE7-FBBB-1F7E-348B-1C064F122977}"/>
              </a:ext>
            </a:extLst>
          </p:cNvPr>
          <p:cNvCxnSpPr>
            <a:cxnSpLocks/>
          </p:cNvCxnSpPr>
          <p:nvPr/>
        </p:nvCxnSpPr>
        <p:spPr>
          <a:xfrm>
            <a:off x="8700302" y="4355656"/>
            <a:ext cx="3298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B8C2127-CB39-7180-2D3D-1A10137B3FC8}"/>
              </a:ext>
            </a:extLst>
          </p:cNvPr>
          <p:cNvSpPr txBox="1"/>
          <p:nvPr/>
        </p:nvSpPr>
        <p:spPr>
          <a:xfrm>
            <a:off x="7847574" y="4170990"/>
            <a:ext cx="104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Cursor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967D2FC-CE3B-FFC7-C027-934FBE45F9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51" b="6572"/>
          <a:stretch/>
        </p:blipFill>
        <p:spPr>
          <a:xfrm>
            <a:off x="1132734" y="1228042"/>
            <a:ext cx="4259776" cy="5594741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9B80080C-6704-8158-98B2-264CB1AECFEF}"/>
              </a:ext>
            </a:extLst>
          </p:cNvPr>
          <p:cNvSpPr/>
          <p:nvPr/>
        </p:nvSpPr>
        <p:spPr>
          <a:xfrm>
            <a:off x="9030180" y="4754010"/>
            <a:ext cx="2844381" cy="128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D45E3DB-9E7F-7AC0-23AA-D8A8922DC5B0}"/>
              </a:ext>
            </a:extLst>
          </p:cNvPr>
          <p:cNvSpPr/>
          <p:nvPr/>
        </p:nvSpPr>
        <p:spPr>
          <a:xfrm>
            <a:off x="9030180" y="5205448"/>
            <a:ext cx="2844381" cy="128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95DD885-EAC9-0696-89F0-38C79C787BC0}"/>
              </a:ext>
            </a:extLst>
          </p:cNvPr>
          <p:cNvSpPr/>
          <p:nvPr/>
        </p:nvSpPr>
        <p:spPr>
          <a:xfrm>
            <a:off x="9036456" y="6120083"/>
            <a:ext cx="2844381" cy="128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68B4C0-4963-69AE-69D2-AF44DBD039F6}"/>
              </a:ext>
            </a:extLst>
          </p:cNvPr>
          <p:cNvSpPr txBox="1"/>
          <p:nvPr/>
        </p:nvSpPr>
        <p:spPr>
          <a:xfrm>
            <a:off x="3422029" y="547831"/>
            <a:ext cx="8391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특정 레코드를 검색할 때 커서 동작 원리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4A3D61-9757-22A0-0DE8-0FBA8826BDB9}"/>
              </a:ext>
            </a:extLst>
          </p:cNvPr>
          <p:cNvSpPr txBox="1"/>
          <p:nvPr/>
        </p:nvSpPr>
        <p:spPr>
          <a:xfrm>
            <a:off x="5511114" y="2324175"/>
            <a:ext cx="340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레코드를 찾아 배열에 표시 했으면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해당 인덱스를 이용해 오브젝트 반환</a:t>
            </a:r>
          </a:p>
        </p:txBody>
      </p:sp>
    </p:spTree>
    <p:extLst>
      <p:ext uri="{BB962C8B-B14F-4D97-AF65-F5344CB8AC3E}">
        <p14:creationId xmlns:p14="http://schemas.microsoft.com/office/powerpoint/2010/main" val="982433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1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Berkeley DB</a:t>
            </a:r>
            <a:endParaRPr lang="ko-KR" altLang="en-US" sz="36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C231B6C-FA32-AB63-231D-53327EA9C4C8}"/>
              </a:ext>
            </a:extLst>
          </p:cNvPr>
          <p:cNvSpPr txBox="1"/>
          <p:nvPr/>
        </p:nvSpPr>
        <p:spPr>
          <a:xfrm>
            <a:off x="3422029" y="547831"/>
            <a:ext cx="8391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서버와 동작 방식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77804BF-57B4-D1D2-1CF6-E29513E29787}"/>
              </a:ext>
            </a:extLst>
          </p:cNvPr>
          <p:cNvGrpSpPr/>
          <p:nvPr/>
        </p:nvGrpSpPr>
        <p:grpSpPr>
          <a:xfrm>
            <a:off x="1284224" y="3429000"/>
            <a:ext cx="555584" cy="553998"/>
            <a:chOff x="1435262" y="3057409"/>
            <a:chExt cx="555584" cy="55399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75894EA-E682-FB2B-5EB2-5F8BF4EFDDFD}"/>
                </a:ext>
              </a:extLst>
            </p:cNvPr>
            <p:cNvSpPr txBox="1"/>
            <p:nvPr/>
          </p:nvSpPr>
          <p:spPr>
            <a:xfrm>
              <a:off x="1435262" y="3057409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4B1E14A-D6D7-3D96-5CAE-DE486E0E2CBE}"/>
                </a:ext>
              </a:extLst>
            </p:cNvPr>
            <p:cNvSpPr txBox="1"/>
            <p:nvPr/>
          </p:nvSpPr>
          <p:spPr>
            <a:xfrm>
              <a:off x="1435262" y="3334408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77D02C2D-1103-B60C-B489-4EF2404BF222}"/>
              </a:ext>
            </a:extLst>
          </p:cNvPr>
          <p:cNvCxnSpPr>
            <a:cxnSpLocks/>
          </p:cNvCxnSpPr>
          <p:nvPr/>
        </p:nvCxnSpPr>
        <p:spPr>
          <a:xfrm>
            <a:off x="1724061" y="3705999"/>
            <a:ext cx="44921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759FD64-BBF6-8FFF-C458-A0CBBBEBABA2}"/>
              </a:ext>
            </a:extLst>
          </p:cNvPr>
          <p:cNvGrpSpPr/>
          <p:nvPr/>
        </p:nvGrpSpPr>
        <p:grpSpPr>
          <a:xfrm>
            <a:off x="2173273" y="3429000"/>
            <a:ext cx="555584" cy="553998"/>
            <a:chOff x="1435262" y="3057409"/>
            <a:chExt cx="555584" cy="55399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1CB0126-39D3-0A51-DC6D-A44F58ADF4AD}"/>
                </a:ext>
              </a:extLst>
            </p:cNvPr>
            <p:cNvSpPr txBox="1"/>
            <p:nvPr/>
          </p:nvSpPr>
          <p:spPr>
            <a:xfrm>
              <a:off x="1435262" y="3057409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D87382E-B0FC-7DD0-DFF4-DF28A5A56E2E}"/>
                </a:ext>
              </a:extLst>
            </p:cNvPr>
            <p:cNvSpPr txBox="1"/>
            <p:nvPr/>
          </p:nvSpPr>
          <p:spPr>
            <a:xfrm>
              <a:off x="1435262" y="3334408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4AA4BDD8-3C24-BD6A-9DAA-9CD84D56C1D6}"/>
              </a:ext>
            </a:extLst>
          </p:cNvPr>
          <p:cNvGrpSpPr/>
          <p:nvPr/>
        </p:nvGrpSpPr>
        <p:grpSpPr>
          <a:xfrm>
            <a:off x="3062322" y="3429000"/>
            <a:ext cx="555584" cy="553998"/>
            <a:chOff x="1435262" y="3057409"/>
            <a:chExt cx="555584" cy="55399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ABA9F80-E019-D568-9350-AD0DF4051BE9}"/>
                </a:ext>
              </a:extLst>
            </p:cNvPr>
            <p:cNvSpPr txBox="1"/>
            <p:nvPr/>
          </p:nvSpPr>
          <p:spPr>
            <a:xfrm>
              <a:off x="1435262" y="3057409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0FD3560-3401-42D4-727B-07FCEDF1020D}"/>
                </a:ext>
              </a:extLst>
            </p:cNvPr>
            <p:cNvSpPr txBox="1"/>
            <p:nvPr/>
          </p:nvSpPr>
          <p:spPr>
            <a:xfrm>
              <a:off x="1435262" y="3334408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ADF16D5-3A3D-72EF-79AC-E3AB4B983C96}"/>
              </a:ext>
            </a:extLst>
          </p:cNvPr>
          <p:cNvCxnSpPr>
            <a:cxnSpLocks/>
          </p:cNvCxnSpPr>
          <p:nvPr/>
        </p:nvCxnSpPr>
        <p:spPr>
          <a:xfrm>
            <a:off x="2613110" y="3705999"/>
            <a:ext cx="44921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AE1E6D73-27AE-D127-6765-280D263EAB2A}"/>
              </a:ext>
            </a:extLst>
          </p:cNvPr>
          <p:cNvGrpSpPr/>
          <p:nvPr/>
        </p:nvGrpSpPr>
        <p:grpSpPr>
          <a:xfrm>
            <a:off x="3951371" y="3429000"/>
            <a:ext cx="555584" cy="553998"/>
            <a:chOff x="1435262" y="3057409"/>
            <a:chExt cx="555584" cy="553998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D3050B4-08ED-928E-B73C-4E659C4A7293}"/>
                </a:ext>
              </a:extLst>
            </p:cNvPr>
            <p:cNvSpPr txBox="1"/>
            <p:nvPr/>
          </p:nvSpPr>
          <p:spPr>
            <a:xfrm>
              <a:off x="1435262" y="3057409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29C4F34-4508-45E1-CF74-C9AA3A9665DD}"/>
                </a:ext>
              </a:extLst>
            </p:cNvPr>
            <p:cNvSpPr txBox="1"/>
            <p:nvPr/>
          </p:nvSpPr>
          <p:spPr>
            <a:xfrm>
              <a:off x="1435262" y="3334408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EA6B846A-0E7E-472F-8785-37E73C43107F}"/>
              </a:ext>
            </a:extLst>
          </p:cNvPr>
          <p:cNvCxnSpPr>
            <a:cxnSpLocks/>
          </p:cNvCxnSpPr>
          <p:nvPr/>
        </p:nvCxnSpPr>
        <p:spPr>
          <a:xfrm>
            <a:off x="3502159" y="3705999"/>
            <a:ext cx="44921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D5274F5D-BC6E-3469-F952-144270BDBAAD}"/>
              </a:ext>
            </a:extLst>
          </p:cNvPr>
          <p:cNvGrpSpPr/>
          <p:nvPr/>
        </p:nvGrpSpPr>
        <p:grpSpPr>
          <a:xfrm>
            <a:off x="7416537" y="3429000"/>
            <a:ext cx="555584" cy="553998"/>
            <a:chOff x="1435262" y="3057409"/>
            <a:chExt cx="555584" cy="553998"/>
          </a:xfrm>
          <a:solidFill>
            <a:srgbClr val="0070C0"/>
          </a:solidFill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309067D-1697-E060-0D31-C8113B0F014C}"/>
                </a:ext>
              </a:extLst>
            </p:cNvPr>
            <p:cNvSpPr txBox="1"/>
            <p:nvPr/>
          </p:nvSpPr>
          <p:spPr>
            <a:xfrm>
              <a:off x="1435262" y="3057409"/>
              <a:ext cx="555584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1BCDE26-A83E-9841-2775-E06B61534EB0}"/>
                </a:ext>
              </a:extLst>
            </p:cNvPr>
            <p:cNvSpPr txBox="1"/>
            <p:nvPr/>
          </p:nvSpPr>
          <p:spPr>
            <a:xfrm>
              <a:off x="1435262" y="3334408"/>
              <a:ext cx="555584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45903D0E-FE71-E439-2C83-3169812B5181}"/>
              </a:ext>
            </a:extLst>
          </p:cNvPr>
          <p:cNvCxnSpPr>
            <a:cxnSpLocks/>
          </p:cNvCxnSpPr>
          <p:nvPr/>
        </p:nvCxnSpPr>
        <p:spPr>
          <a:xfrm>
            <a:off x="7856374" y="3705999"/>
            <a:ext cx="44921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32E8BEDE-966D-45A9-4191-02AF424336D3}"/>
              </a:ext>
            </a:extLst>
          </p:cNvPr>
          <p:cNvGrpSpPr/>
          <p:nvPr/>
        </p:nvGrpSpPr>
        <p:grpSpPr>
          <a:xfrm>
            <a:off x="8305586" y="3429000"/>
            <a:ext cx="555584" cy="553998"/>
            <a:chOff x="1435262" y="3057409"/>
            <a:chExt cx="555584" cy="553998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0520A8F-D432-B38A-0124-7329328E9CE5}"/>
                </a:ext>
              </a:extLst>
            </p:cNvPr>
            <p:cNvSpPr txBox="1"/>
            <p:nvPr/>
          </p:nvSpPr>
          <p:spPr>
            <a:xfrm>
              <a:off x="1435262" y="3057409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76BF57E-F4D4-9DA7-4226-46C6AEC4B265}"/>
                </a:ext>
              </a:extLst>
            </p:cNvPr>
            <p:cNvSpPr txBox="1"/>
            <p:nvPr/>
          </p:nvSpPr>
          <p:spPr>
            <a:xfrm>
              <a:off x="1435262" y="3334408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06C316B6-AEB2-27AE-C016-0304ECB51707}"/>
              </a:ext>
            </a:extLst>
          </p:cNvPr>
          <p:cNvGrpSpPr/>
          <p:nvPr/>
        </p:nvGrpSpPr>
        <p:grpSpPr>
          <a:xfrm>
            <a:off x="9194635" y="3429000"/>
            <a:ext cx="555584" cy="553998"/>
            <a:chOff x="1435262" y="3057409"/>
            <a:chExt cx="555584" cy="553998"/>
          </a:xfrm>
          <a:solidFill>
            <a:srgbClr val="0070C0"/>
          </a:solidFill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FD86289-BCCF-3F2F-45F3-A75D396CA375}"/>
                </a:ext>
              </a:extLst>
            </p:cNvPr>
            <p:cNvSpPr txBox="1"/>
            <p:nvPr/>
          </p:nvSpPr>
          <p:spPr>
            <a:xfrm>
              <a:off x="1435262" y="3057409"/>
              <a:ext cx="555584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2389612-AEE1-7877-C3BC-685CDA5684BA}"/>
                </a:ext>
              </a:extLst>
            </p:cNvPr>
            <p:cNvSpPr txBox="1"/>
            <p:nvPr/>
          </p:nvSpPr>
          <p:spPr>
            <a:xfrm>
              <a:off x="1435262" y="3334408"/>
              <a:ext cx="555584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6688B6CA-8045-02AB-754A-9C22E6A53515}"/>
              </a:ext>
            </a:extLst>
          </p:cNvPr>
          <p:cNvCxnSpPr>
            <a:cxnSpLocks/>
          </p:cNvCxnSpPr>
          <p:nvPr/>
        </p:nvCxnSpPr>
        <p:spPr>
          <a:xfrm>
            <a:off x="8745423" y="3705999"/>
            <a:ext cx="44921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CC7D8DB0-15BC-E47A-AC03-63403906A166}"/>
              </a:ext>
            </a:extLst>
          </p:cNvPr>
          <p:cNvGrpSpPr/>
          <p:nvPr/>
        </p:nvGrpSpPr>
        <p:grpSpPr>
          <a:xfrm>
            <a:off x="10083684" y="3429000"/>
            <a:ext cx="555584" cy="553998"/>
            <a:chOff x="1435262" y="3057409"/>
            <a:chExt cx="555584" cy="553998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C9409FA-076A-230E-9985-CBD521F24926}"/>
                </a:ext>
              </a:extLst>
            </p:cNvPr>
            <p:cNvSpPr txBox="1"/>
            <p:nvPr/>
          </p:nvSpPr>
          <p:spPr>
            <a:xfrm>
              <a:off x="1435262" y="3057409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71AF28C-6DE2-30BA-FE79-656F710266F6}"/>
                </a:ext>
              </a:extLst>
            </p:cNvPr>
            <p:cNvSpPr txBox="1"/>
            <p:nvPr/>
          </p:nvSpPr>
          <p:spPr>
            <a:xfrm>
              <a:off x="1435262" y="3334408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29152DA-95FF-F082-35B4-F3697B02DBB4}"/>
              </a:ext>
            </a:extLst>
          </p:cNvPr>
          <p:cNvCxnSpPr>
            <a:cxnSpLocks/>
          </p:cNvCxnSpPr>
          <p:nvPr/>
        </p:nvCxnSpPr>
        <p:spPr>
          <a:xfrm>
            <a:off x="9634472" y="3705999"/>
            <a:ext cx="44921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1CD4DEC-D11A-EC73-C6A2-6864E663EB90}"/>
              </a:ext>
            </a:extLst>
          </p:cNvPr>
          <p:cNvCxnSpPr/>
          <p:nvPr/>
        </p:nvCxnSpPr>
        <p:spPr>
          <a:xfrm>
            <a:off x="6096000" y="1273794"/>
            <a:ext cx="0" cy="5249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2F204A5-E1A5-1CAE-FF74-3997A685B134}"/>
              </a:ext>
            </a:extLst>
          </p:cNvPr>
          <p:cNvSpPr txBox="1"/>
          <p:nvPr/>
        </p:nvSpPr>
        <p:spPr>
          <a:xfrm>
            <a:off x="2700687" y="1273794"/>
            <a:ext cx="2074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DB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B897FDD-E94F-6062-08CB-EDFD76E0E6A6}"/>
              </a:ext>
            </a:extLst>
          </p:cNvPr>
          <p:cNvSpPr txBox="1"/>
          <p:nvPr/>
        </p:nvSpPr>
        <p:spPr>
          <a:xfrm>
            <a:off x="8385304" y="1273795"/>
            <a:ext cx="2074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Server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화살표: 원형 13">
            <a:extLst>
              <a:ext uri="{FF2B5EF4-FFF2-40B4-BE49-F238E27FC236}">
                <a16:creationId xmlns:a16="http://schemas.microsoft.com/office/drawing/2014/main" id="{68372980-E73B-9BA6-E2B7-F0B8A677DB7F}"/>
              </a:ext>
            </a:extLst>
          </p:cNvPr>
          <p:cNvSpPr/>
          <p:nvPr/>
        </p:nvSpPr>
        <p:spPr>
          <a:xfrm>
            <a:off x="5102509" y="2360031"/>
            <a:ext cx="1986982" cy="1776712"/>
          </a:xfrm>
          <a:prstGeom prst="circular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477C27-6ADC-0D51-7B16-8DF890E5053D}"/>
              </a:ext>
            </a:extLst>
          </p:cNvPr>
          <p:cNvSpPr txBox="1"/>
          <p:nvPr/>
        </p:nvSpPr>
        <p:spPr>
          <a:xfrm>
            <a:off x="242502" y="5113355"/>
            <a:ext cx="606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시간에 포함되는 </a:t>
            </a:r>
            <a:r>
              <a:rPr lang="en-US" altLang="ko-KR" dirty="0" err="1"/>
              <a:t>cin</a:t>
            </a:r>
            <a:r>
              <a:rPr lang="ko-KR" altLang="en-US" dirty="0"/>
              <a:t>들을 모두 </a:t>
            </a:r>
            <a:r>
              <a:rPr lang="en-US" altLang="ko-KR" dirty="0"/>
              <a:t>Node </a:t>
            </a:r>
            <a:r>
              <a:rPr lang="ko-KR" altLang="en-US" dirty="0"/>
              <a:t>형태로 반환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B7B710A-6A24-93A0-3116-63FFAB6CFE85}"/>
              </a:ext>
            </a:extLst>
          </p:cNvPr>
          <p:cNvSpPr txBox="1"/>
          <p:nvPr/>
        </p:nvSpPr>
        <p:spPr>
          <a:xfrm>
            <a:off x="7315200" y="5113355"/>
            <a:ext cx="472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ri</a:t>
            </a:r>
            <a:r>
              <a:rPr lang="ko-KR" altLang="en-US" dirty="0"/>
              <a:t>와 </a:t>
            </a:r>
            <a:r>
              <a:rPr lang="en-US" altLang="ko-KR" dirty="0"/>
              <a:t>pi</a:t>
            </a:r>
            <a:r>
              <a:rPr lang="ko-KR" altLang="en-US" dirty="0"/>
              <a:t>를 비교하여 유효한 </a:t>
            </a:r>
            <a:r>
              <a:rPr lang="en-US" altLang="ko-KR" dirty="0" err="1"/>
              <a:t>cin</a:t>
            </a:r>
            <a:r>
              <a:rPr lang="ko-KR" altLang="en-US" dirty="0"/>
              <a:t>만 추출</a:t>
            </a:r>
          </a:p>
        </p:txBody>
      </p:sp>
    </p:spTree>
    <p:extLst>
      <p:ext uri="{BB962C8B-B14F-4D97-AF65-F5344CB8AC3E}">
        <p14:creationId xmlns:p14="http://schemas.microsoft.com/office/powerpoint/2010/main" val="393135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1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Berkeley DB</a:t>
            </a:r>
            <a:endParaRPr lang="ko-KR" altLang="en-US" sz="36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C231B6C-FA32-AB63-231D-53327EA9C4C8}"/>
              </a:ext>
            </a:extLst>
          </p:cNvPr>
          <p:cNvSpPr txBox="1"/>
          <p:nvPr/>
        </p:nvSpPr>
        <p:spPr>
          <a:xfrm>
            <a:off x="3422029" y="547831"/>
            <a:ext cx="8391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Get_CIN_Period</a:t>
            </a:r>
            <a:r>
              <a:rPr lang="en-US" altLang="ko-KR" sz="1600" dirty="0"/>
              <a:t>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해당 시간에 포함되는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들을 노드로 반환하는 함수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4C0A1D-A160-7D3E-F6AF-C5987129EAC9}"/>
              </a:ext>
            </a:extLst>
          </p:cNvPr>
          <p:cNvSpPr txBox="1"/>
          <p:nvPr/>
        </p:nvSpPr>
        <p:spPr>
          <a:xfrm>
            <a:off x="1219200" y="3537431"/>
            <a:ext cx="207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반환형태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Node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D9C9C8-3A06-F6DC-F797-811A1884B291}"/>
              </a:ext>
            </a:extLst>
          </p:cNvPr>
          <p:cNvGrpSpPr/>
          <p:nvPr/>
        </p:nvGrpSpPr>
        <p:grpSpPr>
          <a:xfrm>
            <a:off x="1277691" y="3848327"/>
            <a:ext cx="555584" cy="553998"/>
            <a:chOff x="1435262" y="3057409"/>
            <a:chExt cx="555584" cy="55399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9ECA97-C8F0-5396-9B27-2FD446907A2C}"/>
                </a:ext>
              </a:extLst>
            </p:cNvPr>
            <p:cNvSpPr txBox="1"/>
            <p:nvPr/>
          </p:nvSpPr>
          <p:spPr>
            <a:xfrm>
              <a:off x="1435262" y="3057409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D0FD5B-2BDA-B0E1-9E25-3ECD69CBBF87}"/>
                </a:ext>
              </a:extLst>
            </p:cNvPr>
            <p:cNvSpPr txBox="1"/>
            <p:nvPr/>
          </p:nvSpPr>
          <p:spPr>
            <a:xfrm>
              <a:off x="1435262" y="3334408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73D3A61-F25B-C0C2-8D0C-9C9DFA15A69F}"/>
              </a:ext>
            </a:extLst>
          </p:cNvPr>
          <p:cNvCxnSpPr>
            <a:cxnSpLocks/>
          </p:cNvCxnSpPr>
          <p:nvPr/>
        </p:nvCxnSpPr>
        <p:spPr>
          <a:xfrm>
            <a:off x="1717528" y="4125326"/>
            <a:ext cx="44921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6C0BA54-39EB-F891-769B-12C62825C4AF}"/>
              </a:ext>
            </a:extLst>
          </p:cNvPr>
          <p:cNvGrpSpPr/>
          <p:nvPr/>
        </p:nvGrpSpPr>
        <p:grpSpPr>
          <a:xfrm>
            <a:off x="2166740" y="3848327"/>
            <a:ext cx="555584" cy="553998"/>
            <a:chOff x="1435262" y="3057409"/>
            <a:chExt cx="555584" cy="55399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F602B8F-5147-46E8-7CE8-3B3D3797ED81}"/>
                </a:ext>
              </a:extLst>
            </p:cNvPr>
            <p:cNvSpPr txBox="1"/>
            <p:nvPr/>
          </p:nvSpPr>
          <p:spPr>
            <a:xfrm>
              <a:off x="1435262" y="3057409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30BB80-B238-2B4D-0C04-EF37768D117A}"/>
                </a:ext>
              </a:extLst>
            </p:cNvPr>
            <p:cNvSpPr txBox="1"/>
            <p:nvPr/>
          </p:nvSpPr>
          <p:spPr>
            <a:xfrm>
              <a:off x="1435262" y="3334408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658C586-74CC-EB68-EB6D-75D0BCF38E09}"/>
              </a:ext>
            </a:extLst>
          </p:cNvPr>
          <p:cNvGrpSpPr/>
          <p:nvPr/>
        </p:nvGrpSpPr>
        <p:grpSpPr>
          <a:xfrm>
            <a:off x="3055789" y="3848327"/>
            <a:ext cx="555584" cy="553998"/>
            <a:chOff x="1435262" y="3057409"/>
            <a:chExt cx="555584" cy="55399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A01F5B-3636-6663-0DAB-3E0F367AC6C4}"/>
                </a:ext>
              </a:extLst>
            </p:cNvPr>
            <p:cNvSpPr txBox="1"/>
            <p:nvPr/>
          </p:nvSpPr>
          <p:spPr>
            <a:xfrm>
              <a:off x="1435262" y="3057409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13F7A1-356D-A9A8-B99F-0F80B0F8CE88}"/>
                </a:ext>
              </a:extLst>
            </p:cNvPr>
            <p:cNvSpPr txBox="1"/>
            <p:nvPr/>
          </p:nvSpPr>
          <p:spPr>
            <a:xfrm>
              <a:off x="1435262" y="3334408"/>
              <a:ext cx="555584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4F454C7-C38A-0B43-C90B-1932A9103572}"/>
              </a:ext>
            </a:extLst>
          </p:cNvPr>
          <p:cNvCxnSpPr>
            <a:cxnSpLocks/>
          </p:cNvCxnSpPr>
          <p:nvPr/>
        </p:nvCxnSpPr>
        <p:spPr>
          <a:xfrm>
            <a:off x="2606577" y="4125326"/>
            <a:ext cx="44921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F4AC427-4906-AF6C-0FED-D98F2866BB3F}"/>
              </a:ext>
            </a:extLst>
          </p:cNvPr>
          <p:cNvSpPr txBox="1"/>
          <p:nvPr/>
        </p:nvSpPr>
        <p:spPr>
          <a:xfrm>
            <a:off x="1196743" y="2393054"/>
            <a:ext cx="3841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인자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검색할 시간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(Start time, End time)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E6AB5D-299C-DFB4-0249-55F6CAE47A2B}"/>
              </a:ext>
            </a:extLst>
          </p:cNvPr>
          <p:cNvSpPr txBox="1"/>
          <p:nvPr/>
        </p:nvSpPr>
        <p:spPr>
          <a:xfrm>
            <a:off x="1196743" y="1514802"/>
            <a:ext cx="207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함수 원형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DFA1AF-5C8E-B387-1936-D3F20D7CB95D}"/>
              </a:ext>
            </a:extLst>
          </p:cNvPr>
          <p:cNvSpPr txBox="1"/>
          <p:nvPr/>
        </p:nvSpPr>
        <p:spPr>
          <a:xfrm>
            <a:off x="1277691" y="5007648"/>
            <a:ext cx="6388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출력 결과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(2020-08-07, 22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21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분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초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~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2020-08-08, 22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49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분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51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초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58577E6-50B3-D73D-E217-2D160D8ACC42}"/>
              </a:ext>
            </a:extLst>
          </p:cNvPr>
          <p:cNvCxnSpPr>
            <a:cxnSpLocks/>
          </p:cNvCxnSpPr>
          <p:nvPr/>
        </p:nvCxnSpPr>
        <p:spPr>
          <a:xfrm flipV="1">
            <a:off x="3319229" y="1976416"/>
            <a:ext cx="3896462" cy="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DAD55B1-3ED1-2FAD-4F35-76E3F61F4A7C}"/>
              </a:ext>
            </a:extLst>
          </p:cNvPr>
          <p:cNvSpPr txBox="1"/>
          <p:nvPr/>
        </p:nvSpPr>
        <p:spPr>
          <a:xfrm>
            <a:off x="7155342" y="1591453"/>
            <a:ext cx="35302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현재 시간을 아래 형태로 반환하는 함수</a:t>
            </a:r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FF0B1FD-3BA5-530F-968C-1C3A18ADAA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3514" r="172" b="13621"/>
          <a:stretch/>
        </p:blipFill>
        <p:spPr>
          <a:xfrm>
            <a:off x="1296650" y="2698763"/>
            <a:ext cx="3557289" cy="17890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8EDAD7A-5144-77C9-6077-D193A73C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600" y="1853076"/>
            <a:ext cx="4095961" cy="228612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A840A415-D466-F6BE-8723-6F1399CACF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3978"/>
          <a:stretch/>
        </p:blipFill>
        <p:spPr>
          <a:xfrm>
            <a:off x="1296650" y="5326117"/>
            <a:ext cx="3460928" cy="756117"/>
          </a:xfrm>
          <a:prstGeom prst="rect">
            <a:avLst/>
          </a:prstGeom>
        </p:spPr>
      </p:pic>
      <p:pic>
        <p:nvPicPr>
          <p:cNvPr id="1025" name="그림 1024">
            <a:extLst>
              <a:ext uri="{FF2B5EF4-FFF2-40B4-BE49-F238E27FC236}">
                <a16:creationId xmlns:a16="http://schemas.microsoft.com/office/drawing/2014/main" id="{75DCD6B1-4C24-4558-7195-53BADB908B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62"/>
          <a:stretch/>
        </p:blipFill>
        <p:spPr>
          <a:xfrm>
            <a:off x="7215690" y="1878238"/>
            <a:ext cx="1596025" cy="215911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371B460-EF51-C36E-DD10-E63111C079F3}"/>
              </a:ext>
            </a:extLst>
          </p:cNvPr>
          <p:cNvSpPr txBox="1"/>
          <p:nvPr/>
        </p:nvSpPr>
        <p:spPr>
          <a:xfrm>
            <a:off x="6897386" y="3584065"/>
            <a:ext cx="2910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형태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dirty="0"/>
              <a:t>4-20220807T222120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3063B99-FFD6-F854-06A6-AB84D19D9286}"/>
              </a:ext>
            </a:extLst>
          </p:cNvPr>
          <p:cNvCxnSpPr>
            <a:cxnSpLocks/>
          </p:cNvCxnSpPr>
          <p:nvPr/>
        </p:nvCxnSpPr>
        <p:spPr>
          <a:xfrm>
            <a:off x="7877606" y="3848333"/>
            <a:ext cx="36608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54C67CD-5FD2-B227-82BE-AEB31376C1F6}"/>
              </a:ext>
            </a:extLst>
          </p:cNvPr>
          <p:cNvSpPr txBox="1"/>
          <p:nvPr/>
        </p:nvSpPr>
        <p:spPr>
          <a:xfrm>
            <a:off x="7789038" y="3796381"/>
            <a:ext cx="5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year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B0B00E5-5590-6C8E-106A-36ECF1C8CD8B}"/>
              </a:ext>
            </a:extLst>
          </p:cNvPr>
          <p:cNvCxnSpPr>
            <a:cxnSpLocks/>
          </p:cNvCxnSpPr>
          <p:nvPr/>
        </p:nvCxnSpPr>
        <p:spPr>
          <a:xfrm>
            <a:off x="8302853" y="3848333"/>
            <a:ext cx="17435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F51B768-94BF-AE5D-BB51-F0A96CE72A61}"/>
              </a:ext>
            </a:extLst>
          </p:cNvPr>
          <p:cNvCxnSpPr>
            <a:cxnSpLocks/>
          </p:cNvCxnSpPr>
          <p:nvPr/>
        </p:nvCxnSpPr>
        <p:spPr>
          <a:xfrm>
            <a:off x="8597720" y="3835385"/>
            <a:ext cx="0" cy="36242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6B27FC8-B0E9-9221-71FF-B80EF241EBB6}"/>
              </a:ext>
            </a:extLst>
          </p:cNvPr>
          <p:cNvCxnSpPr>
            <a:cxnSpLocks/>
          </p:cNvCxnSpPr>
          <p:nvPr/>
        </p:nvCxnSpPr>
        <p:spPr>
          <a:xfrm>
            <a:off x="8510541" y="3848333"/>
            <a:ext cx="17435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36ED188-1E61-AA66-34B6-B4D58C27AD66}"/>
              </a:ext>
            </a:extLst>
          </p:cNvPr>
          <p:cNvCxnSpPr>
            <a:cxnSpLocks/>
          </p:cNvCxnSpPr>
          <p:nvPr/>
        </p:nvCxnSpPr>
        <p:spPr>
          <a:xfrm>
            <a:off x="8811819" y="3848333"/>
            <a:ext cx="17435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1047A02-70F4-981D-C810-E5896353CD12}"/>
              </a:ext>
            </a:extLst>
          </p:cNvPr>
          <p:cNvCxnSpPr>
            <a:cxnSpLocks/>
          </p:cNvCxnSpPr>
          <p:nvPr/>
        </p:nvCxnSpPr>
        <p:spPr>
          <a:xfrm>
            <a:off x="9022549" y="3848333"/>
            <a:ext cx="17435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C20C195-FB9F-DC58-3610-C4F191F7E1DE}"/>
              </a:ext>
            </a:extLst>
          </p:cNvPr>
          <p:cNvCxnSpPr>
            <a:cxnSpLocks/>
          </p:cNvCxnSpPr>
          <p:nvPr/>
        </p:nvCxnSpPr>
        <p:spPr>
          <a:xfrm>
            <a:off x="9246491" y="3848333"/>
            <a:ext cx="17435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22C38-C3BA-3FF4-DA9D-0BC1DF7952B9}"/>
              </a:ext>
            </a:extLst>
          </p:cNvPr>
          <p:cNvSpPr txBox="1"/>
          <p:nvPr/>
        </p:nvSpPr>
        <p:spPr>
          <a:xfrm>
            <a:off x="8293883" y="4160950"/>
            <a:ext cx="5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day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B35FCA-3957-BF58-FC3F-74640EDA8BAD}"/>
              </a:ext>
            </a:extLst>
          </p:cNvPr>
          <p:cNvSpPr txBox="1"/>
          <p:nvPr/>
        </p:nvSpPr>
        <p:spPr>
          <a:xfrm>
            <a:off x="7836645" y="3990624"/>
            <a:ext cx="733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month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49B2CEA-E116-8847-6EA9-E73F2F47ADC1}"/>
              </a:ext>
            </a:extLst>
          </p:cNvPr>
          <p:cNvCxnSpPr>
            <a:cxnSpLocks/>
          </p:cNvCxnSpPr>
          <p:nvPr/>
        </p:nvCxnSpPr>
        <p:spPr>
          <a:xfrm flipH="1">
            <a:off x="8380821" y="3849515"/>
            <a:ext cx="5599" cy="22156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016FF77-92DE-C792-39E3-38D34D66FB4D}"/>
              </a:ext>
            </a:extLst>
          </p:cNvPr>
          <p:cNvSpPr txBox="1"/>
          <p:nvPr/>
        </p:nvSpPr>
        <p:spPr>
          <a:xfrm>
            <a:off x="8668144" y="3808238"/>
            <a:ext cx="5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hour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20FEA4D-6FE9-BAB1-EC3F-B6EDB3021F0C}"/>
              </a:ext>
            </a:extLst>
          </p:cNvPr>
          <p:cNvSpPr txBox="1"/>
          <p:nvPr/>
        </p:nvSpPr>
        <p:spPr>
          <a:xfrm>
            <a:off x="8863187" y="3973638"/>
            <a:ext cx="5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sec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1B9D4DA-D068-D2FC-4DA3-E860CA08A1EA}"/>
              </a:ext>
            </a:extLst>
          </p:cNvPr>
          <p:cNvSpPr txBox="1"/>
          <p:nvPr/>
        </p:nvSpPr>
        <p:spPr>
          <a:xfrm>
            <a:off x="9058230" y="4143870"/>
            <a:ext cx="5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min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26B68C8-2932-26B5-01F9-F77F4079739A}"/>
              </a:ext>
            </a:extLst>
          </p:cNvPr>
          <p:cNvCxnSpPr>
            <a:cxnSpLocks/>
          </p:cNvCxnSpPr>
          <p:nvPr/>
        </p:nvCxnSpPr>
        <p:spPr>
          <a:xfrm flipH="1">
            <a:off x="9144353" y="3853660"/>
            <a:ext cx="5599" cy="22156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0AF2A36-1460-79DE-CCD3-C5CA53B346A7}"/>
              </a:ext>
            </a:extLst>
          </p:cNvPr>
          <p:cNvCxnSpPr>
            <a:cxnSpLocks/>
          </p:cNvCxnSpPr>
          <p:nvPr/>
        </p:nvCxnSpPr>
        <p:spPr>
          <a:xfrm>
            <a:off x="9329838" y="3855542"/>
            <a:ext cx="0" cy="36242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8995705-A175-0F31-1000-EFF1DA6237BE}"/>
              </a:ext>
            </a:extLst>
          </p:cNvPr>
          <p:cNvSpPr txBox="1"/>
          <p:nvPr/>
        </p:nvSpPr>
        <p:spPr>
          <a:xfrm>
            <a:off x="7463516" y="4120496"/>
            <a:ext cx="5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</a:rPr>
              <a:t>type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78D2ACE-53CB-52D3-8374-72CB8607DF2A}"/>
              </a:ext>
            </a:extLst>
          </p:cNvPr>
          <p:cNvCxnSpPr>
            <a:cxnSpLocks/>
          </p:cNvCxnSpPr>
          <p:nvPr/>
        </p:nvCxnSpPr>
        <p:spPr>
          <a:xfrm>
            <a:off x="7750753" y="3848333"/>
            <a:ext cx="0" cy="3624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638B4C8-6627-8E51-4D0C-59E07700E72C}"/>
              </a:ext>
            </a:extLst>
          </p:cNvPr>
          <p:cNvCxnSpPr>
            <a:cxnSpLocks/>
          </p:cNvCxnSpPr>
          <p:nvPr/>
        </p:nvCxnSpPr>
        <p:spPr>
          <a:xfrm>
            <a:off x="7681041" y="3850811"/>
            <a:ext cx="1394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F64BAC6-3795-75C6-06E2-4422360D25C0}"/>
              </a:ext>
            </a:extLst>
          </p:cNvPr>
          <p:cNvSpPr txBox="1"/>
          <p:nvPr/>
        </p:nvSpPr>
        <p:spPr>
          <a:xfrm>
            <a:off x="9265383" y="1838997"/>
            <a:ext cx="2867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반환 값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dirty="0"/>
              <a:t>20220807T222120</a:t>
            </a: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AF7E692-327F-2849-F52B-26E92E264B5B}"/>
              </a:ext>
            </a:extLst>
          </p:cNvPr>
          <p:cNvCxnSpPr>
            <a:cxnSpLocks/>
          </p:cNvCxnSpPr>
          <p:nvPr/>
        </p:nvCxnSpPr>
        <p:spPr>
          <a:xfrm>
            <a:off x="10178711" y="2105960"/>
            <a:ext cx="36608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308B5DD-A649-9D3F-A343-8C6E022FDCB8}"/>
              </a:ext>
            </a:extLst>
          </p:cNvPr>
          <p:cNvSpPr txBox="1"/>
          <p:nvPr/>
        </p:nvSpPr>
        <p:spPr>
          <a:xfrm>
            <a:off x="10090143" y="2054008"/>
            <a:ext cx="5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year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CB162331-24EE-EBB5-6CD6-08E8B73E05C5}"/>
              </a:ext>
            </a:extLst>
          </p:cNvPr>
          <p:cNvCxnSpPr>
            <a:cxnSpLocks/>
          </p:cNvCxnSpPr>
          <p:nvPr/>
        </p:nvCxnSpPr>
        <p:spPr>
          <a:xfrm>
            <a:off x="10603958" y="2105960"/>
            <a:ext cx="17435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70E4679-BD57-FCDE-C5A7-B95711BC5830}"/>
              </a:ext>
            </a:extLst>
          </p:cNvPr>
          <p:cNvCxnSpPr>
            <a:cxnSpLocks/>
          </p:cNvCxnSpPr>
          <p:nvPr/>
        </p:nvCxnSpPr>
        <p:spPr>
          <a:xfrm>
            <a:off x="10898825" y="2093012"/>
            <a:ext cx="0" cy="36242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06A3C517-6A3A-672F-93C3-9D57DE4AAEAB}"/>
              </a:ext>
            </a:extLst>
          </p:cNvPr>
          <p:cNvCxnSpPr>
            <a:cxnSpLocks/>
          </p:cNvCxnSpPr>
          <p:nvPr/>
        </p:nvCxnSpPr>
        <p:spPr>
          <a:xfrm>
            <a:off x="10811646" y="2105960"/>
            <a:ext cx="17435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27461F90-1412-B619-A32F-18E12B87A6B7}"/>
              </a:ext>
            </a:extLst>
          </p:cNvPr>
          <p:cNvCxnSpPr>
            <a:cxnSpLocks/>
          </p:cNvCxnSpPr>
          <p:nvPr/>
        </p:nvCxnSpPr>
        <p:spPr>
          <a:xfrm>
            <a:off x="11112924" y="2105960"/>
            <a:ext cx="17435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18F2BE3-C330-DA01-3985-C26C22324040}"/>
              </a:ext>
            </a:extLst>
          </p:cNvPr>
          <p:cNvCxnSpPr>
            <a:cxnSpLocks/>
          </p:cNvCxnSpPr>
          <p:nvPr/>
        </p:nvCxnSpPr>
        <p:spPr>
          <a:xfrm>
            <a:off x="11323654" y="2105960"/>
            <a:ext cx="17435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AF29566F-EDA6-BA24-E63C-BC4975158277}"/>
              </a:ext>
            </a:extLst>
          </p:cNvPr>
          <p:cNvCxnSpPr>
            <a:cxnSpLocks/>
          </p:cNvCxnSpPr>
          <p:nvPr/>
        </p:nvCxnSpPr>
        <p:spPr>
          <a:xfrm>
            <a:off x="11547596" y="2105960"/>
            <a:ext cx="17435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B208059-FFEF-2621-50A1-8F9352E79E3A}"/>
              </a:ext>
            </a:extLst>
          </p:cNvPr>
          <p:cNvSpPr txBox="1"/>
          <p:nvPr/>
        </p:nvSpPr>
        <p:spPr>
          <a:xfrm>
            <a:off x="10594988" y="2418577"/>
            <a:ext cx="5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day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B22BAE8-84A2-E236-7B0F-C423B6CCB4E7}"/>
              </a:ext>
            </a:extLst>
          </p:cNvPr>
          <p:cNvSpPr txBox="1"/>
          <p:nvPr/>
        </p:nvSpPr>
        <p:spPr>
          <a:xfrm>
            <a:off x="10137750" y="2248251"/>
            <a:ext cx="733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month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04C9673A-0E13-063F-1C37-3069A79CF183}"/>
              </a:ext>
            </a:extLst>
          </p:cNvPr>
          <p:cNvCxnSpPr>
            <a:cxnSpLocks/>
          </p:cNvCxnSpPr>
          <p:nvPr/>
        </p:nvCxnSpPr>
        <p:spPr>
          <a:xfrm flipH="1">
            <a:off x="10681926" y="2107142"/>
            <a:ext cx="5599" cy="22156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4F88137-A1B7-3B3F-37C7-80DD9D2FB1B3}"/>
              </a:ext>
            </a:extLst>
          </p:cNvPr>
          <p:cNvSpPr txBox="1"/>
          <p:nvPr/>
        </p:nvSpPr>
        <p:spPr>
          <a:xfrm>
            <a:off x="10969249" y="2065865"/>
            <a:ext cx="5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hour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124042-4626-3699-904D-B59956536CC9}"/>
              </a:ext>
            </a:extLst>
          </p:cNvPr>
          <p:cNvSpPr txBox="1"/>
          <p:nvPr/>
        </p:nvSpPr>
        <p:spPr>
          <a:xfrm>
            <a:off x="11164292" y="2231265"/>
            <a:ext cx="5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sec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C4DA408-3DEA-8A9A-019A-623FF58D3B11}"/>
              </a:ext>
            </a:extLst>
          </p:cNvPr>
          <p:cNvSpPr txBox="1"/>
          <p:nvPr/>
        </p:nvSpPr>
        <p:spPr>
          <a:xfrm>
            <a:off x="11359335" y="2401497"/>
            <a:ext cx="5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min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B64A015-FDFF-8B01-1F6B-71964A813509}"/>
              </a:ext>
            </a:extLst>
          </p:cNvPr>
          <p:cNvCxnSpPr>
            <a:cxnSpLocks/>
          </p:cNvCxnSpPr>
          <p:nvPr/>
        </p:nvCxnSpPr>
        <p:spPr>
          <a:xfrm flipH="1">
            <a:off x="11445458" y="2111287"/>
            <a:ext cx="5599" cy="22156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A343DADC-A334-4D15-175A-679FFE633AA9}"/>
              </a:ext>
            </a:extLst>
          </p:cNvPr>
          <p:cNvCxnSpPr>
            <a:cxnSpLocks/>
          </p:cNvCxnSpPr>
          <p:nvPr/>
        </p:nvCxnSpPr>
        <p:spPr>
          <a:xfrm>
            <a:off x="11630943" y="2113169"/>
            <a:ext cx="0" cy="36242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직선 화살표 연결선 1040">
            <a:extLst>
              <a:ext uri="{FF2B5EF4-FFF2-40B4-BE49-F238E27FC236}">
                <a16:creationId xmlns:a16="http://schemas.microsoft.com/office/drawing/2014/main" id="{147F0520-7194-6ED4-2D55-4866A4433CB6}"/>
              </a:ext>
            </a:extLst>
          </p:cNvPr>
          <p:cNvCxnSpPr>
            <a:cxnSpLocks/>
            <a:stCxn id="1025" idx="2"/>
          </p:cNvCxnSpPr>
          <p:nvPr/>
        </p:nvCxnSpPr>
        <p:spPr>
          <a:xfrm flipH="1">
            <a:off x="7999345" y="2094149"/>
            <a:ext cx="14358" cy="144328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97EC67DC-6B73-90B4-18E8-2C62D7E5FB3E}"/>
              </a:ext>
            </a:extLst>
          </p:cNvPr>
          <p:cNvCxnSpPr>
            <a:cxnSpLocks/>
          </p:cNvCxnSpPr>
          <p:nvPr/>
        </p:nvCxnSpPr>
        <p:spPr>
          <a:xfrm>
            <a:off x="4687865" y="2052779"/>
            <a:ext cx="60803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0058BD46-F3E7-021B-1C06-1A7545AA4E7F}"/>
              </a:ext>
            </a:extLst>
          </p:cNvPr>
          <p:cNvSpPr txBox="1"/>
          <p:nvPr/>
        </p:nvSpPr>
        <p:spPr>
          <a:xfrm>
            <a:off x="7883002" y="3082830"/>
            <a:ext cx="35302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‘4-’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앞에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붙혀서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형태로 만듦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76060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1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Berkeley DB</a:t>
            </a:r>
            <a:endParaRPr lang="ko-KR" altLang="en-US" sz="36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C231B6C-FA32-AB63-231D-53327EA9C4C8}"/>
              </a:ext>
            </a:extLst>
          </p:cNvPr>
          <p:cNvSpPr txBox="1"/>
          <p:nvPr/>
        </p:nvSpPr>
        <p:spPr>
          <a:xfrm>
            <a:off x="3470040" y="547831"/>
            <a:ext cx="8391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Get_CIN_Period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해당 시간에 포함되는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들을 노드로 반환하는 함수</a:t>
            </a:r>
            <a:endParaRPr lang="ko-KR" altLang="en-US" sz="16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D66E094-CC67-653D-99E5-A98F69A2DAF8}"/>
              </a:ext>
            </a:extLst>
          </p:cNvPr>
          <p:cNvSpPr/>
          <p:nvPr/>
        </p:nvSpPr>
        <p:spPr>
          <a:xfrm>
            <a:off x="1040089" y="1766450"/>
            <a:ext cx="1948862" cy="1315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4E2EF5F-7B76-75FE-4439-83611581D39C}"/>
              </a:ext>
            </a:extLst>
          </p:cNvPr>
          <p:cNvSpPr txBox="1"/>
          <p:nvPr/>
        </p:nvSpPr>
        <p:spPr>
          <a:xfrm>
            <a:off x="973764" y="1459388"/>
            <a:ext cx="1417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CIN.db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C346E9C-860E-225B-AE4F-AB553E79E76F}"/>
              </a:ext>
            </a:extLst>
          </p:cNvPr>
          <p:cNvSpPr txBox="1"/>
          <p:nvPr/>
        </p:nvSpPr>
        <p:spPr>
          <a:xfrm>
            <a:off x="1043554" y="1770453"/>
            <a:ext cx="194886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Key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BD9AC9E-DE67-DDA7-C424-B97352CBDB9A}"/>
              </a:ext>
            </a:extLst>
          </p:cNvPr>
          <p:cNvSpPr/>
          <p:nvPr/>
        </p:nvSpPr>
        <p:spPr>
          <a:xfrm>
            <a:off x="2992416" y="1766450"/>
            <a:ext cx="1978144" cy="1315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5B1BB85-4A6F-4716-6928-B5482B443CCE}"/>
              </a:ext>
            </a:extLst>
          </p:cNvPr>
          <p:cNvSpPr txBox="1"/>
          <p:nvPr/>
        </p:nvSpPr>
        <p:spPr>
          <a:xfrm>
            <a:off x="1025448" y="2080956"/>
            <a:ext cx="2163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ri</a:t>
            </a:r>
            <a:endParaRPr lang="en-US" altLang="ko-KR" sz="1200" dirty="0"/>
          </a:p>
          <a:p>
            <a:r>
              <a:rPr lang="en-US" altLang="ko-KR" sz="1200" dirty="0" err="1"/>
              <a:t>ri</a:t>
            </a:r>
            <a:endParaRPr lang="en-US" altLang="ko-KR" sz="1200" dirty="0"/>
          </a:p>
          <a:p>
            <a:r>
              <a:rPr lang="en-US" altLang="ko-KR" sz="1200" dirty="0" err="1"/>
              <a:t>ri</a:t>
            </a:r>
            <a:endParaRPr lang="en-US" altLang="ko-KR" sz="1200" dirty="0"/>
          </a:p>
          <a:p>
            <a:r>
              <a:rPr lang="en-US" altLang="ko-KR" sz="1200" dirty="0" err="1"/>
              <a:t>ri</a:t>
            </a:r>
            <a:endParaRPr lang="en-US" altLang="ko-KR" sz="1200" dirty="0"/>
          </a:p>
          <a:p>
            <a:r>
              <a:rPr lang="en-US" altLang="ko-KR" sz="1200" dirty="0" err="1"/>
              <a:t>ri</a:t>
            </a: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2B650C0-2EC2-BE92-8052-2034BF66546D}"/>
              </a:ext>
            </a:extLst>
          </p:cNvPr>
          <p:cNvSpPr txBox="1"/>
          <p:nvPr/>
        </p:nvSpPr>
        <p:spPr>
          <a:xfrm>
            <a:off x="2946581" y="2068203"/>
            <a:ext cx="2163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4-20220513T093154</a:t>
            </a:r>
          </a:p>
          <a:p>
            <a:r>
              <a:rPr lang="en-US" altLang="ko-KR" sz="1200" dirty="0"/>
              <a:t>4-20220808T113154</a:t>
            </a:r>
          </a:p>
          <a:p>
            <a:r>
              <a:rPr lang="en-US" altLang="ko-KR" sz="1200" dirty="0"/>
              <a:t>4-20220808T093154</a:t>
            </a:r>
          </a:p>
          <a:p>
            <a:r>
              <a:rPr lang="en-US" altLang="ko-KR" sz="1200" dirty="0"/>
              <a:t>4-20220807T233154</a:t>
            </a:r>
          </a:p>
          <a:p>
            <a:r>
              <a:rPr lang="en-US" altLang="ko-KR" sz="1200" dirty="0"/>
              <a:t>4-20220807T113154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D7210DC-2164-BF55-3D1E-C3AD94612F79}"/>
              </a:ext>
            </a:extLst>
          </p:cNvPr>
          <p:cNvSpPr txBox="1"/>
          <p:nvPr/>
        </p:nvSpPr>
        <p:spPr>
          <a:xfrm>
            <a:off x="2994977" y="1772130"/>
            <a:ext cx="1969136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Value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6F4CA1E-CC50-B3C6-39B8-A5E6F8C7F307}"/>
              </a:ext>
            </a:extLst>
          </p:cNvPr>
          <p:cNvSpPr/>
          <p:nvPr/>
        </p:nvSpPr>
        <p:spPr>
          <a:xfrm>
            <a:off x="8300922" y="3429000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8BAFB59-8150-B9E0-C1D1-082955F7C02A}"/>
              </a:ext>
            </a:extLst>
          </p:cNvPr>
          <p:cNvSpPr/>
          <p:nvPr/>
        </p:nvSpPr>
        <p:spPr>
          <a:xfrm>
            <a:off x="8804421" y="3429000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570F148-F125-E438-AAFE-AA153067916A}"/>
              </a:ext>
            </a:extLst>
          </p:cNvPr>
          <p:cNvSpPr/>
          <p:nvPr/>
        </p:nvSpPr>
        <p:spPr>
          <a:xfrm>
            <a:off x="9307920" y="3429000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D99A2B49-1163-3026-3F26-75CAF51141F7}"/>
              </a:ext>
            </a:extLst>
          </p:cNvPr>
          <p:cNvSpPr/>
          <p:nvPr/>
        </p:nvSpPr>
        <p:spPr>
          <a:xfrm>
            <a:off x="9811419" y="3429000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9212FFE-3CFD-3A80-CD9B-5A4E11A481BE}"/>
              </a:ext>
            </a:extLst>
          </p:cNvPr>
          <p:cNvSpPr/>
          <p:nvPr/>
        </p:nvSpPr>
        <p:spPr>
          <a:xfrm>
            <a:off x="10314918" y="3429000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EFB404A-190B-A753-68B4-A7E9106A068A}"/>
              </a:ext>
            </a:extLst>
          </p:cNvPr>
          <p:cNvSpPr txBox="1"/>
          <p:nvPr/>
        </p:nvSpPr>
        <p:spPr>
          <a:xfrm>
            <a:off x="5826479" y="3492733"/>
            <a:ext cx="2097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개수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5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582E599-7BEF-97C9-33CE-876A30C61E0A}"/>
              </a:ext>
            </a:extLst>
          </p:cNvPr>
          <p:cNvSpPr/>
          <p:nvPr/>
        </p:nvSpPr>
        <p:spPr>
          <a:xfrm>
            <a:off x="1058195" y="4320350"/>
            <a:ext cx="1948862" cy="1315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00F6B50-B2C0-D076-F16E-B05FFEAB8026}"/>
              </a:ext>
            </a:extLst>
          </p:cNvPr>
          <p:cNvSpPr txBox="1"/>
          <p:nvPr/>
        </p:nvSpPr>
        <p:spPr>
          <a:xfrm>
            <a:off x="1043554" y="4318673"/>
            <a:ext cx="197814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Key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E9EF5B5-5E31-0DAC-5755-6C23883FF650}"/>
              </a:ext>
            </a:extLst>
          </p:cNvPr>
          <p:cNvSpPr/>
          <p:nvPr/>
        </p:nvSpPr>
        <p:spPr>
          <a:xfrm>
            <a:off x="3007058" y="4322027"/>
            <a:ext cx="1978144" cy="1315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97ACAF1-5692-8D39-A89E-881567BA8B3C}"/>
              </a:ext>
            </a:extLst>
          </p:cNvPr>
          <p:cNvSpPr txBox="1"/>
          <p:nvPr/>
        </p:nvSpPr>
        <p:spPr>
          <a:xfrm>
            <a:off x="1043554" y="4634856"/>
            <a:ext cx="2163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ri</a:t>
            </a:r>
            <a:endParaRPr lang="en-US" altLang="ko-KR" sz="1200" dirty="0"/>
          </a:p>
          <a:p>
            <a:r>
              <a:rPr lang="en-US" altLang="ko-KR" sz="1200" dirty="0" err="1"/>
              <a:t>ri</a:t>
            </a:r>
            <a:endParaRPr lang="en-US" altLang="ko-KR" sz="1200" dirty="0"/>
          </a:p>
          <a:p>
            <a:r>
              <a:rPr lang="en-US" altLang="ko-KR" sz="1200" dirty="0" err="1"/>
              <a:t>ri</a:t>
            </a:r>
            <a:endParaRPr lang="en-US" altLang="ko-KR" sz="1200" dirty="0"/>
          </a:p>
          <a:p>
            <a:r>
              <a:rPr lang="en-US" altLang="ko-KR" sz="1200" dirty="0" err="1"/>
              <a:t>ri</a:t>
            </a:r>
            <a:endParaRPr lang="en-US" altLang="ko-KR" sz="1200" dirty="0"/>
          </a:p>
          <a:p>
            <a:r>
              <a:rPr lang="en-US" altLang="ko-KR" sz="1200" dirty="0" err="1"/>
              <a:t>ri</a:t>
            </a: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F8920AC-C18C-C22C-1AB3-93B133C7E1B1}"/>
              </a:ext>
            </a:extLst>
          </p:cNvPr>
          <p:cNvSpPr txBox="1"/>
          <p:nvPr/>
        </p:nvSpPr>
        <p:spPr>
          <a:xfrm>
            <a:off x="2964687" y="4622103"/>
            <a:ext cx="2163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4-20220513T093154</a:t>
            </a:r>
          </a:p>
          <a:p>
            <a:r>
              <a:rPr lang="en-US" altLang="ko-KR" sz="1200" dirty="0"/>
              <a:t>4-20220808T113154</a:t>
            </a:r>
          </a:p>
          <a:p>
            <a:r>
              <a:rPr lang="en-US" altLang="ko-KR" sz="1200" dirty="0"/>
              <a:t>4-20220808T093154</a:t>
            </a:r>
          </a:p>
          <a:p>
            <a:r>
              <a:rPr lang="en-US" altLang="ko-KR" sz="1200" dirty="0"/>
              <a:t>4-20220807T233154</a:t>
            </a:r>
          </a:p>
          <a:p>
            <a:r>
              <a:rPr lang="en-US" altLang="ko-KR" sz="1200" dirty="0"/>
              <a:t>4-20220807T113154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3EC1161-ED87-3F93-552B-8B4725FBC7BD}"/>
              </a:ext>
            </a:extLst>
          </p:cNvPr>
          <p:cNvSpPr txBox="1"/>
          <p:nvPr/>
        </p:nvSpPr>
        <p:spPr>
          <a:xfrm>
            <a:off x="3003592" y="4318673"/>
            <a:ext cx="197814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Value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59C20B-88F5-A788-CC8D-6E4AA59BDCB7}"/>
              </a:ext>
            </a:extLst>
          </p:cNvPr>
          <p:cNvSpPr/>
          <p:nvPr/>
        </p:nvSpPr>
        <p:spPr>
          <a:xfrm>
            <a:off x="1058195" y="4883525"/>
            <a:ext cx="3923541" cy="497712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A106FDA-765C-1878-B973-D4E0CE399C47}"/>
              </a:ext>
            </a:extLst>
          </p:cNvPr>
          <p:cNvSpPr txBox="1"/>
          <p:nvPr/>
        </p:nvSpPr>
        <p:spPr>
          <a:xfrm>
            <a:off x="973764" y="3981946"/>
            <a:ext cx="2011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범위에 해당하는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49EFC5A-48C2-9CBC-6A79-365F3646C770}"/>
              </a:ext>
            </a:extLst>
          </p:cNvPr>
          <p:cNvSpPr txBox="1"/>
          <p:nvPr/>
        </p:nvSpPr>
        <p:spPr>
          <a:xfrm>
            <a:off x="8217443" y="3106895"/>
            <a:ext cx="2097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C7D10CB-9F03-D696-0A59-FCEF0738931F}"/>
              </a:ext>
            </a:extLst>
          </p:cNvPr>
          <p:cNvSpPr txBox="1"/>
          <p:nvPr/>
        </p:nvSpPr>
        <p:spPr>
          <a:xfrm>
            <a:off x="5717894" y="1279371"/>
            <a:ext cx="4710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해당하는 오브젝트 배열에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 표시</a:t>
            </a:r>
            <a:endParaRPr lang="en-US" altLang="ko-KR" sz="12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0 1 1 1 0 &lt;-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두번째 세번째 네번째 오브젝트가 해당</a:t>
            </a:r>
            <a:endParaRPr lang="ko-KR" altLang="en-US" sz="12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21F95DE-765E-5E11-CA7E-DFE76022CE7E}"/>
              </a:ext>
            </a:extLst>
          </p:cNvPr>
          <p:cNvSpPr txBox="1"/>
          <p:nvPr/>
        </p:nvSpPr>
        <p:spPr>
          <a:xfrm>
            <a:off x="8465140" y="3492733"/>
            <a:ext cx="240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	1	1	1	   0</a:t>
            </a:r>
            <a:endParaRPr lang="ko-KR" altLang="en-US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FE0F6FC-FE4B-D9B3-B45C-1FD9555BDD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59" r="839" b="-1"/>
          <a:stretch/>
        </p:blipFill>
        <p:spPr>
          <a:xfrm>
            <a:off x="5767718" y="1764773"/>
            <a:ext cx="6177356" cy="1396733"/>
          </a:xfrm>
          <a:prstGeom prst="rect">
            <a:avLst/>
          </a:prstGeom>
        </p:spPr>
      </p:pic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90CF76F2-0202-F739-99D8-1DA1FF9EE20E}"/>
              </a:ext>
            </a:extLst>
          </p:cNvPr>
          <p:cNvCxnSpPr>
            <a:cxnSpLocks/>
          </p:cNvCxnSpPr>
          <p:nvPr/>
        </p:nvCxnSpPr>
        <p:spPr>
          <a:xfrm flipV="1">
            <a:off x="10595603" y="3909349"/>
            <a:ext cx="0" cy="37018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94935733-6950-32A2-7960-CA779862A3C5}"/>
              </a:ext>
            </a:extLst>
          </p:cNvPr>
          <p:cNvSpPr txBox="1"/>
          <p:nvPr/>
        </p:nvSpPr>
        <p:spPr>
          <a:xfrm>
            <a:off x="10325411" y="4234990"/>
            <a:ext cx="5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7030A0"/>
                </a:solidFill>
              </a:rPr>
              <a:t>idx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6FF80B2-5897-96B3-5FCD-859DEAE59BFD}"/>
              </a:ext>
            </a:extLst>
          </p:cNvPr>
          <p:cNvSpPr txBox="1"/>
          <p:nvPr/>
        </p:nvSpPr>
        <p:spPr>
          <a:xfrm>
            <a:off x="5717894" y="4846020"/>
            <a:ext cx="41920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범위에 해당하는 오브젝트가 없을 때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 NULL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반환</a:t>
            </a:r>
            <a:endParaRPr lang="ko-KR" altLang="en-US" sz="1200" dirty="0"/>
          </a:p>
        </p:txBody>
      </p:sp>
      <p:pic>
        <p:nvPicPr>
          <p:cNvPr id="140" name="그림 139">
            <a:extLst>
              <a:ext uri="{FF2B5EF4-FFF2-40B4-BE49-F238E27FC236}">
                <a16:creationId xmlns:a16="http://schemas.microsoft.com/office/drawing/2014/main" id="{D3A39CD0-4D14-DBF9-1B9F-84FFF9C112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2122" r="-886"/>
          <a:stretch/>
        </p:blipFill>
        <p:spPr>
          <a:xfrm>
            <a:off x="5798796" y="5141365"/>
            <a:ext cx="2806097" cy="1495584"/>
          </a:xfrm>
          <a:prstGeom prst="rect">
            <a:avLst/>
          </a:prstGeom>
        </p:spPr>
      </p:pic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28E4EDA-EC5D-F79D-B0E3-62AE21C94767}"/>
              </a:ext>
            </a:extLst>
          </p:cNvPr>
          <p:cNvSpPr/>
          <p:nvPr/>
        </p:nvSpPr>
        <p:spPr>
          <a:xfrm>
            <a:off x="8706380" y="5415464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ED0AC80A-771A-BB3E-773C-2F573EF69F8B}"/>
              </a:ext>
            </a:extLst>
          </p:cNvPr>
          <p:cNvSpPr/>
          <p:nvPr/>
        </p:nvSpPr>
        <p:spPr>
          <a:xfrm>
            <a:off x="9209879" y="5415464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7B016E5-7853-97D0-31D4-535E9FA8A8AA}"/>
              </a:ext>
            </a:extLst>
          </p:cNvPr>
          <p:cNvSpPr/>
          <p:nvPr/>
        </p:nvSpPr>
        <p:spPr>
          <a:xfrm>
            <a:off x="9713378" y="5415464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D88446F-31FF-BF68-8496-A9601D00B5EE}"/>
              </a:ext>
            </a:extLst>
          </p:cNvPr>
          <p:cNvSpPr/>
          <p:nvPr/>
        </p:nvSpPr>
        <p:spPr>
          <a:xfrm>
            <a:off x="10216877" y="5415464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CD34B884-AD51-4571-6F44-B36AFCD7ACB3}"/>
              </a:ext>
            </a:extLst>
          </p:cNvPr>
          <p:cNvSpPr/>
          <p:nvPr/>
        </p:nvSpPr>
        <p:spPr>
          <a:xfrm>
            <a:off x="10720376" y="5415464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464C5BF-AF37-2664-54F6-D0540CB9D408}"/>
              </a:ext>
            </a:extLst>
          </p:cNvPr>
          <p:cNvSpPr txBox="1"/>
          <p:nvPr/>
        </p:nvSpPr>
        <p:spPr>
          <a:xfrm>
            <a:off x="8622901" y="5093359"/>
            <a:ext cx="2097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5861756-6E25-EA4D-8976-5CE1C78EB2A3}"/>
              </a:ext>
            </a:extLst>
          </p:cNvPr>
          <p:cNvSpPr txBox="1"/>
          <p:nvPr/>
        </p:nvSpPr>
        <p:spPr>
          <a:xfrm>
            <a:off x="8870598" y="5479197"/>
            <a:ext cx="240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	0	0	0	   0</a:t>
            </a:r>
            <a:endParaRPr lang="ko-KR" alt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8A9838E-DBF7-2BE8-357E-323E58721FB0}"/>
              </a:ext>
            </a:extLst>
          </p:cNvPr>
          <p:cNvSpPr txBox="1"/>
          <p:nvPr/>
        </p:nvSpPr>
        <p:spPr>
          <a:xfrm>
            <a:off x="8664640" y="6137752"/>
            <a:ext cx="2097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 =0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7C6694-81A2-C0E5-EEF4-7AF73160A9CE}"/>
              </a:ext>
            </a:extLst>
          </p:cNvPr>
          <p:cNvCxnSpPr>
            <a:cxnSpLocks/>
          </p:cNvCxnSpPr>
          <p:nvPr/>
        </p:nvCxnSpPr>
        <p:spPr>
          <a:xfrm>
            <a:off x="707583" y="4988259"/>
            <a:ext cx="3298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D0EF4AA-43CE-8802-5471-C033C7298BFD}"/>
              </a:ext>
            </a:extLst>
          </p:cNvPr>
          <p:cNvSpPr txBox="1"/>
          <p:nvPr/>
        </p:nvSpPr>
        <p:spPr>
          <a:xfrm>
            <a:off x="-9431" y="4793553"/>
            <a:ext cx="104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Cursor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1609E1-DA97-94EE-B4CE-7C7C378AD12E}"/>
              </a:ext>
            </a:extLst>
          </p:cNvPr>
          <p:cNvSpPr/>
          <p:nvPr/>
        </p:nvSpPr>
        <p:spPr>
          <a:xfrm>
            <a:off x="8824906" y="1786106"/>
            <a:ext cx="591099" cy="19686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924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6039</TotalTime>
  <Words>757</Words>
  <Application>Microsoft Office PowerPoint</Application>
  <PresentationFormat>와이드스크린</PresentationFormat>
  <Paragraphs>303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돋움체</vt:lpstr>
      <vt:lpstr>맑은 고딕</vt:lpstr>
      <vt:lpstr>Arial</vt:lpstr>
      <vt:lpstr>Calibri</vt:lpstr>
      <vt:lpstr>Calibri Light</vt:lpstr>
      <vt:lpstr>Franklin Gothic Heavy</vt:lpstr>
      <vt:lpstr>Verdana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Minji</dc:creator>
  <cp:lastModifiedBy>박민지</cp:lastModifiedBy>
  <cp:revision>5</cp:revision>
  <cp:lastPrinted>2022-07-31T07:42:36Z</cp:lastPrinted>
  <dcterms:created xsi:type="dcterms:W3CDTF">2022-07-02T20:20:22Z</dcterms:created>
  <dcterms:modified xsi:type="dcterms:W3CDTF">2022-08-17T05:26:12Z</dcterms:modified>
</cp:coreProperties>
</file>