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0" r:id="rId3"/>
    <p:sldId id="281" r:id="rId4"/>
    <p:sldId id="285" r:id="rId5"/>
    <p:sldId id="286" r:id="rId6"/>
    <p:sldId id="289" r:id="rId7"/>
    <p:sldId id="290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스틱을 사용하여 네트워크의 상위 구조입니다.">
            <a:extLst>
              <a:ext uri="{FF2B5EF4-FFF2-40B4-BE49-F238E27FC236}">
                <a16:creationId xmlns:a16="http://schemas.microsoft.com/office/drawing/2014/main" id="{E17159F7-8966-6E76-575C-B9C65204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70" r="-1" b="6630"/>
          <a:stretch/>
        </p:blipFill>
        <p:spPr>
          <a:xfrm>
            <a:off x="-230799" y="674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5597E5-6195-AD33-C6C6-F8BC33B9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Procedure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8C85A-5C23-BFE4-7499-EEEBE3A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5276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1 – App</a:t>
            </a:r>
            <a:r>
              <a:rPr lang="ko-KR" altLang="en-US" dirty="0"/>
              <a:t>이 등록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F7C223-F330-64A9-5BD7-E2AAC37238C2}"/>
              </a:ext>
            </a:extLst>
          </p:cNvPr>
          <p:cNvGrpSpPr/>
          <p:nvPr/>
        </p:nvGrpSpPr>
        <p:grpSpPr>
          <a:xfrm>
            <a:off x="694648" y="1695271"/>
            <a:ext cx="10703774" cy="4622402"/>
            <a:chOff x="694648" y="1695271"/>
            <a:chExt cx="10703774" cy="46224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06F188-ACDC-9C4D-65BB-5A58DCE9E17D}"/>
                </a:ext>
              </a:extLst>
            </p:cNvPr>
            <p:cNvSpPr/>
            <p:nvPr/>
          </p:nvSpPr>
          <p:spPr>
            <a:xfrm>
              <a:off x="694648" y="1695271"/>
              <a:ext cx="1504335" cy="6961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1C4BFE-E587-B221-FA7F-120D2AA824D1}"/>
                </a:ext>
              </a:extLst>
            </p:cNvPr>
            <p:cNvSpPr/>
            <p:nvPr/>
          </p:nvSpPr>
          <p:spPr>
            <a:xfrm>
              <a:off x="9894087" y="1695271"/>
              <a:ext cx="1504335" cy="6961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OneM2M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3DC161-B2E8-DFE9-E636-6E2931A67C40}"/>
                </a:ext>
              </a:extLst>
            </p:cNvPr>
            <p:cNvSpPr/>
            <p:nvPr/>
          </p:nvSpPr>
          <p:spPr>
            <a:xfrm>
              <a:off x="5294367" y="1695271"/>
              <a:ext cx="1504335" cy="6961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FCAB542-3F69-5BBB-F066-84F32AC04D9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446815" y="2391395"/>
              <a:ext cx="1" cy="392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205546-4D5C-7598-C2E3-34913BC47E2C}"/>
                </a:ext>
              </a:extLst>
            </p:cNvPr>
            <p:cNvCxnSpPr/>
            <p:nvPr/>
          </p:nvCxnSpPr>
          <p:spPr>
            <a:xfrm flipH="1">
              <a:off x="6046534" y="2391395"/>
              <a:ext cx="1" cy="392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2B8ECC3-6CD5-F565-70F8-A346D90B07F4}"/>
                </a:ext>
              </a:extLst>
            </p:cNvPr>
            <p:cNvCxnSpPr/>
            <p:nvPr/>
          </p:nvCxnSpPr>
          <p:spPr>
            <a:xfrm flipH="1">
              <a:off x="10646253" y="2391395"/>
              <a:ext cx="1" cy="392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66493A8-A6AA-DBEF-749B-A66BAD919288}"/>
                </a:ext>
              </a:extLst>
            </p:cNvPr>
            <p:cNvCxnSpPr/>
            <p:nvPr/>
          </p:nvCxnSpPr>
          <p:spPr>
            <a:xfrm>
              <a:off x="1446815" y="2921330"/>
              <a:ext cx="4599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A8D38D-17C9-165D-3B8B-9851898D0A88}"/>
                </a:ext>
              </a:extLst>
            </p:cNvPr>
            <p:cNvSpPr txBox="1"/>
            <p:nvPr/>
          </p:nvSpPr>
          <p:spPr>
            <a:xfrm>
              <a:off x="1698171" y="3016332"/>
              <a:ext cx="4037609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1. Avahi</a:t>
              </a:r>
              <a:r>
                <a:rPr lang="ko-KR" altLang="en-US" sz="1400" dirty="0"/>
                <a:t>를 통해서 </a:t>
              </a:r>
              <a:r>
                <a:rPr lang="en-US" altLang="ko-KR" sz="1400" dirty="0"/>
                <a:t>Application</a:t>
              </a:r>
              <a:r>
                <a:rPr lang="ko-KR" altLang="en-US" sz="1400" dirty="0"/>
                <a:t>에 광고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br>
                <a:rPr lang="en-US" altLang="ko-KR" sz="1400" dirty="0"/>
              </a:br>
              <a:r>
                <a:rPr lang="ko-KR" altLang="en-US" sz="1400" dirty="0"/>
                <a:t>이용 가능한 기능</a:t>
              </a:r>
              <a:r>
                <a:rPr lang="en-US" altLang="ko-KR" sz="1400" dirty="0"/>
                <a:t>:</a:t>
              </a:r>
              <a:br>
                <a:rPr lang="en-US" altLang="ko-KR" sz="1400" dirty="0"/>
              </a:br>
              <a:r>
                <a:rPr lang="en-US" altLang="ko-KR" sz="1400" dirty="0"/>
                <a:t>Device</a:t>
              </a:r>
              <a:r>
                <a:rPr lang="ko-KR" altLang="en-US" sz="1400" dirty="0"/>
                <a:t>는 같은 </a:t>
              </a:r>
              <a:r>
                <a:rPr lang="en-US" altLang="ko-KR" sz="1400" dirty="0" err="1"/>
                <a:t>zeroconf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기기에게 항상 </a:t>
              </a:r>
              <a:br>
                <a:rPr lang="en-US" altLang="ko-KR" sz="1400" dirty="0"/>
              </a:br>
              <a:r>
                <a:rPr lang="en-US" altLang="ko-KR" sz="1400" dirty="0"/>
                <a:t>txt</a:t>
              </a:r>
              <a:r>
                <a:rPr lang="ko-KR" altLang="en-US" sz="1400" dirty="0"/>
                <a:t>형식으로 어떤 정보를 광고할 수 있음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현재는 사용 </a:t>
              </a:r>
              <a:r>
                <a:rPr lang="en-US" altLang="ko-KR" sz="1400" dirty="0"/>
                <a:t>X)</a:t>
              </a:r>
            </a:p>
            <a:p>
              <a:endParaRPr lang="en-US" altLang="ko-KR" sz="1400" dirty="0"/>
            </a:p>
            <a:p>
              <a:endParaRPr lang="ko-KR" altLang="en-US" dirty="0"/>
            </a:p>
          </p:txBody>
        </p:sp>
        <p:sp>
          <p:nvSpPr>
            <p:cNvPr id="31" name="화살표: 왼쪽으로 구부러짐 30">
              <a:extLst>
                <a:ext uri="{FF2B5EF4-FFF2-40B4-BE49-F238E27FC236}">
                  <a16:creationId xmlns:a16="http://schemas.microsoft.com/office/drawing/2014/main" id="{312286CF-8A5D-2431-3DFD-DFD8525A3F33}"/>
                </a:ext>
              </a:extLst>
            </p:cNvPr>
            <p:cNvSpPr/>
            <p:nvPr/>
          </p:nvSpPr>
          <p:spPr>
            <a:xfrm>
              <a:off x="6046533" y="4974478"/>
              <a:ext cx="441409" cy="117565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A28BFE-8E8A-4812-B781-13AC4EE1CEAA}"/>
                </a:ext>
              </a:extLst>
            </p:cNvPr>
            <p:cNvSpPr txBox="1"/>
            <p:nvPr/>
          </p:nvSpPr>
          <p:spPr>
            <a:xfrm>
              <a:off x="6487942" y="2836545"/>
              <a:ext cx="400588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1. App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들을 </a:t>
              </a:r>
              <a:r>
                <a:rPr lang="en-US" altLang="ko-KR" sz="1400" dirty="0"/>
                <a:t>Discovery</a:t>
              </a:r>
            </a:p>
            <a:p>
              <a:br>
                <a:rPr lang="en-US" altLang="ko-KR" sz="1400" dirty="0"/>
              </a:br>
              <a:r>
                <a:rPr lang="en-US" altLang="ko-KR" sz="1400" dirty="0"/>
                <a:t>2. </a:t>
              </a:r>
              <a:r>
                <a:rPr lang="ko-KR" altLang="en-US" sz="1400" dirty="0"/>
                <a:t>등록할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를 선택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br>
                <a:rPr lang="en-US" altLang="ko-KR" sz="1400" dirty="0"/>
              </a:br>
              <a:r>
                <a:rPr lang="en-US" altLang="ko-KR" sz="1400" dirty="0"/>
                <a:t>3. </a:t>
              </a:r>
              <a:r>
                <a:rPr lang="ko-KR" altLang="en-US" sz="1400" dirty="0"/>
                <a:t>선택된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에서 제공하는 </a:t>
              </a:r>
              <a:r>
                <a:rPr lang="en-US" altLang="ko-KR" sz="1400" dirty="0"/>
                <a:t>IP </a:t>
              </a:r>
              <a:r>
                <a:rPr lang="ko-KR" altLang="en-US" sz="1400" dirty="0"/>
                <a:t>주소로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URL</a:t>
              </a:r>
              <a:r>
                <a:rPr lang="ko-KR" altLang="en-US" sz="1400" dirty="0"/>
                <a:t>을 생성</a:t>
              </a:r>
              <a:r>
                <a:rPr lang="en-US" altLang="ko-KR" sz="1400" dirty="0"/>
                <a:t>. </a:t>
              </a:r>
              <a:br>
                <a:rPr lang="en-US" altLang="ko-KR" sz="1400" dirty="0"/>
              </a:br>
              <a:r>
                <a:rPr lang="en-US" altLang="ko-KR" sz="1400" dirty="0"/>
                <a:t>Ex) http://192.168.234.130:8050</a:t>
              </a:r>
              <a:r>
                <a:rPr lang="ko-KR" altLang="en-US" sz="1400" dirty="0"/>
                <a:t> </a:t>
              </a:r>
              <a:br>
                <a:rPr lang="en-US" altLang="ko-KR" sz="1400" dirty="0"/>
              </a:br>
              <a:endParaRPr lang="ko-KR" altLang="en-US" sz="1400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72217EC-4940-8B81-D1A2-993BF1ECA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816" y="4616049"/>
              <a:ext cx="4629282" cy="599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6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1 – App</a:t>
            </a:r>
            <a:r>
              <a:rPr lang="ko-KR" altLang="en-US" dirty="0"/>
              <a:t>이 대신 등록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06F188-ACDC-9C4D-65BB-5A58DCE9E17D}"/>
              </a:ext>
            </a:extLst>
          </p:cNvPr>
          <p:cNvSpPr/>
          <p:nvPr/>
        </p:nvSpPr>
        <p:spPr>
          <a:xfrm>
            <a:off x="694648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C4BFE-E587-B221-FA7F-120D2AA824D1}"/>
              </a:ext>
            </a:extLst>
          </p:cNvPr>
          <p:cNvSpPr/>
          <p:nvPr/>
        </p:nvSpPr>
        <p:spPr>
          <a:xfrm>
            <a:off x="989408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OneM2M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DC161-B2E8-DFE9-E636-6E2931A67C40}"/>
              </a:ext>
            </a:extLst>
          </p:cNvPr>
          <p:cNvSpPr/>
          <p:nvPr/>
        </p:nvSpPr>
        <p:spPr>
          <a:xfrm>
            <a:off x="529436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AB542-3F69-5BBB-F066-84F32AC04D97}"/>
              </a:ext>
            </a:extLst>
          </p:cNvPr>
          <p:cNvCxnSpPr>
            <a:stCxn id="5" idx="2"/>
          </p:cNvCxnSpPr>
          <p:nvPr/>
        </p:nvCxnSpPr>
        <p:spPr>
          <a:xfrm flipH="1">
            <a:off x="1446815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205546-4D5C-7598-C2E3-34913BC47E2C}"/>
              </a:ext>
            </a:extLst>
          </p:cNvPr>
          <p:cNvCxnSpPr/>
          <p:nvPr/>
        </p:nvCxnSpPr>
        <p:spPr>
          <a:xfrm flipH="1">
            <a:off x="6046534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B8ECC3-6CD5-F565-70F8-A346D90B07F4}"/>
              </a:ext>
            </a:extLst>
          </p:cNvPr>
          <p:cNvCxnSpPr/>
          <p:nvPr/>
        </p:nvCxnSpPr>
        <p:spPr>
          <a:xfrm flipH="1">
            <a:off x="1064625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A8D38D-17C9-165D-3B8B-9851898D0A88}"/>
              </a:ext>
            </a:extLst>
          </p:cNvPr>
          <p:cNvSpPr txBox="1"/>
          <p:nvPr/>
        </p:nvSpPr>
        <p:spPr>
          <a:xfrm>
            <a:off x="6327589" y="2987395"/>
            <a:ext cx="40376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</a:t>
            </a:r>
            <a:r>
              <a:rPr lang="en-US" altLang="ko-KR" sz="1400" dirty="0"/>
              <a:t>App</a:t>
            </a:r>
            <a:r>
              <a:rPr lang="ko-KR" altLang="en-US" sz="1400" dirty="0"/>
              <a:t>에서 </a:t>
            </a:r>
            <a:r>
              <a:rPr lang="en-US" altLang="ko-KR" sz="1400" dirty="0"/>
              <a:t>OneM2M Server</a:t>
            </a:r>
            <a:r>
              <a:rPr lang="ko-KR" altLang="en-US" sz="1400" dirty="0"/>
              <a:t>로 </a:t>
            </a:r>
            <a:r>
              <a:rPr lang="en-US" altLang="ko-KR" sz="1400" dirty="0"/>
              <a:t>Device </a:t>
            </a:r>
            <a:r>
              <a:rPr lang="ko-KR" altLang="en-US" sz="1400" dirty="0"/>
              <a:t>등록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-&gt;Device</a:t>
            </a:r>
            <a:r>
              <a:rPr lang="ko-KR" altLang="en-US" sz="1400" dirty="0"/>
              <a:t> 이름은 </a:t>
            </a:r>
            <a:r>
              <a:rPr lang="en-US" altLang="ko-KR" sz="1400" dirty="0"/>
              <a:t>App</a:t>
            </a:r>
            <a:r>
              <a:rPr lang="ko-KR" altLang="en-US" sz="1400" dirty="0"/>
              <a:t>에서 지정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AE</a:t>
            </a:r>
            <a:r>
              <a:rPr lang="ko-KR" altLang="en-US" sz="1400" dirty="0"/>
              <a:t> 생성을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Device</a:t>
            </a:r>
            <a:r>
              <a:rPr lang="ko-KR" altLang="en-US" sz="1400" dirty="0"/>
              <a:t>로부터 어떤</a:t>
            </a:r>
            <a:br>
              <a:rPr lang="en-US" altLang="ko-KR" sz="1400" dirty="0"/>
            </a:br>
            <a:r>
              <a:rPr lang="ko-KR" altLang="en-US" sz="1400" dirty="0"/>
              <a:t>정보를 받을 필요가</a:t>
            </a:r>
            <a:br>
              <a:rPr lang="en-US" altLang="ko-KR" sz="1400" dirty="0"/>
            </a:br>
            <a:r>
              <a:rPr lang="ko-KR" altLang="en-US" sz="1400" dirty="0"/>
              <a:t>없습니다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3EA953-59EB-50CC-83EC-D85D05AEC428}"/>
              </a:ext>
            </a:extLst>
          </p:cNvPr>
          <p:cNvCxnSpPr/>
          <p:nvPr/>
        </p:nvCxnSpPr>
        <p:spPr>
          <a:xfrm>
            <a:off x="6046534" y="2772137"/>
            <a:ext cx="459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CC2BD9B-AA04-DE30-A0A5-40679F96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72" y="3687202"/>
            <a:ext cx="2439471" cy="2231776"/>
          </a:xfrm>
          <a:prstGeom prst="rect">
            <a:avLst/>
          </a:prstGeom>
        </p:spPr>
      </p:pic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281E508C-B916-8412-7014-E09C53778B68}"/>
              </a:ext>
            </a:extLst>
          </p:cNvPr>
          <p:cNvSpPr/>
          <p:nvPr/>
        </p:nvSpPr>
        <p:spPr>
          <a:xfrm>
            <a:off x="10646253" y="5636871"/>
            <a:ext cx="205011" cy="445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521B7-3789-D81A-2D85-F893D40A840A}"/>
              </a:ext>
            </a:extLst>
          </p:cNvPr>
          <p:cNvSpPr txBox="1"/>
          <p:nvPr/>
        </p:nvSpPr>
        <p:spPr>
          <a:xfrm>
            <a:off x="10851264" y="5559276"/>
            <a:ext cx="74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등록</a:t>
            </a:r>
            <a:br>
              <a:rPr lang="en-US" altLang="ko-KR" sz="1400" dirty="0"/>
            </a:br>
            <a:r>
              <a:rPr lang="ko-KR" altLang="en-US" sz="1400" dirty="0"/>
              <a:t>과정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306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1 – App</a:t>
            </a:r>
            <a:r>
              <a:rPr lang="ko-KR" altLang="en-US" dirty="0"/>
              <a:t>이 등록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06F188-ACDC-9C4D-65BB-5A58DCE9E17D}"/>
              </a:ext>
            </a:extLst>
          </p:cNvPr>
          <p:cNvSpPr/>
          <p:nvPr/>
        </p:nvSpPr>
        <p:spPr>
          <a:xfrm>
            <a:off x="736416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C4BFE-E587-B221-FA7F-120D2AA824D1}"/>
              </a:ext>
            </a:extLst>
          </p:cNvPr>
          <p:cNvSpPr/>
          <p:nvPr/>
        </p:nvSpPr>
        <p:spPr>
          <a:xfrm>
            <a:off x="989408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OneM2M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DC161-B2E8-DFE9-E636-6E2931A67C40}"/>
              </a:ext>
            </a:extLst>
          </p:cNvPr>
          <p:cNvSpPr/>
          <p:nvPr/>
        </p:nvSpPr>
        <p:spPr>
          <a:xfrm>
            <a:off x="529436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AB542-3F69-5BBB-F066-84F32AC04D97}"/>
              </a:ext>
            </a:extLst>
          </p:cNvPr>
          <p:cNvCxnSpPr>
            <a:stCxn id="5" idx="2"/>
          </p:cNvCxnSpPr>
          <p:nvPr/>
        </p:nvCxnSpPr>
        <p:spPr>
          <a:xfrm flipH="1">
            <a:off x="148858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205546-4D5C-7598-C2E3-34913BC47E2C}"/>
              </a:ext>
            </a:extLst>
          </p:cNvPr>
          <p:cNvCxnSpPr/>
          <p:nvPr/>
        </p:nvCxnSpPr>
        <p:spPr>
          <a:xfrm flipH="1">
            <a:off x="6046534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B8ECC3-6CD5-F565-70F8-A346D90B07F4}"/>
              </a:ext>
            </a:extLst>
          </p:cNvPr>
          <p:cNvCxnSpPr/>
          <p:nvPr/>
        </p:nvCxnSpPr>
        <p:spPr>
          <a:xfrm flipH="1">
            <a:off x="1064625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A8D38D-17C9-165D-3B8B-9851898D0A88}"/>
              </a:ext>
            </a:extLst>
          </p:cNvPr>
          <p:cNvSpPr txBox="1"/>
          <p:nvPr/>
        </p:nvSpPr>
        <p:spPr>
          <a:xfrm>
            <a:off x="6327589" y="3052795"/>
            <a:ext cx="403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OneM2M Server</a:t>
            </a:r>
            <a:r>
              <a:rPr lang="ko-KR" altLang="en-US" sz="1400" dirty="0"/>
              <a:t>가 </a:t>
            </a:r>
            <a:r>
              <a:rPr lang="en-US" altLang="ko-KR" sz="1400" dirty="0"/>
              <a:t>App</a:t>
            </a:r>
            <a:r>
              <a:rPr lang="ko-KR" altLang="en-US" sz="1400" dirty="0"/>
              <a:t>에게 생성 완료 응답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369B20-A335-2B20-189B-654C75B40A15}"/>
              </a:ext>
            </a:extLst>
          </p:cNvPr>
          <p:cNvCxnSpPr/>
          <p:nvPr/>
        </p:nvCxnSpPr>
        <p:spPr>
          <a:xfrm flipH="1">
            <a:off x="6046534" y="2772137"/>
            <a:ext cx="459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AC4078A-9CC8-2DB5-5035-3D779D19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92" y="3429000"/>
            <a:ext cx="2624999" cy="27011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36FBCA-2A4E-72C8-4455-86589DEB7D0D}"/>
              </a:ext>
            </a:extLst>
          </p:cNvPr>
          <p:cNvCxnSpPr/>
          <p:nvPr/>
        </p:nvCxnSpPr>
        <p:spPr>
          <a:xfrm flipH="1">
            <a:off x="1446814" y="5925522"/>
            <a:ext cx="459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7A9CCC-037B-AF21-FBB7-14D1EFC4B7FD}"/>
              </a:ext>
            </a:extLst>
          </p:cNvPr>
          <p:cNvSpPr txBox="1"/>
          <p:nvPr/>
        </p:nvSpPr>
        <p:spPr>
          <a:xfrm>
            <a:off x="1678329" y="2835797"/>
            <a:ext cx="41784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OneM2M</a:t>
            </a:r>
            <a:r>
              <a:rPr lang="ko-KR" altLang="en-US" sz="1400" dirty="0"/>
              <a:t> </a:t>
            </a:r>
            <a:r>
              <a:rPr lang="en-US" altLang="ko-KR" sz="1400" dirty="0"/>
              <a:t>Server</a:t>
            </a:r>
            <a:r>
              <a:rPr lang="ko-KR" altLang="en-US" sz="1400" dirty="0"/>
              <a:t>로부터 받은 응답 형식을 유지하면서 등록 완료 메시지</a:t>
            </a:r>
            <a:r>
              <a:rPr lang="en-US" altLang="ko-KR" sz="1400" dirty="0"/>
              <a:t>, </a:t>
            </a:r>
            <a:r>
              <a:rPr lang="ko-KR" altLang="en-US" sz="1400" dirty="0"/>
              <a:t>리소스 네임</a:t>
            </a:r>
            <a:r>
              <a:rPr lang="en-US" altLang="ko-KR" sz="1400" dirty="0"/>
              <a:t>, </a:t>
            </a:r>
            <a:r>
              <a:rPr lang="ko-KR" altLang="en-US" sz="1400" dirty="0"/>
              <a:t>서버 정보</a:t>
            </a:r>
            <a:r>
              <a:rPr lang="en-US" altLang="ko-KR" sz="1400" dirty="0"/>
              <a:t>, </a:t>
            </a:r>
            <a:r>
              <a:rPr lang="ko-KR" altLang="en-US" sz="1400" dirty="0"/>
              <a:t>키 값을 보냄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등록 완료 메시지 </a:t>
            </a:r>
            <a:br>
              <a:rPr lang="en-US" altLang="ko-KR" sz="1400" dirty="0"/>
            </a:br>
            <a:r>
              <a:rPr lang="en-US" altLang="ko-KR" sz="1400" dirty="0"/>
              <a:t>-&gt; Application</a:t>
            </a:r>
            <a:r>
              <a:rPr lang="ko-KR" altLang="en-US" sz="1400" dirty="0"/>
              <a:t>이 응답 한 것 자체가</a:t>
            </a:r>
            <a:r>
              <a:rPr lang="en-US" altLang="ko-KR" sz="1400" dirty="0"/>
              <a:t> </a:t>
            </a:r>
            <a:r>
              <a:rPr lang="ko-KR" altLang="en-US" sz="1400" dirty="0"/>
              <a:t>등록 완료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리소스 네임</a:t>
            </a:r>
            <a:br>
              <a:rPr lang="en-US" altLang="ko-KR" sz="1400" dirty="0"/>
            </a:br>
            <a:r>
              <a:rPr lang="en-US" altLang="ko-KR" sz="1400" dirty="0"/>
              <a:t>-&gt;HTTP response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rn</a:t>
            </a:r>
            <a:r>
              <a:rPr lang="ko-KR" altLang="en-US" sz="1400" dirty="0"/>
              <a:t>이 </a:t>
            </a:r>
            <a:r>
              <a:rPr lang="en-US" altLang="ko-KR" sz="1400" dirty="0"/>
              <a:t>Device</a:t>
            </a:r>
            <a:r>
              <a:rPr lang="ko-KR" altLang="en-US" sz="1400" dirty="0"/>
              <a:t>의 이름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Device</a:t>
            </a:r>
            <a:r>
              <a:rPr lang="ko-KR" altLang="en-US" sz="1400" dirty="0"/>
              <a:t>는 </a:t>
            </a:r>
            <a:r>
              <a:rPr lang="en-US" altLang="ko-KR" sz="1400" dirty="0"/>
              <a:t>app</a:t>
            </a:r>
            <a:r>
              <a:rPr lang="ko-KR" altLang="en-US" sz="1400" dirty="0"/>
              <a:t>이나 </a:t>
            </a:r>
            <a:r>
              <a:rPr lang="en-US" altLang="ko-KR" sz="1400" dirty="0"/>
              <a:t>OneM2M</a:t>
            </a:r>
            <a:r>
              <a:rPr lang="ko-KR" altLang="en-US" sz="1400" dirty="0"/>
              <a:t>으로 </a:t>
            </a:r>
            <a:r>
              <a:rPr lang="en-US" altLang="ko-KR" sz="1400" dirty="0"/>
              <a:t>Request</a:t>
            </a:r>
            <a:r>
              <a:rPr lang="ko-KR" altLang="en-US" sz="1400" dirty="0"/>
              <a:t>를 보낸 적이 없으므로</a:t>
            </a:r>
            <a:r>
              <a:rPr lang="en-US" altLang="ko-KR" sz="1400" dirty="0"/>
              <a:t>, Response</a:t>
            </a:r>
            <a:r>
              <a:rPr lang="ko-KR" altLang="en-US" sz="1400" dirty="0"/>
              <a:t>로는 못 보냄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-&gt;Post</a:t>
            </a:r>
            <a:r>
              <a:rPr lang="ko-KR" altLang="en-US" sz="1400" dirty="0"/>
              <a:t>로 보내야함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916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1 – App</a:t>
            </a:r>
            <a:r>
              <a:rPr lang="ko-KR" altLang="en-US" dirty="0"/>
              <a:t>이 등록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06F188-ACDC-9C4D-65BB-5A58DCE9E17D}"/>
              </a:ext>
            </a:extLst>
          </p:cNvPr>
          <p:cNvSpPr/>
          <p:nvPr/>
        </p:nvSpPr>
        <p:spPr>
          <a:xfrm>
            <a:off x="694648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C4BFE-E587-B221-FA7F-120D2AA824D1}"/>
              </a:ext>
            </a:extLst>
          </p:cNvPr>
          <p:cNvSpPr/>
          <p:nvPr/>
        </p:nvSpPr>
        <p:spPr>
          <a:xfrm>
            <a:off x="989408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OneM2M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DC161-B2E8-DFE9-E636-6E2931A67C40}"/>
              </a:ext>
            </a:extLst>
          </p:cNvPr>
          <p:cNvSpPr/>
          <p:nvPr/>
        </p:nvSpPr>
        <p:spPr>
          <a:xfrm>
            <a:off x="529436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AB542-3F69-5BBB-F066-84F32AC04D9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46815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205546-4D5C-7598-C2E3-34913BC47E2C}"/>
              </a:ext>
            </a:extLst>
          </p:cNvPr>
          <p:cNvCxnSpPr/>
          <p:nvPr/>
        </p:nvCxnSpPr>
        <p:spPr>
          <a:xfrm flipH="1">
            <a:off x="6046534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B8ECC3-6CD5-F565-70F8-A346D90B07F4}"/>
              </a:ext>
            </a:extLst>
          </p:cNvPr>
          <p:cNvCxnSpPr/>
          <p:nvPr/>
        </p:nvCxnSpPr>
        <p:spPr>
          <a:xfrm flipH="1">
            <a:off x="1064625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00AE1F-A229-775D-83FE-804F43C73E55}"/>
              </a:ext>
            </a:extLst>
          </p:cNvPr>
          <p:cNvCxnSpPr/>
          <p:nvPr/>
        </p:nvCxnSpPr>
        <p:spPr>
          <a:xfrm>
            <a:off x="1446815" y="2887884"/>
            <a:ext cx="919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138FF9-D5F5-02A7-6562-133D8B863A91}"/>
              </a:ext>
            </a:extLst>
          </p:cNvPr>
          <p:cNvSpPr txBox="1"/>
          <p:nvPr/>
        </p:nvSpPr>
        <p:spPr>
          <a:xfrm>
            <a:off x="1712424" y="3049929"/>
            <a:ext cx="409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광고 중지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DA2E77-323B-DC94-3622-0ED98A79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48" y="4218023"/>
            <a:ext cx="2023029" cy="1660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ECCD59-44C5-8F0D-627D-7B45954A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74" y="4218023"/>
            <a:ext cx="2170135" cy="1756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563F24-39A9-BFB1-4B7B-03396D964641}"/>
              </a:ext>
            </a:extLst>
          </p:cNvPr>
          <p:cNvSpPr txBox="1"/>
          <p:nvPr/>
        </p:nvSpPr>
        <p:spPr>
          <a:xfrm>
            <a:off x="1712424" y="3558129"/>
            <a:ext cx="409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App</a:t>
            </a:r>
            <a:r>
              <a:rPr lang="ko-KR" altLang="en-US" sz="1400" dirty="0"/>
              <a:t>에게 받은 </a:t>
            </a:r>
            <a:r>
              <a:rPr lang="en-US" altLang="ko-KR" sz="1400" dirty="0"/>
              <a:t>Server</a:t>
            </a:r>
            <a:r>
              <a:rPr lang="ko-KR" altLang="en-US" sz="1400" dirty="0"/>
              <a:t>의 </a:t>
            </a:r>
            <a:r>
              <a:rPr lang="en-US" altLang="ko-KR" sz="1400" dirty="0"/>
              <a:t>URL</a:t>
            </a:r>
            <a:r>
              <a:rPr lang="ko-KR" altLang="en-US" sz="1400" dirty="0"/>
              <a:t>로</a:t>
            </a:r>
            <a:br>
              <a:rPr lang="en-US" altLang="ko-KR" sz="1400" dirty="0"/>
            </a:br>
            <a:r>
              <a:rPr lang="en-US" altLang="ko-KR" sz="1400" dirty="0"/>
              <a:t>    CIN </a:t>
            </a:r>
            <a:r>
              <a:rPr lang="ko-KR" altLang="en-US" sz="1400" dirty="0"/>
              <a:t>생성 요청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47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2 – Device</a:t>
            </a:r>
            <a:r>
              <a:rPr lang="ko-KR" altLang="en-US" dirty="0"/>
              <a:t>에서 모든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06F188-ACDC-9C4D-65BB-5A58DCE9E17D}"/>
              </a:ext>
            </a:extLst>
          </p:cNvPr>
          <p:cNvSpPr/>
          <p:nvPr/>
        </p:nvSpPr>
        <p:spPr>
          <a:xfrm>
            <a:off x="694648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C4BFE-E587-B221-FA7F-120D2AA824D1}"/>
              </a:ext>
            </a:extLst>
          </p:cNvPr>
          <p:cNvSpPr/>
          <p:nvPr/>
        </p:nvSpPr>
        <p:spPr>
          <a:xfrm>
            <a:off x="989408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OneM2M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DC161-B2E8-DFE9-E636-6E2931A67C40}"/>
              </a:ext>
            </a:extLst>
          </p:cNvPr>
          <p:cNvSpPr/>
          <p:nvPr/>
        </p:nvSpPr>
        <p:spPr>
          <a:xfrm>
            <a:off x="529436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AB542-3F69-5BBB-F066-84F32AC04D97}"/>
              </a:ext>
            </a:extLst>
          </p:cNvPr>
          <p:cNvCxnSpPr>
            <a:stCxn id="5" idx="2"/>
          </p:cNvCxnSpPr>
          <p:nvPr/>
        </p:nvCxnSpPr>
        <p:spPr>
          <a:xfrm flipH="1">
            <a:off x="1446815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205546-4D5C-7598-C2E3-34913BC47E2C}"/>
              </a:ext>
            </a:extLst>
          </p:cNvPr>
          <p:cNvCxnSpPr/>
          <p:nvPr/>
        </p:nvCxnSpPr>
        <p:spPr>
          <a:xfrm flipH="1">
            <a:off x="6046534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B8ECC3-6CD5-F565-70F8-A346D90B07F4}"/>
              </a:ext>
            </a:extLst>
          </p:cNvPr>
          <p:cNvCxnSpPr/>
          <p:nvPr/>
        </p:nvCxnSpPr>
        <p:spPr>
          <a:xfrm flipH="1">
            <a:off x="1064625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6493A8-A6AA-DBEF-749B-A66BAD919288}"/>
              </a:ext>
            </a:extLst>
          </p:cNvPr>
          <p:cNvCxnSpPr/>
          <p:nvPr/>
        </p:nvCxnSpPr>
        <p:spPr>
          <a:xfrm>
            <a:off x="1446815" y="2921330"/>
            <a:ext cx="459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A8D38D-17C9-165D-3B8B-9851898D0A88}"/>
              </a:ext>
            </a:extLst>
          </p:cNvPr>
          <p:cNvSpPr txBox="1"/>
          <p:nvPr/>
        </p:nvSpPr>
        <p:spPr>
          <a:xfrm>
            <a:off x="1698171" y="3016332"/>
            <a:ext cx="40376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Avahi</a:t>
            </a:r>
            <a:r>
              <a:rPr lang="ko-KR" altLang="en-US" sz="1400" dirty="0"/>
              <a:t>를 통해서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에 광고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이용 가능한 기능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Device</a:t>
            </a:r>
            <a:r>
              <a:rPr lang="ko-KR" altLang="en-US" sz="1400" dirty="0"/>
              <a:t>는 같은 </a:t>
            </a:r>
            <a:r>
              <a:rPr lang="en-US" altLang="ko-KR" sz="1400" dirty="0" err="1"/>
              <a:t>zeroconf</a:t>
            </a:r>
            <a:r>
              <a:rPr lang="en-US" altLang="ko-KR" sz="1400" dirty="0"/>
              <a:t> </a:t>
            </a:r>
            <a:r>
              <a:rPr lang="ko-KR" altLang="en-US" sz="1400" dirty="0"/>
              <a:t>기기에게 항상 </a:t>
            </a:r>
            <a:br>
              <a:rPr lang="en-US" altLang="ko-KR" sz="1400" dirty="0"/>
            </a:br>
            <a:r>
              <a:rPr lang="en-US" altLang="ko-KR" sz="1400" dirty="0"/>
              <a:t>txt</a:t>
            </a:r>
            <a:r>
              <a:rPr lang="ko-KR" altLang="en-US" sz="1400" dirty="0"/>
              <a:t>형식으로 어떤 정보를 광고할 수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현재는 사용 </a:t>
            </a:r>
            <a:r>
              <a:rPr lang="en-US" altLang="ko-KR" sz="1400" dirty="0"/>
              <a:t>X)</a:t>
            </a:r>
          </a:p>
          <a:p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1" name="화살표: 왼쪽으로 구부러짐 30">
            <a:extLst>
              <a:ext uri="{FF2B5EF4-FFF2-40B4-BE49-F238E27FC236}">
                <a16:creationId xmlns:a16="http://schemas.microsoft.com/office/drawing/2014/main" id="{312286CF-8A5D-2431-3DFD-DFD8525A3F33}"/>
              </a:ext>
            </a:extLst>
          </p:cNvPr>
          <p:cNvSpPr/>
          <p:nvPr/>
        </p:nvSpPr>
        <p:spPr>
          <a:xfrm>
            <a:off x="6046533" y="4974478"/>
            <a:ext cx="441409" cy="1175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A28BFE-8E8A-4812-B781-13AC4EE1CEAA}"/>
              </a:ext>
            </a:extLst>
          </p:cNvPr>
          <p:cNvSpPr txBox="1"/>
          <p:nvPr/>
        </p:nvSpPr>
        <p:spPr>
          <a:xfrm>
            <a:off x="6487942" y="2836545"/>
            <a:ext cx="4005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App</a:t>
            </a:r>
            <a:r>
              <a:rPr lang="ko-KR" altLang="en-US" sz="1400" dirty="0"/>
              <a:t>에서 </a:t>
            </a:r>
            <a:r>
              <a:rPr lang="en-US" altLang="ko-KR" sz="1400" dirty="0"/>
              <a:t>Device</a:t>
            </a:r>
            <a:r>
              <a:rPr lang="ko-KR" altLang="en-US" sz="1400" dirty="0"/>
              <a:t>들을 </a:t>
            </a:r>
            <a:r>
              <a:rPr lang="en-US" altLang="ko-KR" sz="1400" dirty="0"/>
              <a:t>Discovery</a:t>
            </a:r>
          </a:p>
          <a:p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등록할 </a:t>
            </a:r>
            <a:r>
              <a:rPr lang="en-US" altLang="ko-KR" sz="1400" dirty="0"/>
              <a:t>Device</a:t>
            </a:r>
            <a:r>
              <a:rPr lang="ko-KR" altLang="en-US" sz="1400" dirty="0"/>
              <a:t>를 선택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선택된 </a:t>
            </a:r>
            <a:r>
              <a:rPr lang="en-US" altLang="ko-KR" sz="1400" dirty="0"/>
              <a:t>Device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주소로 </a:t>
            </a:r>
            <a:r>
              <a:rPr lang="en-US" altLang="ko-KR" sz="1400" dirty="0"/>
              <a:t>Device</a:t>
            </a:r>
            <a:r>
              <a:rPr lang="ko-KR" altLang="en-US" sz="1400" dirty="0"/>
              <a:t>의 </a:t>
            </a:r>
            <a:r>
              <a:rPr lang="en-US" altLang="ko-KR" sz="1400" dirty="0"/>
              <a:t>URL</a:t>
            </a:r>
            <a:r>
              <a:rPr lang="ko-KR" altLang="en-US" sz="1400" dirty="0"/>
              <a:t>을 생성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Ex) http://192.168.234.130:8050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endParaRPr lang="ko-KR" altLang="en-US" sz="1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72217EC-4940-8B81-D1A2-993BF1EC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46" y="4502463"/>
            <a:ext cx="4342462" cy="5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4CB26-3486-3B1B-AF46-82A7CBBFCD43}"/>
              </a:ext>
            </a:extLst>
          </p:cNvPr>
          <p:cNvSpPr txBox="1"/>
          <p:nvPr/>
        </p:nvSpPr>
        <p:spPr>
          <a:xfrm>
            <a:off x="694647" y="707865"/>
            <a:ext cx="1063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 1 – Device</a:t>
            </a:r>
            <a:r>
              <a:rPr lang="ko-KR" altLang="en-US" dirty="0"/>
              <a:t>가 주기적으로 측정 값을 보내는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Option 2 – Device</a:t>
            </a:r>
            <a:r>
              <a:rPr lang="ko-KR" altLang="en-US" dirty="0"/>
              <a:t>에서 모든 처리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06F188-ACDC-9C4D-65BB-5A58DCE9E17D}"/>
              </a:ext>
            </a:extLst>
          </p:cNvPr>
          <p:cNvSpPr/>
          <p:nvPr/>
        </p:nvSpPr>
        <p:spPr>
          <a:xfrm>
            <a:off x="694648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C4BFE-E587-B221-FA7F-120D2AA824D1}"/>
              </a:ext>
            </a:extLst>
          </p:cNvPr>
          <p:cNvSpPr/>
          <p:nvPr/>
        </p:nvSpPr>
        <p:spPr>
          <a:xfrm>
            <a:off x="9894087" y="1695271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OneM2M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DC161-B2E8-DFE9-E636-6E2931A67C40}"/>
              </a:ext>
            </a:extLst>
          </p:cNvPr>
          <p:cNvSpPr/>
          <p:nvPr/>
        </p:nvSpPr>
        <p:spPr>
          <a:xfrm>
            <a:off x="5294366" y="1676815"/>
            <a:ext cx="1504335" cy="69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AB542-3F69-5BBB-F066-84F32AC04D97}"/>
              </a:ext>
            </a:extLst>
          </p:cNvPr>
          <p:cNvCxnSpPr>
            <a:stCxn id="5" idx="2"/>
          </p:cNvCxnSpPr>
          <p:nvPr/>
        </p:nvCxnSpPr>
        <p:spPr>
          <a:xfrm flipH="1">
            <a:off x="1446815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205546-4D5C-7598-C2E3-34913BC47E2C}"/>
              </a:ext>
            </a:extLst>
          </p:cNvPr>
          <p:cNvCxnSpPr/>
          <p:nvPr/>
        </p:nvCxnSpPr>
        <p:spPr>
          <a:xfrm flipH="1">
            <a:off x="6046534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B8ECC3-6CD5-F565-70F8-A346D90B07F4}"/>
              </a:ext>
            </a:extLst>
          </p:cNvPr>
          <p:cNvCxnSpPr/>
          <p:nvPr/>
        </p:nvCxnSpPr>
        <p:spPr>
          <a:xfrm flipH="1">
            <a:off x="10646253" y="2391395"/>
            <a:ext cx="1" cy="392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F0FD38-A185-C913-4552-E55212F06EFC}"/>
              </a:ext>
            </a:extLst>
          </p:cNvPr>
          <p:cNvCxnSpPr/>
          <p:nvPr/>
        </p:nvCxnSpPr>
        <p:spPr>
          <a:xfrm flipH="1">
            <a:off x="1446815" y="2939970"/>
            <a:ext cx="459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BFEA44-5FDE-373D-DC5C-F89C22173919}"/>
              </a:ext>
            </a:extLst>
          </p:cNvPr>
          <p:cNvSpPr txBox="1"/>
          <p:nvPr/>
        </p:nvSpPr>
        <p:spPr>
          <a:xfrm>
            <a:off x="1632841" y="3136612"/>
            <a:ext cx="4037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생성한 </a:t>
            </a:r>
            <a:r>
              <a:rPr lang="en-US" altLang="ko-KR" sz="1400" dirty="0"/>
              <a:t>URL</a:t>
            </a:r>
            <a:r>
              <a:rPr lang="ko-KR" altLang="en-US" sz="1400" dirty="0"/>
              <a:t>로 </a:t>
            </a:r>
            <a:r>
              <a:rPr lang="en-US" altLang="ko-KR" sz="1400" dirty="0"/>
              <a:t>Device</a:t>
            </a:r>
            <a:r>
              <a:rPr lang="ko-KR" altLang="en-US" sz="1400" dirty="0"/>
              <a:t>에</a:t>
            </a:r>
            <a:r>
              <a:rPr lang="en-US" altLang="ko-KR" sz="1400" dirty="0"/>
              <a:t> Request.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서버 주소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Device </a:t>
            </a:r>
            <a:r>
              <a:rPr lang="ko-KR" altLang="en-US" sz="1400" dirty="0"/>
              <a:t>이름</a:t>
            </a:r>
            <a:r>
              <a:rPr lang="en-US" altLang="ko-KR" sz="1400" dirty="0"/>
              <a:t>, Key </a:t>
            </a:r>
            <a:r>
              <a:rPr lang="ko-KR" altLang="en-US" sz="1400" dirty="0"/>
              <a:t>값을 보냄</a:t>
            </a:r>
            <a:r>
              <a:rPr lang="en-US" altLang="ko-KR" sz="14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F3C3D2-C400-E2A3-2061-093F87839893}"/>
              </a:ext>
            </a:extLst>
          </p:cNvPr>
          <p:cNvCxnSpPr/>
          <p:nvPr/>
        </p:nvCxnSpPr>
        <p:spPr>
          <a:xfrm>
            <a:off x="1446815" y="4051139"/>
            <a:ext cx="92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E421F6-93DA-8985-E813-0C65209E7203}"/>
              </a:ext>
            </a:extLst>
          </p:cNvPr>
          <p:cNvSpPr txBox="1"/>
          <p:nvPr/>
        </p:nvSpPr>
        <p:spPr>
          <a:xfrm>
            <a:off x="1678329" y="4294208"/>
            <a:ext cx="409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광고 중지</a:t>
            </a:r>
            <a:r>
              <a:rPr lang="en-US" altLang="ko-KR" sz="1400" dirty="0"/>
              <a:t>, </a:t>
            </a:r>
            <a:r>
              <a:rPr lang="ko-KR" altLang="en-US" sz="1400" dirty="0"/>
              <a:t>받은 </a:t>
            </a:r>
            <a:r>
              <a:rPr lang="en-US" altLang="ko-KR" sz="1400" dirty="0"/>
              <a:t>Server </a:t>
            </a:r>
            <a:r>
              <a:rPr lang="ko-KR" altLang="en-US" sz="1400" dirty="0"/>
              <a:t>주소로 </a:t>
            </a:r>
            <a:r>
              <a:rPr lang="en-US" altLang="ko-KR" sz="1400" dirty="0"/>
              <a:t>AE, CNT, CIN </a:t>
            </a:r>
            <a:r>
              <a:rPr lang="ko-KR" altLang="en-US" sz="1400" dirty="0"/>
              <a:t>등록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0C276-C180-33C4-AB33-61B83AC7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9" y="4698382"/>
            <a:ext cx="1586857" cy="14517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5489C3-31EF-8692-455A-6B8A4C1A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15" y="4599715"/>
            <a:ext cx="1896135" cy="15558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B9854AF-2729-08ED-EB8D-352E96591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11" y="4587522"/>
            <a:ext cx="1982387" cy="16049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A24F4E-14EA-E46C-30ED-3D6BF8E6BD8E}"/>
              </a:ext>
            </a:extLst>
          </p:cNvPr>
          <p:cNvSpPr txBox="1"/>
          <p:nvPr/>
        </p:nvSpPr>
        <p:spPr>
          <a:xfrm>
            <a:off x="6342927" y="2569580"/>
            <a:ext cx="4109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App</a:t>
            </a:r>
            <a:r>
              <a:rPr lang="ko-KR" altLang="en-US" sz="1400" dirty="0"/>
              <a:t>의 </a:t>
            </a:r>
            <a:r>
              <a:rPr lang="en-US" altLang="ko-KR" sz="1400" dirty="0"/>
              <a:t>avahi</a:t>
            </a:r>
            <a:r>
              <a:rPr lang="ko-KR" altLang="en-US" sz="1400" dirty="0"/>
              <a:t>에서 등록하고자 하는 </a:t>
            </a:r>
            <a:r>
              <a:rPr lang="en-US" altLang="ko-KR" sz="1400" dirty="0"/>
              <a:t>Device</a:t>
            </a:r>
            <a:r>
              <a:rPr lang="ko-KR" altLang="en-US" sz="1400" dirty="0"/>
              <a:t>를 광고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2.</a:t>
            </a:r>
            <a:r>
              <a:rPr lang="ko-KR" altLang="en-US" sz="1400" dirty="0"/>
              <a:t> </a:t>
            </a:r>
            <a:r>
              <a:rPr lang="en-US" altLang="ko-KR" sz="1400" dirty="0"/>
              <a:t>Device</a:t>
            </a:r>
            <a:r>
              <a:rPr lang="ko-KR" altLang="en-US" sz="1400" dirty="0"/>
              <a:t>는 자신의 이름이 </a:t>
            </a:r>
            <a:r>
              <a:rPr lang="en-US" altLang="ko-KR" sz="1400" dirty="0"/>
              <a:t>Device</a:t>
            </a:r>
            <a:r>
              <a:rPr lang="ko-KR" altLang="en-US" sz="1400" dirty="0"/>
              <a:t>에서 광고되면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아래의 작업을 수행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7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2C6F77-56B7-0DDF-0BC4-D6F608AB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9" y="69501"/>
            <a:ext cx="5092962" cy="67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727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494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Arial</vt:lpstr>
      <vt:lpstr>Wingdings</vt:lpstr>
      <vt:lpstr>LuminousVTI</vt:lpstr>
      <vt:lpstr>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108</cp:revision>
  <dcterms:created xsi:type="dcterms:W3CDTF">2022-07-25T16:02:56Z</dcterms:created>
  <dcterms:modified xsi:type="dcterms:W3CDTF">2022-10-31T17:00:35Z</dcterms:modified>
</cp:coreProperties>
</file>