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91" r:id="rId3"/>
    <p:sldId id="292" r:id="rId4"/>
    <p:sldId id="278" r:id="rId5"/>
    <p:sldId id="296" r:id="rId6"/>
    <p:sldId id="300" r:id="rId7"/>
    <p:sldId id="301" r:id="rId8"/>
    <p:sldId id="298" r:id="rId9"/>
    <p:sldId id="299" r:id="rId10"/>
    <p:sldId id="302" r:id="rId11"/>
    <p:sldId id="303" r:id="rId12"/>
    <p:sldId id="304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E8B44-08A0-42BD-84A4-144CB085F0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CA52C7-68E1-42FD-B571-768240736579}">
      <dgm:prSet/>
      <dgm:spPr/>
      <dgm:t>
        <a:bodyPr/>
        <a:lstStyle/>
        <a:p>
          <a:r>
            <a:rPr lang="en-US"/>
            <a:t>Motivation</a:t>
          </a:r>
        </a:p>
      </dgm:t>
    </dgm:pt>
    <dgm:pt modelId="{E4607CFF-A63D-4554-95BE-FDE49BC22BE7}" type="parTrans" cxnId="{0A015321-2380-4426-AB20-FB7679A7F243}">
      <dgm:prSet/>
      <dgm:spPr/>
      <dgm:t>
        <a:bodyPr/>
        <a:lstStyle/>
        <a:p>
          <a:endParaRPr lang="en-US"/>
        </a:p>
      </dgm:t>
    </dgm:pt>
    <dgm:pt modelId="{C78D0173-E912-44DC-9BD1-84BC0E75294B}" type="sibTrans" cxnId="{0A015321-2380-4426-AB20-FB7679A7F243}">
      <dgm:prSet/>
      <dgm:spPr/>
      <dgm:t>
        <a:bodyPr/>
        <a:lstStyle/>
        <a:p>
          <a:endParaRPr lang="en-US"/>
        </a:p>
      </dgm:t>
    </dgm:pt>
    <dgm:pt modelId="{4A727246-03F1-4E25-B35D-778CB2759311}">
      <dgm:prSet/>
      <dgm:spPr/>
      <dgm:t>
        <a:bodyPr/>
        <a:lstStyle/>
        <a:p>
          <a:r>
            <a:rPr lang="en-US"/>
            <a:t>1. </a:t>
          </a:r>
          <a:r>
            <a:rPr lang="ko-KR"/>
            <a:t>기존의 </a:t>
          </a:r>
          <a:r>
            <a:rPr lang="en-US"/>
            <a:t>OneM2M System</a:t>
          </a:r>
          <a:r>
            <a:rPr lang="ko-KR"/>
            <a:t>은 자신이 원하는 </a:t>
          </a:r>
          <a:r>
            <a:rPr lang="en-US"/>
            <a:t>Device</a:t>
          </a:r>
          <a:r>
            <a:rPr lang="ko-KR"/>
            <a:t>를 </a:t>
          </a:r>
          <a:r>
            <a:rPr lang="en-US"/>
            <a:t>Server</a:t>
          </a:r>
          <a:r>
            <a:rPr lang="ko-KR"/>
            <a:t>에 등록시키기 위해</a:t>
          </a:r>
          <a:br>
            <a:rPr lang="en-US"/>
          </a:br>
          <a:r>
            <a:rPr lang="en-US"/>
            <a:t>    </a:t>
          </a:r>
          <a:r>
            <a:rPr lang="ko-KR"/>
            <a:t>여러 복잡한 설정과 수동적인 작업이 필요했음</a:t>
          </a:r>
          <a:r>
            <a:rPr lang="en-US"/>
            <a:t>.</a:t>
          </a:r>
        </a:p>
      </dgm:t>
    </dgm:pt>
    <dgm:pt modelId="{66C9C90F-3CB1-4358-ABF4-801E7CC2750D}" type="parTrans" cxnId="{51411057-63BB-43EC-8446-8D73FB18A429}">
      <dgm:prSet/>
      <dgm:spPr/>
      <dgm:t>
        <a:bodyPr/>
        <a:lstStyle/>
        <a:p>
          <a:endParaRPr lang="en-US"/>
        </a:p>
      </dgm:t>
    </dgm:pt>
    <dgm:pt modelId="{AD50EE92-671F-47BF-B2C0-354476B79F03}" type="sibTrans" cxnId="{51411057-63BB-43EC-8446-8D73FB18A429}">
      <dgm:prSet/>
      <dgm:spPr/>
      <dgm:t>
        <a:bodyPr/>
        <a:lstStyle/>
        <a:p>
          <a:endParaRPr lang="en-US"/>
        </a:p>
      </dgm:t>
    </dgm:pt>
    <dgm:pt modelId="{70B9FE63-B59F-4AA0-861D-5FB6E97E40F2}">
      <dgm:prSet/>
      <dgm:spPr/>
      <dgm:t>
        <a:bodyPr/>
        <a:lstStyle/>
        <a:p>
          <a:r>
            <a:rPr lang="en-US"/>
            <a:t>-</a:t>
          </a:r>
          <a:r>
            <a:rPr lang="ko-KR"/>
            <a:t>서비스하고자 하는 </a:t>
          </a:r>
          <a:r>
            <a:rPr lang="en-US"/>
            <a:t>Device</a:t>
          </a:r>
          <a:r>
            <a:rPr lang="ko-KR"/>
            <a:t>마다 수동적인 설치 작업과 설정이 필요함</a:t>
          </a:r>
          <a:r>
            <a:rPr lang="en-US"/>
            <a:t>.</a:t>
          </a:r>
          <a:br>
            <a:rPr lang="en-US"/>
          </a:br>
          <a:r>
            <a:rPr lang="en-US"/>
            <a:t>     -Device</a:t>
          </a:r>
          <a:r>
            <a:rPr lang="ko-KR"/>
            <a:t>를 발견하는 기능이 제공되지 않아서 </a:t>
          </a:r>
          <a:r>
            <a:rPr lang="en-US"/>
            <a:t>Device</a:t>
          </a:r>
          <a:r>
            <a:rPr lang="ko-KR"/>
            <a:t>가 수동적으로 등록 절차를 밟아야 하는 번거로움</a:t>
          </a:r>
          <a:r>
            <a:rPr lang="en-US"/>
            <a:t>.</a:t>
          </a:r>
        </a:p>
      </dgm:t>
    </dgm:pt>
    <dgm:pt modelId="{76F5B1E6-5423-4D79-8C92-AC6C746643D8}" type="parTrans" cxnId="{BA53C0AB-9FDD-45ED-AFFA-F48BF07D0103}">
      <dgm:prSet/>
      <dgm:spPr/>
      <dgm:t>
        <a:bodyPr/>
        <a:lstStyle/>
        <a:p>
          <a:endParaRPr lang="en-US"/>
        </a:p>
      </dgm:t>
    </dgm:pt>
    <dgm:pt modelId="{B33DD406-EB93-43B7-A1AF-EA4309075C76}" type="sibTrans" cxnId="{BA53C0AB-9FDD-45ED-AFFA-F48BF07D0103}">
      <dgm:prSet/>
      <dgm:spPr/>
      <dgm:t>
        <a:bodyPr/>
        <a:lstStyle/>
        <a:p>
          <a:endParaRPr lang="en-US"/>
        </a:p>
      </dgm:t>
    </dgm:pt>
    <dgm:pt modelId="{353E6BE6-6621-4625-93CD-335E1C97211D}">
      <dgm:prSet/>
      <dgm:spPr/>
      <dgm:t>
        <a:bodyPr/>
        <a:lstStyle/>
        <a:p>
          <a:r>
            <a:rPr lang="en-US"/>
            <a:t>2. Device</a:t>
          </a:r>
          <a:r>
            <a:rPr lang="ko-KR"/>
            <a:t>들의 정보를 </a:t>
          </a:r>
          <a:endParaRPr lang="en-US"/>
        </a:p>
      </dgm:t>
    </dgm:pt>
    <dgm:pt modelId="{66F390DC-AA8A-46C1-8EE5-D53B23C3A783}" type="parTrans" cxnId="{E2D0F1A6-855F-48ED-865B-1AD61D0D8ECD}">
      <dgm:prSet/>
      <dgm:spPr/>
      <dgm:t>
        <a:bodyPr/>
        <a:lstStyle/>
        <a:p>
          <a:endParaRPr lang="en-US"/>
        </a:p>
      </dgm:t>
    </dgm:pt>
    <dgm:pt modelId="{BD90E012-3D1D-45AE-88C9-29F50299462D}" type="sibTrans" cxnId="{E2D0F1A6-855F-48ED-865B-1AD61D0D8ECD}">
      <dgm:prSet/>
      <dgm:spPr/>
      <dgm:t>
        <a:bodyPr/>
        <a:lstStyle/>
        <a:p>
          <a:endParaRPr lang="en-US"/>
        </a:p>
      </dgm:t>
    </dgm:pt>
    <dgm:pt modelId="{7918FA53-664B-45E2-99D5-438F32C03B74}" type="pres">
      <dgm:prSet presAssocID="{BF9E8B44-08A0-42BD-84A4-144CB085F0C8}" presName="root" presStyleCnt="0">
        <dgm:presLayoutVars>
          <dgm:dir/>
          <dgm:resizeHandles val="exact"/>
        </dgm:presLayoutVars>
      </dgm:prSet>
      <dgm:spPr/>
    </dgm:pt>
    <dgm:pt modelId="{40FEB24E-2CC2-4449-B865-C3C8E2A54D0B}" type="pres">
      <dgm:prSet presAssocID="{E8CA52C7-68E1-42FD-B571-768240736579}" presName="compNode" presStyleCnt="0"/>
      <dgm:spPr/>
    </dgm:pt>
    <dgm:pt modelId="{19C065CF-777F-4420-AF17-42A665C8DD83}" type="pres">
      <dgm:prSet presAssocID="{E8CA52C7-68E1-42FD-B571-768240736579}" presName="bgRect" presStyleLbl="bgShp" presStyleIdx="0" presStyleCnt="4"/>
      <dgm:spPr/>
    </dgm:pt>
    <dgm:pt modelId="{5C6166E2-BB23-4303-8A49-3B288295D49A}" type="pres">
      <dgm:prSet presAssocID="{E8CA52C7-68E1-42FD-B571-7682407365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D6B541D-BDF7-49EB-BE1A-027F10F7C79C}" type="pres">
      <dgm:prSet presAssocID="{E8CA52C7-68E1-42FD-B571-768240736579}" presName="spaceRect" presStyleCnt="0"/>
      <dgm:spPr/>
    </dgm:pt>
    <dgm:pt modelId="{B772B00F-14D8-4C0A-9DD6-E8B502DCAE6A}" type="pres">
      <dgm:prSet presAssocID="{E8CA52C7-68E1-42FD-B571-768240736579}" presName="parTx" presStyleLbl="revTx" presStyleIdx="0" presStyleCnt="4">
        <dgm:presLayoutVars>
          <dgm:chMax val="0"/>
          <dgm:chPref val="0"/>
        </dgm:presLayoutVars>
      </dgm:prSet>
      <dgm:spPr/>
    </dgm:pt>
    <dgm:pt modelId="{360D043D-FB37-4DCE-A6B3-EC1020CF18E6}" type="pres">
      <dgm:prSet presAssocID="{C78D0173-E912-44DC-9BD1-84BC0E75294B}" presName="sibTrans" presStyleCnt="0"/>
      <dgm:spPr/>
    </dgm:pt>
    <dgm:pt modelId="{E12BCBB9-796C-437B-B2D3-76E293DBAF36}" type="pres">
      <dgm:prSet presAssocID="{4A727246-03F1-4E25-B35D-778CB2759311}" presName="compNode" presStyleCnt="0"/>
      <dgm:spPr/>
    </dgm:pt>
    <dgm:pt modelId="{426A791E-F2FA-4466-AAD9-50D90F51DC68}" type="pres">
      <dgm:prSet presAssocID="{4A727246-03F1-4E25-B35D-778CB2759311}" presName="bgRect" presStyleLbl="bgShp" presStyleIdx="1" presStyleCnt="4"/>
      <dgm:spPr/>
    </dgm:pt>
    <dgm:pt modelId="{629AC603-B4EB-409F-8C72-503B2920B551}" type="pres">
      <dgm:prSet presAssocID="{4A727246-03F1-4E25-B35D-778CB27593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서버"/>
        </a:ext>
      </dgm:extLst>
    </dgm:pt>
    <dgm:pt modelId="{536E547B-4B71-49F0-9CE6-47FC10643C88}" type="pres">
      <dgm:prSet presAssocID="{4A727246-03F1-4E25-B35D-778CB2759311}" presName="spaceRect" presStyleCnt="0"/>
      <dgm:spPr/>
    </dgm:pt>
    <dgm:pt modelId="{253B9434-EF14-49BA-9354-03CABE2D7FFE}" type="pres">
      <dgm:prSet presAssocID="{4A727246-03F1-4E25-B35D-778CB2759311}" presName="parTx" presStyleLbl="revTx" presStyleIdx="1" presStyleCnt="4">
        <dgm:presLayoutVars>
          <dgm:chMax val="0"/>
          <dgm:chPref val="0"/>
        </dgm:presLayoutVars>
      </dgm:prSet>
      <dgm:spPr/>
    </dgm:pt>
    <dgm:pt modelId="{A0EC1A7D-748F-48A7-AC1A-C87A19FE6936}" type="pres">
      <dgm:prSet presAssocID="{AD50EE92-671F-47BF-B2C0-354476B79F03}" presName="sibTrans" presStyleCnt="0"/>
      <dgm:spPr/>
    </dgm:pt>
    <dgm:pt modelId="{8AEEFEA5-7161-4FE6-95A8-23C77598AB5F}" type="pres">
      <dgm:prSet presAssocID="{70B9FE63-B59F-4AA0-861D-5FB6E97E40F2}" presName="compNode" presStyleCnt="0"/>
      <dgm:spPr/>
    </dgm:pt>
    <dgm:pt modelId="{32300729-C0D4-4E11-9445-323DEA52A9D5}" type="pres">
      <dgm:prSet presAssocID="{70B9FE63-B59F-4AA0-861D-5FB6E97E40F2}" presName="bgRect" presStyleLbl="bgShp" presStyleIdx="2" presStyleCnt="4"/>
      <dgm:spPr/>
    </dgm:pt>
    <dgm:pt modelId="{E1169EA5-D11B-49F6-BF5F-8261796D08DE}" type="pres">
      <dgm:prSet presAssocID="{70B9FE63-B59F-4AA0-861D-5FB6E97E40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11FD28B1-2751-44B2-A142-BF7CDC3DA163}" type="pres">
      <dgm:prSet presAssocID="{70B9FE63-B59F-4AA0-861D-5FB6E97E40F2}" presName="spaceRect" presStyleCnt="0"/>
      <dgm:spPr/>
    </dgm:pt>
    <dgm:pt modelId="{9A60B3C6-E177-4E54-ABC4-1F5371056BEB}" type="pres">
      <dgm:prSet presAssocID="{70B9FE63-B59F-4AA0-861D-5FB6E97E40F2}" presName="parTx" presStyleLbl="revTx" presStyleIdx="2" presStyleCnt="4">
        <dgm:presLayoutVars>
          <dgm:chMax val="0"/>
          <dgm:chPref val="0"/>
        </dgm:presLayoutVars>
      </dgm:prSet>
      <dgm:spPr/>
    </dgm:pt>
    <dgm:pt modelId="{0F4C9B63-79B5-4ECA-BB14-B910D30A943A}" type="pres">
      <dgm:prSet presAssocID="{B33DD406-EB93-43B7-A1AF-EA4309075C76}" presName="sibTrans" presStyleCnt="0"/>
      <dgm:spPr/>
    </dgm:pt>
    <dgm:pt modelId="{6E2AD1A0-A356-4BE3-8A1C-2B58D1844527}" type="pres">
      <dgm:prSet presAssocID="{353E6BE6-6621-4625-93CD-335E1C97211D}" presName="compNode" presStyleCnt="0"/>
      <dgm:spPr/>
    </dgm:pt>
    <dgm:pt modelId="{5470101D-06AE-4404-9C46-4CD46735E3E0}" type="pres">
      <dgm:prSet presAssocID="{353E6BE6-6621-4625-93CD-335E1C97211D}" presName="bgRect" presStyleLbl="bgShp" presStyleIdx="3" presStyleCnt="4"/>
      <dgm:spPr/>
    </dgm:pt>
    <dgm:pt modelId="{5B692057-7E7A-442F-88C5-CDE408F8CB60}" type="pres">
      <dgm:prSet presAssocID="{353E6BE6-6621-4625-93CD-335E1C9721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태블릿"/>
        </a:ext>
      </dgm:extLst>
    </dgm:pt>
    <dgm:pt modelId="{6F820B68-F5B8-4B6A-A664-5D49145A6B1B}" type="pres">
      <dgm:prSet presAssocID="{353E6BE6-6621-4625-93CD-335E1C97211D}" presName="spaceRect" presStyleCnt="0"/>
      <dgm:spPr/>
    </dgm:pt>
    <dgm:pt modelId="{A820E341-AC78-4EDF-AD89-1DEA23B13DFF}" type="pres">
      <dgm:prSet presAssocID="{353E6BE6-6621-4625-93CD-335E1C9721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015321-2380-4426-AB20-FB7679A7F243}" srcId="{BF9E8B44-08A0-42BD-84A4-144CB085F0C8}" destId="{E8CA52C7-68E1-42FD-B571-768240736579}" srcOrd="0" destOrd="0" parTransId="{E4607CFF-A63D-4554-95BE-FDE49BC22BE7}" sibTransId="{C78D0173-E912-44DC-9BD1-84BC0E75294B}"/>
    <dgm:cxn modelId="{0B103F35-A020-4935-9442-776153066394}" type="presOf" srcId="{E8CA52C7-68E1-42FD-B571-768240736579}" destId="{B772B00F-14D8-4C0A-9DD6-E8B502DCAE6A}" srcOrd="0" destOrd="0" presId="urn:microsoft.com/office/officeart/2018/2/layout/IconVerticalSolidList"/>
    <dgm:cxn modelId="{51411057-63BB-43EC-8446-8D73FB18A429}" srcId="{BF9E8B44-08A0-42BD-84A4-144CB085F0C8}" destId="{4A727246-03F1-4E25-B35D-778CB2759311}" srcOrd="1" destOrd="0" parTransId="{66C9C90F-3CB1-4358-ABF4-801E7CC2750D}" sibTransId="{AD50EE92-671F-47BF-B2C0-354476B79F03}"/>
    <dgm:cxn modelId="{D9284EA6-FD64-416A-8BD5-BA793A0E02A4}" type="presOf" srcId="{BF9E8B44-08A0-42BD-84A4-144CB085F0C8}" destId="{7918FA53-664B-45E2-99D5-438F32C03B74}" srcOrd="0" destOrd="0" presId="urn:microsoft.com/office/officeart/2018/2/layout/IconVerticalSolidList"/>
    <dgm:cxn modelId="{E2D0F1A6-855F-48ED-865B-1AD61D0D8ECD}" srcId="{BF9E8B44-08A0-42BD-84A4-144CB085F0C8}" destId="{353E6BE6-6621-4625-93CD-335E1C97211D}" srcOrd="3" destOrd="0" parTransId="{66F390DC-AA8A-46C1-8EE5-D53B23C3A783}" sibTransId="{BD90E012-3D1D-45AE-88C9-29F50299462D}"/>
    <dgm:cxn modelId="{BA53C0AB-9FDD-45ED-AFFA-F48BF07D0103}" srcId="{BF9E8B44-08A0-42BD-84A4-144CB085F0C8}" destId="{70B9FE63-B59F-4AA0-861D-5FB6E97E40F2}" srcOrd="2" destOrd="0" parTransId="{76F5B1E6-5423-4D79-8C92-AC6C746643D8}" sibTransId="{B33DD406-EB93-43B7-A1AF-EA4309075C76}"/>
    <dgm:cxn modelId="{9729F6B6-F2B5-4EB0-97D7-85634F90E024}" type="presOf" srcId="{353E6BE6-6621-4625-93CD-335E1C97211D}" destId="{A820E341-AC78-4EDF-AD89-1DEA23B13DFF}" srcOrd="0" destOrd="0" presId="urn:microsoft.com/office/officeart/2018/2/layout/IconVerticalSolidList"/>
    <dgm:cxn modelId="{C245CDF4-FE06-49AD-BA47-35B01DB6CE0B}" type="presOf" srcId="{4A727246-03F1-4E25-B35D-778CB2759311}" destId="{253B9434-EF14-49BA-9354-03CABE2D7FFE}" srcOrd="0" destOrd="0" presId="urn:microsoft.com/office/officeart/2018/2/layout/IconVerticalSolidList"/>
    <dgm:cxn modelId="{CD9F41FB-4E1D-4E86-A974-98D24C5650BB}" type="presOf" srcId="{70B9FE63-B59F-4AA0-861D-5FB6E97E40F2}" destId="{9A60B3C6-E177-4E54-ABC4-1F5371056BEB}" srcOrd="0" destOrd="0" presId="urn:microsoft.com/office/officeart/2018/2/layout/IconVerticalSolidList"/>
    <dgm:cxn modelId="{D3BA3111-AE5B-4F1D-8013-F9216960F4D0}" type="presParOf" srcId="{7918FA53-664B-45E2-99D5-438F32C03B74}" destId="{40FEB24E-2CC2-4449-B865-C3C8E2A54D0B}" srcOrd="0" destOrd="0" presId="urn:microsoft.com/office/officeart/2018/2/layout/IconVerticalSolidList"/>
    <dgm:cxn modelId="{5147784E-E7AC-48FD-B41A-9B1B7EC926BA}" type="presParOf" srcId="{40FEB24E-2CC2-4449-B865-C3C8E2A54D0B}" destId="{19C065CF-777F-4420-AF17-42A665C8DD83}" srcOrd="0" destOrd="0" presId="urn:microsoft.com/office/officeart/2018/2/layout/IconVerticalSolidList"/>
    <dgm:cxn modelId="{0999BEBD-490D-458C-AAD0-977A57EA4569}" type="presParOf" srcId="{40FEB24E-2CC2-4449-B865-C3C8E2A54D0B}" destId="{5C6166E2-BB23-4303-8A49-3B288295D49A}" srcOrd="1" destOrd="0" presId="urn:microsoft.com/office/officeart/2018/2/layout/IconVerticalSolidList"/>
    <dgm:cxn modelId="{588434AC-F849-46E0-BE39-B82755D5461F}" type="presParOf" srcId="{40FEB24E-2CC2-4449-B865-C3C8E2A54D0B}" destId="{BD6B541D-BDF7-49EB-BE1A-027F10F7C79C}" srcOrd="2" destOrd="0" presId="urn:microsoft.com/office/officeart/2018/2/layout/IconVerticalSolidList"/>
    <dgm:cxn modelId="{66B24ED4-5FE4-4910-BB3B-D970291DDB84}" type="presParOf" srcId="{40FEB24E-2CC2-4449-B865-C3C8E2A54D0B}" destId="{B772B00F-14D8-4C0A-9DD6-E8B502DCAE6A}" srcOrd="3" destOrd="0" presId="urn:microsoft.com/office/officeart/2018/2/layout/IconVerticalSolidList"/>
    <dgm:cxn modelId="{935A4CD7-DBE4-47BF-976D-36E3220065DB}" type="presParOf" srcId="{7918FA53-664B-45E2-99D5-438F32C03B74}" destId="{360D043D-FB37-4DCE-A6B3-EC1020CF18E6}" srcOrd="1" destOrd="0" presId="urn:microsoft.com/office/officeart/2018/2/layout/IconVerticalSolidList"/>
    <dgm:cxn modelId="{7D58E733-9AD5-43DD-A261-07096734307B}" type="presParOf" srcId="{7918FA53-664B-45E2-99D5-438F32C03B74}" destId="{E12BCBB9-796C-437B-B2D3-76E293DBAF36}" srcOrd="2" destOrd="0" presId="urn:microsoft.com/office/officeart/2018/2/layout/IconVerticalSolidList"/>
    <dgm:cxn modelId="{25563B67-C132-4F9D-BA67-75C690016B59}" type="presParOf" srcId="{E12BCBB9-796C-437B-B2D3-76E293DBAF36}" destId="{426A791E-F2FA-4466-AAD9-50D90F51DC68}" srcOrd="0" destOrd="0" presId="urn:microsoft.com/office/officeart/2018/2/layout/IconVerticalSolidList"/>
    <dgm:cxn modelId="{1D84B2FF-556B-463E-BC9F-706D26CC7BE2}" type="presParOf" srcId="{E12BCBB9-796C-437B-B2D3-76E293DBAF36}" destId="{629AC603-B4EB-409F-8C72-503B2920B551}" srcOrd="1" destOrd="0" presId="urn:microsoft.com/office/officeart/2018/2/layout/IconVerticalSolidList"/>
    <dgm:cxn modelId="{E7F6CA66-890A-4F06-9458-5EF27033CE4A}" type="presParOf" srcId="{E12BCBB9-796C-437B-B2D3-76E293DBAF36}" destId="{536E547B-4B71-49F0-9CE6-47FC10643C88}" srcOrd="2" destOrd="0" presId="urn:microsoft.com/office/officeart/2018/2/layout/IconVerticalSolidList"/>
    <dgm:cxn modelId="{5CC4434C-97C7-496B-AC1B-BED38605CE6A}" type="presParOf" srcId="{E12BCBB9-796C-437B-B2D3-76E293DBAF36}" destId="{253B9434-EF14-49BA-9354-03CABE2D7FFE}" srcOrd="3" destOrd="0" presId="urn:microsoft.com/office/officeart/2018/2/layout/IconVerticalSolidList"/>
    <dgm:cxn modelId="{A8473D25-AD8F-481E-B665-0C404D9D8E5F}" type="presParOf" srcId="{7918FA53-664B-45E2-99D5-438F32C03B74}" destId="{A0EC1A7D-748F-48A7-AC1A-C87A19FE6936}" srcOrd="3" destOrd="0" presId="urn:microsoft.com/office/officeart/2018/2/layout/IconVerticalSolidList"/>
    <dgm:cxn modelId="{9338B177-993E-4603-A0F1-0D353BF86589}" type="presParOf" srcId="{7918FA53-664B-45E2-99D5-438F32C03B74}" destId="{8AEEFEA5-7161-4FE6-95A8-23C77598AB5F}" srcOrd="4" destOrd="0" presId="urn:microsoft.com/office/officeart/2018/2/layout/IconVerticalSolidList"/>
    <dgm:cxn modelId="{AF966127-7993-4612-8E7C-D6F03FA5BCEE}" type="presParOf" srcId="{8AEEFEA5-7161-4FE6-95A8-23C77598AB5F}" destId="{32300729-C0D4-4E11-9445-323DEA52A9D5}" srcOrd="0" destOrd="0" presId="urn:microsoft.com/office/officeart/2018/2/layout/IconVerticalSolidList"/>
    <dgm:cxn modelId="{3D4BCF20-318B-41FE-927E-108D89575588}" type="presParOf" srcId="{8AEEFEA5-7161-4FE6-95A8-23C77598AB5F}" destId="{E1169EA5-D11B-49F6-BF5F-8261796D08DE}" srcOrd="1" destOrd="0" presId="urn:microsoft.com/office/officeart/2018/2/layout/IconVerticalSolidList"/>
    <dgm:cxn modelId="{3EAE1C4F-FD13-4AEB-9851-2C99807FBFB6}" type="presParOf" srcId="{8AEEFEA5-7161-4FE6-95A8-23C77598AB5F}" destId="{11FD28B1-2751-44B2-A142-BF7CDC3DA163}" srcOrd="2" destOrd="0" presId="urn:microsoft.com/office/officeart/2018/2/layout/IconVerticalSolidList"/>
    <dgm:cxn modelId="{CE0680A0-D173-45B1-8CEF-39F61B0C685F}" type="presParOf" srcId="{8AEEFEA5-7161-4FE6-95A8-23C77598AB5F}" destId="{9A60B3C6-E177-4E54-ABC4-1F5371056BEB}" srcOrd="3" destOrd="0" presId="urn:microsoft.com/office/officeart/2018/2/layout/IconVerticalSolidList"/>
    <dgm:cxn modelId="{90562F42-BF01-47F2-BF20-E6678586FE3F}" type="presParOf" srcId="{7918FA53-664B-45E2-99D5-438F32C03B74}" destId="{0F4C9B63-79B5-4ECA-BB14-B910D30A943A}" srcOrd="5" destOrd="0" presId="urn:microsoft.com/office/officeart/2018/2/layout/IconVerticalSolidList"/>
    <dgm:cxn modelId="{69824705-1BD7-43D1-9F3F-165A5E0CC5F6}" type="presParOf" srcId="{7918FA53-664B-45E2-99D5-438F32C03B74}" destId="{6E2AD1A0-A356-4BE3-8A1C-2B58D1844527}" srcOrd="6" destOrd="0" presId="urn:microsoft.com/office/officeart/2018/2/layout/IconVerticalSolidList"/>
    <dgm:cxn modelId="{CC443CEA-2655-484F-9CEE-FEB0CC7A599E}" type="presParOf" srcId="{6E2AD1A0-A356-4BE3-8A1C-2B58D1844527}" destId="{5470101D-06AE-4404-9C46-4CD46735E3E0}" srcOrd="0" destOrd="0" presId="urn:microsoft.com/office/officeart/2018/2/layout/IconVerticalSolidList"/>
    <dgm:cxn modelId="{6E2EE737-AB9D-441B-808C-AA7F8BBB053B}" type="presParOf" srcId="{6E2AD1A0-A356-4BE3-8A1C-2B58D1844527}" destId="{5B692057-7E7A-442F-88C5-CDE408F8CB60}" srcOrd="1" destOrd="0" presId="urn:microsoft.com/office/officeart/2018/2/layout/IconVerticalSolidList"/>
    <dgm:cxn modelId="{21335408-F33D-420B-BAA4-E09E29948E56}" type="presParOf" srcId="{6E2AD1A0-A356-4BE3-8A1C-2B58D1844527}" destId="{6F820B68-F5B8-4B6A-A664-5D49145A6B1B}" srcOrd="2" destOrd="0" presId="urn:microsoft.com/office/officeart/2018/2/layout/IconVerticalSolidList"/>
    <dgm:cxn modelId="{266401A0-E008-4820-B18D-CC7FEECDEF27}" type="presParOf" srcId="{6E2AD1A0-A356-4BE3-8A1C-2B58D1844527}" destId="{A820E341-AC78-4EDF-AD89-1DEA23B13D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065CF-777F-4420-AF17-42A665C8DD83}">
      <dsp:nvSpPr>
        <dsp:cNvPr id="0" name=""/>
        <dsp:cNvSpPr/>
      </dsp:nvSpPr>
      <dsp:spPr>
        <a:xfrm>
          <a:off x="0" y="2310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166E2-BB23-4303-8A49-3B288295D49A}">
      <dsp:nvSpPr>
        <dsp:cNvPr id="0" name=""/>
        <dsp:cNvSpPr/>
      </dsp:nvSpPr>
      <dsp:spPr>
        <a:xfrm>
          <a:off x="354258" y="265808"/>
          <a:ext cx="644106" cy="644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2B00F-14D8-4C0A-9DD6-E8B502DCAE6A}">
      <dsp:nvSpPr>
        <dsp:cNvPr id="0" name=""/>
        <dsp:cNvSpPr/>
      </dsp:nvSpPr>
      <dsp:spPr>
        <a:xfrm>
          <a:off x="1352624" y="231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Motivation</a:t>
          </a:r>
        </a:p>
      </dsp:txBody>
      <dsp:txXfrm>
        <a:off x="1352624" y="2310"/>
        <a:ext cx="5707470" cy="1171103"/>
      </dsp:txXfrm>
    </dsp:sp>
    <dsp:sp modelId="{426A791E-F2FA-4466-AAD9-50D90F51DC68}">
      <dsp:nvSpPr>
        <dsp:cNvPr id="0" name=""/>
        <dsp:cNvSpPr/>
      </dsp:nvSpPr>
      <dsp:spPr>
        <a:xfrm>
          <a:off x="0" y="1466190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AC603-B4EB-409F-8C72-503B2920B551}">
      <dsp:nvSpPr>
        <dsp:cNvPr id="0" name=""/>
        <dsp:cNvSpPr/>
      </dsp:nvSpPr>
      <dsp:spPr>
        <a:xfrm>
          <a:off x="354258" y="1729688"/>
          <a:ext cx="644106" cy="644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B9434-EF14-49BA-9354-03CABE2D7FFE}">
      <dsp:nvSpPr>
        <dsp:cNvPr id="0" name=""/>
        <dsp:cNvSpPr/>
      </dsp:nvSpPr>
      <dsp:spPr>
        <a:xfrm>
          <a:off x="1352624" y="146619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</a:t>
          </a:r>
          <a:r>
            <a:rPr lang="ko-KR" sz="1500" kern="1200"/>
            <a:t>기존의 </a:t>
          </a:r>
          <a:r>
            <a:rPr lang="en-US" sz="1500" kern="1200"/>
            <a:t>OneM2M System</a:t>
          </a:r>
          <a:r>
            <a:rPr lang="ko-KR" sz="1500" kern="1200"/>
            <a:t>은 자신이 원하는 </a:t>
          </a:r>
          <a:r>
            <a:rPr lang="en-US" sz="1500" kern="1200"/>
            <a:t>Device</a:t>
          </a:r>
          <a:r>
            <a:rPr lang="ko-KR" sz="1500" kern="1200"/>
            <a:t>를 </a:t>
          </a:r>
          <a:r>
            <a:rPr lang="en-US" sz="1500" kern="1200"/>
            <a:t>Server</a:t>
          </a:r>
          <a:r>
            <a:rPr lang="ko-KR" sz="1500" kern="1200"/>
            <a:t>에 등록시키기 위해</a:t>
          </a:r>
          <a:br>
            <a:rPr lang="en-US" sz="1500" kern="1200"/>
          </a:br>
          <a:r>
            <a:rPr lang="en-US" sz="1500" kern="1200"/>
            <a:t>    </a:t>
          </a:r>
          <a:r>
            <a:rPr lang="ko-KR" sz="1500" kern="1200"/>
            <a:t>여러 복잡한 설정과 수동적인 작업이 필요했음</a:t>
          </a:r>
          <a:r>
            <a:rPr lang="en-US" sz="1500" kern="1200"/>
            <a:t>.</a:t>
          </a:r>
        </a:p>
      </dsp:txBody>
      <dsp:txXfrm>
        <a:off x="1352624" y="1466190"/>
        <a:ext cx="5707470" cy="1171103"/>
      </dsp:txXfrm>
    </dsp:sp>
    <dsp:sp modelId="{32300729-C0D4-4E11-9445-323DEA52A9D5}">
      <dsp:nvSpPr>
        <dsp:cNvPr id="0" name=""/>
        <dsp:cNvSpPr/>
      </dsp:nvSpPr>
      <dsp:spPr>
        <a:xfrm>
          <a:off x="0" y="2930069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69EA5-D11B-49F6-BF5F-8261796D08DE}">
      <dsp:nvSpPr>
        <dsp:cNvPr id="0" name=""/>
        <dsp:cNvSpPr/>
      </dsp:nvSpPr>
      <dsp:spPr>
        <a:xfrm>
          <a:off x="354258" y="3193567"/>
          <a:ext cx="644106" cy="644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0B3C6-E177-4E54-ABC4-1F5371056BEB}">
      <dsp:nvSpPr>
        <dsp:cNvPr id="0" name=""/>
        <dsp:cNvSpPr/>
      </dsp:nvSpPr>
      <dsp:spPr>
        <a:xfrm>
          <a:off x="1352624" y="2930069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</a:t>
          </a:r>
          <a:r>
            <a:rPr lang="ko-KR" sz="1500" kern="1200"/>
            <a:t>서비스하고자 하는 </a:t>
          </a:r>
          <a:r>
            <a:rPr lang="en-US" sz="1500" kern="1200"/>
            <a:t>Device</a:t>
          </a:r>
          <a:r>
            <a:rPr lang="ko-KR" sz="1500" kern="1200"/>
            <a:t>마다 수동적인 설치 작업과 설정이 필요함</a:t>
          </a:r>
          <a:r>
            <a:rPr lang="en-US" sz="1500" kern="1200"/>
            <a:t>.</a:t>
          </a:r>
          <a:br>
            <a:rPr lang="en-US" sz="1500" kern="1200"/>
          </a:br>
          <a:r>
            <a:rPr lang="en-US" sz="1500" kern="1200"/>
            <a:t>     -Device</a:t>
          </a:r>
          <a:r>
            <a:rPr lang="ko-KR" sz="1500" kern="1200"/>
            <a:t>를 발견하는 기능이 제공되지 않아서 </a:t>
          </a:r>
          <a:r>
            <a:rPr lang="en-US" sz="1500" kern="1200"/>
            <a:t>Device</a:t>
          </a:r>
          <a:r>
            <a:rPr lang="ko-KR" sz="1500" kern="1200"/>
            <a:t>가 수동적으로 등록 절차를 밟아야 하는 번거로움</a:t>
          </a:r>
          <a:r>
            <a:rPr lang="en-US" sz="1500" kern="1200"/>
            <a:t>.</a:t>
          </a:r>
        </a:p>
      </dsp:txBody>
      <dsp:txXfrm>
        <a:off x="1352624" y="2930069"/>
        <a:ext cx="5707470" cy="1171103"/>
      </dsp:txXfrm>
    </dsp:sp>
    <dsp:sp modelId="{5470101D-06AE-4404-9C46-4CD46735E3E0}">
      <dsp:nvSpPr>
        <dsp:cNvPr id="0" name=""/>
        <dsp:cNvSpPr/>
      </dsp:nvSpPr>
      <dsp:spPr>
        <a:xfrm>
          <a:off x="0" y="4393948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92057-7E7A-442F-88C5-CDE408F8CB60}">
      <dsp:nvSpPr>
        <dsp:cNvPr id="0" name=""/>
        <dsp:cNvSpPr/>
      </dsp:nvSpPr>
      <dsp:spPr>
        <a:xfrm>
          <a:off x="354258" y="4657447"/>
          <a:ext cx="644106" cy="6441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0E341-AC78-4EDF-AD89-1DEA23B13DFF}">
      <dsp:nvSpPr>
        <dsp:cNvPr id="0" name=""/>
        <dsp:cNvSpPr/>
      </dsp:nvSpPr>
      <dsp:spPr>
        <a:xfrm>
          <a:off x="1352624" y="4393948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Device</a:t>
          </a:r>
          <a:r>
            <a:rPr lang="ko-KR" sz="1500" kern="1200"/>
            <a:t>들의 정보를 </a:t>
          </a:r>
          <a:endParaRPr lang="en-US" sz="1500" kern="1200"/>
        </a:p>
      </dsp:txBody>
      <dsp:txXfrm>
        <a:off x="1352624" y="4393948"/>
        <a:ext cx="5707470" cy="117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스틱을 사용하여 네트워크의 상위 구조입니다.">
            <a:extLst>
              <a:ext uri="{FF2B5EF4-FFF2-40B4-BE49-F238E27FC236}">
                <a16:creationId xmlns:a16="http://schemas.microsoft.com/office/drawing/2014/main" id="{E17159F7-8966-6E76-575C-B9C65204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90" r="-1" b="6610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54" name="Frame 53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5597E5-6195-AD33-C6C6-F8BC33B9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Procedure 3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8C85A-5C23-BFE4-7499-EEEBE3A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200">
                <a:solidFill>
                  <a:srgbClr val="FFFFFF"/>
                </a:solidFill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5276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6" y="957023"/>
            <a:ext cx="982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821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6" y="957023"/>
            <a:ext cx="982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44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6" y="957023"/>
            <a:ext cx="982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650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AA3647-2CBB-5D80-DBE1-E0E6746D6E51}"/>
              </a:ext>
            </a:extLst>
          </p:cNvPr>
          <p:cNvGrpSpPr/>
          <p:nvPr/>
        </p:nvGrpSpPr>
        <p:grpSpPr>
          <a:xfrm>
            <a:off x="567159" y="607671"/>
            <a:ext cx="10967013" cy="5635186"/>
            <a:chOff x="179388" y="620713"/>
            <a:chExt cx="8248650" cy="5986462"/>
          </a:xfrm>
        </p:grpSpPr>
        <p:sp>
          <p:nvSpPr>
            <p:cNvPr id="4" name="Rectangle 36">
              <a:extLst>
                <a:ext uri="{FF2B5EF4-FFF2-40B4-BE49-F238E27FC236}">
                  <a16:creationId xmlns:a16="http://schemas.microsoft.com/office/drawing/2014/main" id="{793D99DF-C976-85DE-0B64-752284EE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62C753CB-FE1F-040B-6FA3-D9A4491DB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11C1A28-457B-D92D-06F8-1BE790742B69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694362"/>
              <a:chOff x="225425" y="912813"/>
              <a:chExt cx="8202613" cy="5694362"/>
            </a:xfrm>
          </p:grpSpPr>
          <p:cxnSp>
            <p:nvCxnSpPr>
              <p:cNvPr id="8" name="Straight Connector 33">
                <a:extLst>
                  <a:ext uri="{FF2B5EF4-FFF2-40B4-BE49-F238E27FC236}">
                    <a16:creationId xmlns:a16="http://schemas.microsoft.com/office/drawing/2014/main" id="{30F3615E-E7BA-8A00-D410-DFE422031566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3935413" y="1522413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5">
                <a:extLst>
                  <a:ext uri="{FF2B5EF4-FFF2-40B4-BE49-F238E27FC236}">
                    <a16:creationId xmlns:a16="http://schemas.microsoft.com/office/drawing/2014/main" id="{CCE523C9-1F0A-52B4-8EFE-A8D388DF3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2">
                <a:extLst>
                  <a:ext uri="{FF2B5EF4-FFF2-40B4-BE49-F238E27FC236}">
                    <a16:creationId xmlns:a16="http://schemas.microsoft.com/office/drawing/2014/main" id="{01AEF911-3A78-D173-B437-F926E487A904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8">
                <a:extLst>
                  <a:ext uri="{FF2B5EF4-FFF2-40B4-BE49-F238E27FC236}">
                    <a16:creationId xmlns:a16="http://schemas.microsoft.com/office/drawing/2014/main" id="{AED39485-EB12-57D5-EFDF-2675BCBA5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0">
                <a:extLst>
                  <a:ext uri="{FF2B5EF4-FFF2-40B4-BE49-F238E27FC236}">
                    <a16:creationId xmlns:a16="http://schemas.microsoft.com/office/drawing/2014/main" id="{5778FCA9-DD1B-D4E5-8437-AD50E1FB2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88CC6CE-E75E-90D1-BB7D-E078933BAE2F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2151705"/>
                <a:chOff x="225425" y="912813"/>
                <a:chExt cx="8202613" cy="2151705"/>
              </a:xfrm>
            </p:grpSpPr>
            <p:sp>
              <p:nvSpPr>
                <p:cNvPr id="17" name="Rectangle 55">
                  <a:extLst>
                    <a:ext uri="{FF2B5EF4-FFF2-40B4-BE49-F238E27FC236}">
                      <a16:creationId xmlns:a16="http://schemas.microsoft.com/office/drawing/2014/main" id="{9EAD69CC-2493-4311-BA7C-77E682B07D73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Rectangle 57">
                  <a:extLst>
                    <a:ext uri="{FF2B5EF4-FFF2-40B4-BE49-F238E27FC236}">
                      <a16:creationId xmlns:a16="http://schemas.microsoft.com/office/drawing/2014/main" id="{25FC99DF-816C-D37F-1EB4-692F16A60DDA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19" name="Rectangle 58">
                  <a:extLst>
                    <a:ext uri="{FF2B5EF4-FFF2-40B4-BE49-F238E27FC236}">
                      <a16:creationId xmlns:a16="http://schemas.microsoft.com/office/drawing/2014/main" id="{2509F840-0115-539F-7A88-D96A851B6C45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sp>
              <p:nvSpPr>
                <p:cNvPr id="21" name="Round Same Side Corner Rectangle 1">
                  <a:extLst>
                    <a:ext uri="{FF2B5EF4-FFF2-40B4-BE49-F238E27FC236}">
                      <a16:creationId xmlns:a16="http://schemas.microsoft.com/office/drawing/2014/main" id="{7C821040-4E91-A102-A1FD-6CEE9B2B120B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2" name="Round Same Side Corner Rectangle 2">
                  <a:extLst>
                    <a:ext uri="{FF2B5EF4-FFF2-40B4-BE49-F238E27FC236}">
                      <a16:creationId xmlns:a16="http://schemas.microsoft.com/office/drawing/2014/main" id="{0A92601D-F443-65B3-7E59-006B9DA53E1D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3" name="Round Same Side Corner Rectangle 3">
                  <a:extLst>
                    <a:ext uri="{FF2B5EF4-FFF2-40B4-BE49-F238E27FC236}">
                      <a16:creationId xmlns:a16="http://schemas.microsoft.com/office/drawing/2014/main" id="{F6336C63-9BFA-8796-6363-F703EDBA7203}"/>
                    </a:ext>
                  </a:extLst>
                </p:cNvPr>
                <p:cNvSpPr/>
                <p:nvPr/>
              </p:nvSpPr>
              <p:spPr>
                <a:xfrm>
                  <a:off x="3536950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4" name="Round Same Side Corner Rectangle 4">
                  <a:extLst>
                    <a:ext uri="{FF2B5EF4-FFF2-40B4-BE49-F238E27FC236}">
                      <a16:creationId xmlns:a16="http://schemas.microsoft.com/office/drawing/2014/main" id="{A8B4AD9A-9660-919E-5A55-1DFFE803CF56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cxnSp>
              <p:nvCxnSpPr>
                <p:cNvPr id="37" name="Straight Arrow Connector 39">
                  <a:extLst>
                    <a:ext uri="{FF2B5EF4-FFF2-40B4-BE49-F238E27FC236}">
                      <a16:creationId xmlns:a16="http://schemas.microsoft.com/office/drawing/2014/main" id="{442D8F83-4194-4B42-190D-FCE9E2DCD1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29063" y="2599667"/>
                  <a:ext cx="3306762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8" name="Straight Arrow Connector 44">
                  <a:extLst>
                    <a:ext uri="{FF2B5EF4-FFF2-40B4-BE49-F238E27FC236}">
                      <a16:creationId xmlns:a16="http://schemas.microsoft.com/office/drawing/2014/main" id="{19F66F1D-D517-113E-4D87-573B56F5C0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20763" y="2009045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9" name="Rectangle 36">
                  <a:extLst>
                    <a:ext uri="{FF2B5EF4-FFF2-40B4-BE49-F238E27FC236}">
                      <a16:creationId xmlns:a16="http://schemas.microsoft.com/office/drawing/2014/main" id="{3EC475FD-80C1-C5D0-6AA3-CA8A8D13A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7006" y="1617846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009: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완료를 알림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6">
                  <a:extLst>
                    <a:ext uri="{FF2B5EF4-FFF2-40B4-BE49-F238E27FC236}">
                      <a16:creationId xmlns:a16="http://schemas.microsoft.com/office/drawing/2014/main" id="{8DB74AEA-98FE-C0E6-BC17-C31789DC8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709" y="1567647"/>
                  <a:ext cx="3046412" cy="10789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010: 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가 등록되었음을 알림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ko-KR" altLang="en-US" sz="1200" dirty="0">
                      <a:latin typeface="Arial" panose="020B0604020202020204" pitchFamily="34" charset="0"/>
                    </a:rPr>
                    <a:t>포함되는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CIN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생성에 필요한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Ex)CIN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을 보낼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주소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key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값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Arrow Connector 48">
                  <a:extLst>
                    <a:ext uri="{FF2B5EF4-FFF2-40B4-BE49-F238E27FC236}">
                      <a16:creationId xmlns:a16="http://schemas.microsoft.com/office/drawing/2014/main" id="{B74F4D3A-A34F-15D0-7549-3166FF82539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29063" y="3064518"/>
                  <a:ext cx="3290887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C36289C-75C1-405D-D01D-A2D8BE478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709" y="2723297"/>
              <a:ext cx="3109912" cy="29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011:</a:t>
              </a:r>
              <a:r>
                <a:rPr lang="ko-KR" altLang="en-US" sz="1200" dirty="0">
                  <a:latin typeface="Arial" panose="020B0604020202020204" pitchFamily="34" charset="0"/>
                </a:rPr>
                <a:t>요청에 대한 응답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5306FD56-3E3A-F7FD-07E7-0B8B00B2B5F6}"/>
              </a:ext>
            </a:extLst>
          </p:cNvPr>
          <p:cNvSpPr/>
          <p:nvPr/>
        </p:nvSpPr>
        <p:spPr bwMode="auto">
          <a:xfrm>
            <a:off x="9436172" y="3226318"/>
            <a:ext cx="2159227" cy="26000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012: Device: </a:t>
            </a:r>
            <a:r>
              <a:rPr lang="ko-KR" altLang="en-US" sz="1200" dirty="0">
                <a:latin typeface="Arial" panose="020B0604020202020204" pitchFamily="34" charset="0"/>
              </a:rPr>
              <a:t>광고 중지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44" name="Straight Arrow Connector 48">
            <a:extLst>
              <a:ext uri="{FF2B5EF4-FFF2-40B4-BE49-F238E27FC236}">
                <a16:creationId xmlns:a16="http://schemas.microsoft.com/office/drawing/2014/main" id="{73838C7B-0FB8-00EF-DA50-95229F3459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5767" y="4061537"/>
            <a:ext cx="437540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6" name="Rectangle 36">
            <a:extLst>
              <a:ext uri="{FF2B5EF4-FFF2-40B4-BE49-F238E27FC236}">
                <a16:creationId xmlns:a16="http://schemas.microsoft.com/office/drawing/2014/main" id="{A78FD2BF-BFF8-2378-5F80-69602043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314" y="3640638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013: </a:t>
            </a:r>
            <a:r>
              <a:rPr lang="ko-KR" altLang="en-US" sz="1200" dirty="0">
                <a:latin typeface="Arial" panose="020B0604020202020204" pitchFamily="34" charset="0"/>
              </a:rPr>
              <a:t>받은 </a:t>
            </a:r>
            <a:r>
              <a:rPr lang="en-US" altLang="ko-KR" sz="1200" dirty="0">
                <a:latin typeface="Arial" panose="020B0604020202020204" pitchFamily="34" charset="0"/>
              </a:rPr>
              <a:t>URL</a:t>
            </a:r>
            <a:r>
              <a:rPr lang="ko-KR" altLang="en-US" sz="1200" dirty="0">
                <a:latin typeface="Arial" panose="020B0604020202020204" pitchFamily="34" charset="0"/>
              </a:rPr>
              <a:t>을 통해 주기적으로 </a:t>
            </a:r>
            <a:r>
              <a:rPr lang="en-US" altLang="ko-KR" sz="1200" dirty="0">
                <a:latin typeface="Arial" panose="020B0604020202020204" pitchFamily="34" charset="0"/>
              </a:rPr>
              <a:t>CIN Create </a:t>
            </a:r>
            <a:r>
              <a:rPr lang="ko-KR" altLang="en-US" sz="1200" dirty="0">
                <a:latin typeface="Arial" panose="020B0604020202020204" pitchFamily="34" charset="0"/>
              </a:rPr>
              <a:t>요청 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45E8752D-ECDE-1D5D-E2C1-94ECE64CB465}"/>
              </a:ext>
            </a:extLst>
          </p:cNvPr>
          <p:cNvSpPr/>
          <p:nvPr/>
        </p:nvSpPr>
        <p:spPr bwMode="auto">
          <a:xfrm>
            <a:off x="4476111" y="4301968"/>
            <a:ext cx="2330181" cy="641494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014: Server: AE, CNT </a:t>
            </a:r>
            <a:r>
              <a:rPr lang="ko-KR" altLang="en-US" sz="1200" dirty="0">
                <a:latin typeface="Arial" panose="020B0604020202020204" pitchFamily="34" charset="0"/>
              </a:rPr>
              <a:t>생성과는 달리</a:t>
            </a:r>
            <a:r>
              <a:rPr lang="en-US" altLang="ko-KR" sz="1200" dirty="0">
                <a:latin typeface="Arial" panose="020B0604020202020204" pitchFamily="34" charset="0"/>
              </a:rPr>
              <a:t>, Device</a:t>
            </a:r>
            <a:r>
              <a:rPr lang="ko-KR" altLang="en-US" sz="1200" dirty="0">
                <a:latin typeface="Arial" panose="020B0604020202020204" pitchFamily="34" charset="0"/>
              </a:rPr>
              <a:t>가 바로 </a:t>
            </a:r>
            <a:r>
              <a:rPr lang="en-US" altLang="ko-KR" sz="1200" dirty="0">
                <a:latin typeface="Arial" panose="020B0604020202020204" pitchFamily="34" charset="0"/>
              </a:rPr>
              <a:t>CIN </a:t>
            </a:r>
            <a:r>
              <a:rPr lang="ko-KR" altLang="en-US" sz="1200" dirty="0">
                <a:latin typeface="Arial" panose="020B0604020202020204" pitchFamily="34" charset="0"/>
              </a:rPr>
              <a:t>생성을 요청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6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787920" y="818127"/>
            <a:ext cx="983185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진행 상황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-Application </a:t>
            </a:r>
            <a:r>
              <a:rPr lang="ko-KR" altLang="en-US" dirty="0"/>
              <a:t>구현 진행도</a:t>
            </a:r>
            <a:r>
              <a:rPr lang="en-US" altLang="ko-KR" dirty="0"/>
              <a:t>. – </a:t>
            </a:r>
            <a:r>
              <a:rPr lang="en-US" altLang="ko-KR" dirty="0">
                <a:solidFill>
                  <a:srgbClr val="FF0000"/>
                </a:solidFill>
              </a:rPr>
              <a:t>20%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Application </a:t>
            </a:r>
            <a:r>
              <a:rPr lang="ko-KR" altLang="en-US" sz="1400" dirty="0"/>
              <a:t>가상머신을 만들고</a:t>
            </a:r>
            <a:r>
              <a:rPr lang="en-US" altLang="ko-KR" sz="1400" dirty="0"/>
              <a:t>, Server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Zeroconf</a:t>
            </a:r>
            <a:r>
              <a:rPr lang="ko-KR" altLang="en-US" sz="1400" dirty="0"/>
              <a:t>에서 생성한 </a:t>
            </a:r>
            <a:r>
              <a:rPr lang="en-US" altLang="ko-KR" sz="1400" dirty="0"/>
              <a:t>Device List</a:t>
            </a:r>
            <a:r>
              <a:rPr lang="ko-KR" altLang="en-US" sz="1400" dirty="0"/>
              <a:t>를 받는 </a:t>
            </a:r>
            <a:r>
              <a:rPr lang="ko-KR" altLang="en-US" sz="1400" dirty="0">
                <a:solidFill>
                  <a:srgbClr val="FF0000"/>
                </a:solidFill>
              </a:rPr>
              <a:t>기능만</a:t>
            </a:r>
            <a:r>
              <a:rPr lang="ko-KR" altLang="en-US" sz="1400" dirty="0"/>
              <a:t> 구현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-&gt; </a:t>
            </a:r>
            <a:r>
              <a:rPr lang="ko-KR" altLang="en-US" sz="1400" dirty="0"/>
              <a:t>아직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의 상세한 동작 방식을 이해하지 못했음</a:t>
            </a:r>
            <a:r>
              <a:rPr lang="en-US" altLang="ko-KR" sz="1400" dirty="0"/>
              <a:t>. -&gt; </a:t>
            </a:r>
            <a:r>
              <a:rPr lang="en-US" altLang="ko-KR" sz="1400" dirty="0" err="1"/>
              <a:t>CSEbase</a:t>
            </a:r>
            <a:r>
              <a:rPr lang="en-US" altLang="ko-KR" sz="1400" dirty="0"/>
              <a:t> </a:t>
            </a:r>
            <a:r>
              <a:rPr lang="ko-KR" altLang="en-US" sz="1400" dirty="0"/>
              <a:t>작동 방식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filterUsage</a:t>
            </a:r>
            <a:r>
              <a:rPr lang="en-US" altLang="ko-KR" sz="1400" dirty="0"/>
              <a:t> </a:t>
            </a:r>
            <a:r>
              <a:rPr lang="ko-KR" altLang="en-US" sz="1400" dirty="0"/>
              <a:t>등등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Zeroconf</a:t>
            </a:r>
            <a:r>
              <a:rPr lang="en-US" altLang="ko-KR" dirty="0"/>
              <a:t> </a:t>
            </a:r>
            <a:r>
              <a:rPr lang="ko-KR" altLang="en-US" dirty="0"/>
              <a:t>구현 진행도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90%</a:t>
            </a:r>
            <a:br>
              <a:rPr lang="en-US" altLang="ko-KR" dirty="0"/>
            </a:br>
            <a:br>
              <a:rPr lang="en-US" altLang="ko-KR" sz="1400" dirty="0"/>
            </a:br>
            <a:r>
              <a:rPr lang="en-US" altLang="ko-KR" sz="1400" dirty="0"/>
              <a:t>-Device</a:t>
            </a:r>
            <a:r>
              <a:rPr lang="ko-KR" altLang="en-US" sz="1400" dirty="0"/>
              <a:t>들을 발견하고 그 정보를 얻어서 </a:t>
            </a:r>
            <a:r>
              <a:rPr lang="en-US" altLang="ko-KR" sz="1400" dirty="0"/>
              <a:t>URL</a:t>
            </a:r>
            <a:r>
              <a:rPr lang="ko-KR" altLang="en-US" sz="1400" dirty="0"/>
              <a:t>을 만들거나 </a:t>
            </a:r>
            <a:r>
              <a:rPr lang="en-US" altLang="ko-KR" sz="1400" dirty="0"/>
              <a:t>App</a:t>
            </a:r>
            <a:r>
              <a:rPr lang="ko-KR" altLang="en-US" sz="1400" dirty="0"/>
              <a:t>으로 보낼 </a:t>
            </a:r>
            <a:r>
              <a:rPr lang="en-US" altLang="ko-KR" sz="1400" dirty="0"/>
              <a:t>Device List</a:t>
            </a:r>
            <a:r>
              <a:rPr lang="ko-KR" altLang="en-US" sz="1400" dirty="0"/>
              <a:t>를 생성하는 것까지 구현 완료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난잡했던 코드를 정리하고 새로 생성된 </a:t>
            </a:r>
            <a:r>
              <a:rPr lang="en-US" altLang="ko-KR" sz="1400" dirty="0"/>
              <a:t>Procedure</a:t>
            </a:r>
            <a:r>
              <a:rPr lang="ko-KR" altLang="en-US" sz="1400" dirty="0"/>
              <a:t>를 기반으로 필요 없는 기능을 제거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Ex) </a:t>
            </a:r>
            <a:r>
              <a:rPr lang="ko-KR" altLang="en-US" sz="1400" dirty="0"/>
              <a:t>등록된 </a:t>
            </a:r>
            <a:r>
              <a:rPr lang="en-US" altLang="ko-KR" sz="1400" dirty="0"/>
              <a:t>Device</a:t>
            </a:r>
            <a:r>
              <a:rPr lang="ko-KR" altLang="en-US" sz="1400" dirty="0"/>
              <a:t>들을 따로 파일로 만드는 코드</a:t>
            </a:r>
            <a:r>
              <a:rPr lang="en-US" altLang="ko-KR" sz="1400" dirty="0"/>
              <a:t>, </a:t>
            </a:r>
            <a:r>
              <a:rPr lang="ko-KR" altLang="en-US" sz="1400" dirty="0"/>
              <a:t>쓸데없는 정보를 </a:t>
            </a:r>
            <a:r>
              <a:rPr lang="en-US" altLang="ko-KR" sz="1400" dirty="0" err="1"/>
              <a:t>TxT</a:t>
            </a:r>
            <a:r>
              <a:rPr lang="en-US" altLang="ko-KR" sz="1400" dirty="0"/>
              <a:t>-Record</a:t>
            </a:r>
            <a:r>
              <a:rPr lang="ko-KR" altLang="en-US" sz="1400" dirty="0"/>
              <a:t>에 담아서 보내는 코드</a:t>
            </a:r>
            <a:r>
              <a:rPr lang="en-US" altLang="ko-KR" sz="1400" dirty="0"/>
              <a:t>. </a:t>
            </a:r>
            <a:r>
              <a:rPr lang="ko-KR" altLang="en-US" sz="1400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-OneM2M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  <a:r>
              <a:rPr lang="ko-KR" altLang="en-US" dirty="0"/>
              <a:t>구현 진행도</a:t>
            </a:r>
            <a:r>
              <a:rPr lang="en-US" altLang="ko-KR" dirty="0"/>
              <a:t>. – </a:t>
            </a:r>
            <a:r>
              <a:rPr lang="en-US" altLang="ko-KR" dirty="0">
                <a:solidFill>
                  <a:srgbClr val="FF0000"/>
                </a:solidFill>
              </a:rPr>
              <a:t>70%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/>
              <a:t>-</a:t>
            </a:r>
            <a:r>
              <a:rPr lang="ko-KR" altLang="en-US" sz="1400" dirty="0"/>
              <a:t>난잡한 코드들을 일관성 있게 정리하고</a:t>
            </a:r>
            <a:r>
              <a:rPr lang="en-US" altLang="ko-KR" sz="1400" dirty="0"/>
              <a:t>, Procedure</a:t>
            </a:r>
            <a:r>
              <a:rPr lang="ko-KR" altLang="en-US" sz="1400" dirty="0"/>
              <a:t>를 기반으로 필요 없는 기능 제거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Ex)  Http</a:t>
            </a:r>
            <a:r>
              <a:rPr lang="ko-KR" altLang="en-US" sz="1400" dirty="0"/>
              <a:t> </a:t>
            </a:r>
            <a:r>
              <a:rPr lang="en-US" altLang="ko-KR" sz="1400" dirty="0"/>
              <a:t>Post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ForRegist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RegistSuccess</a:t>
            </a:r>
            <a:r>
              <a:rPr lang="en-US" altLang="ko-KR" sz="1400" dirty="0"/>
              <a:t> </a:t>
            </a:r>
            <a:r>
              <a:rPr lang="ko-KR" altLang="en-US" sz="1400" dirty="0"/>
              <a:t>요청 관련 코드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-AE </a:t>
            </a:r>
            <a:r>
              <a:rPr lang="ko-KR" altLang="en-US" sz="1400" dirty="0"/>
              <a:t>생성 요청에 이어서 </a:t>
            </a:r>
            <a:r>
              <a:rPr lang="en-US" altLang="ko-KR" sz="1400" dirty="0"/>
              <a:t>CNT </a:t>
            </a:r>
            <a:r>
              <a:rPr lang="ko-KR" altLang="en-US" sz="1400" dirty="0"/>
              <a:t>생성 요청까지 만듦</a:t>
            </a:r>
            <a:r>
              <a:rPr lang="en-US" altLang="ko-KR" sz="1400" dirty="0"/>
              <a:t>. -&gt; </a:t>
            </a:r>
            <a:r>
              <a:rPr lang="ko-KR" altLang="en-US" sz="1400" dirty="0"/>
              <a:t>현재 </a:t>
            </a:r>
            <a:r>
              <a:rPr lang="en-US" altLang="ko-KR" sz="1400" dirty="0"/>
              <a:t>Mobius </a:t>
            </a:r>
            <a:r>
              <a:rPr lang="ko-KR" altLang="en-US" sz="1400" dirty="0"/>
              <a:t>서버가 닫히면서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서버로 실험할 예정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-URL</a:t>
            </a:r>
            <a:r>
              <a:rPr lang="ko-KR" altLang="en-US" sz="1400" dirty="0"/>
              <a:t>을 그대로 인자로 주는 등</a:t>
            </a:r>
            <a:r>
              <a:rPr lang="en-US" altLang="ko-KR" sz="1400" dirty="0"/>
              <a:t>. </a:t>
            </a:r>
            <a:r>
              <a:rPr lang="ko-KR" altLang="en-US" sz="1400" dirty="0"/>
              <a:t>하드코딩 된 코드 수정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25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787920" y="818127"/>
            <a:ext cx="98318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진행 상황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-Device </a:t>
            </a:r>
            <a:r>
              <a:rPr lang="ko-KR" altLang="en-US" dirty="0"/>
              <a:t>구현 진행도</a:t>
            </a:r>
            <a:r>
              <a:rPr lang="en-US" altLang="ko-KR" dirty="0"/>
              <a:t>. – </a:t>
            </a:r>
            <a:r>
              <a:rPr lang="en-US" altLang="ko-KR" dirty="0">
                <a:solidFill>
                  <a:srgbClr val="FF0000"/>
                </a:solidFill>
              </a:rPr>
              <a:t>80%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/>
              <a:t>-</a:t>
            </a:r>
            <a:r>
              <a:rPr lang="ko-KR" altLang="en-US" sz="1400" dirty="0"/>
              <a:t>난잡한 코드들을 일관성 있게 정리하고</a:t>
            </a:r>
            <a:r>
              <a:rPr lang="en-US" altLang="ko-KR" sz="1400" dirty="0"/>
              <a:t>, Procedure</a:t>
            </a:r>
            <a:r>
              <a:rPr lang="ko-KR" altLang="en-US" sz="1400" dirty="0"/>
              <a:t>를 기반으로 필요 없는 기능 제거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Ex)  Http</a:t>
            </a:r>
            <a:r>
              <a:rPr lang="ko-KR" altLang="en-US" sz="1400" dirty="0"/>
              <a:t> </a:t>
            </a:r>
            <a:r>
              <a:rPr lang="en-US" altLang="ko-KR" sz="1400" dirty="0"/>
              <a:t>Post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ForRegist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RegistSuccess</a:t>
            </a:r>
            <a:r>
              <a:rPr lang="en-US" altLang="ko-KR" sz="1400" dirty="0"/>
              <a:t> </a:t>
            </a:r>
            <a:r>
              <a:rPr lang="ko-KR" altLang="en-US" sz="1400" dirty="0"/>
              <a:t>요청에 대한 응답 관련 코드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-CIN</a:t>
            </a:r>
            <a:r>
              <a:rPr lang="ko-KR" altLang="en-US" sz="1400" dirty="0"/>
              <a:t>을 생성하고 주기적으로 </a:t>
            </a:r>
            <a:r>
              <a:rPr lang="en-US" altLang="ko-KR" sz="1400" dirty="0"/>
              <a:t>Server</a:t>
            </a:r>
            <a:r>
              <a:rPr lang="ko-KR" altLang="en-US" sz="1400" dirty="0"/>
              <a:t>로 보내는 코드 구현</a:t>
            </a:r>
            <a:r>
              <a:rPr lang="en-US" altLang="ko-KR" sz="1400" dirty="0"/>
              <a:t>.-&gt; </a:t>
            </a:r>
            <a:r>
              <a:rPr lang="ko-KR" altLang="en-US" sz="1400" dirty="0"/>
              <a:t>현재 </a:t>
            </a:r>
            <a:r>
              <a:rPr lang="en-US" altLang="ko-KR" sz="1400" dirty="0"/>
              <a:t>Mobius </a:t>
            </a:r>
            <a:r>
              <a:rPr lang="ko-KR" altLang="en-US" sz="1400" dirty="0"/>
              <a:t>서버가 닫히면서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서버로 실험할 예정</a:t>
            </a:r>
            <a:r>
              <a:rPr lang="en-US" altLang="ko-KR" sz="1400" dirty="0"/>
              <a:t>.</a:t>
            </a:r>
          </a:p>
          <a:p>
            <a:br>
              <a:rPr lang="en-US" altLang="ko-KR" sz="1400" dirty="0"/>
            </a:br>
            <a:r>
              <a:rPr lang="en-US" altLang="ko-KR" sz="1400" dirty="0"/>
              <a:t>-URL</a:t>
            </a:r>
            <a:r>
              <a:rPr lang="ko-KR" altLang="en-US" sz="1400" dirty="0"/>
              <a:t>을 그대로 인자로 주는 등</a:t>
            </a:r>
            <a:r>
              <a:rPr lang="en-US" altLang="ko-KR" sz="1400" dirty="0"/>
              <a:t>. </a:t>
            </a:r>
            <a:r>
              <a:rPr lang="ko-KR" altLang="en-US" sz="1400" dirty="0"/>
              <a:t>하드코딩 된 코드 수정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등록 완료 </a:t>
            </a:r>
            <a:r>
              <a:rPr lang="en-US" altLang="ko-KR" sz="1400" dirty="0"/>
              <a:t>Post</a:t>
            </a:r>
            <a:r>
              <a:rPr lang="ko-KR" altLang="en-US" sz="1400" dirty="0"/>
              <a:t>를 받으면 광고를 중지하는 코드까지 구현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B29B1-E246-FD21-7875-DB696574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90" y="685959"/>
            <a:ext cx="7582290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9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5" y="957023"/>
            <a:ext cx="993602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내용 요약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특허 자료 추가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Motivation </a:t>
            </a:r>
            <a:r>
              <a:rPr lang="ko-KR" altLang="en-US" sz="1400" dirty="0"/>
              <a:t>수정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OneM2M Discovery </a:t>
            </a:r>
            <a:r>
              <a:rPr lang="ko-KR" altLang="en-US" sz="1400" dirty="0"/>
              <a:t>동작 방식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TinyIoT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Zeroconf</a:t>
            </a:r>
            <a:r>
              <a:rPr lang="ko-KR" altLang="en-US" sz="1400" dirty="0"/>
              <a:t>의 원리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2. Procedure </a:t>
            </a:r>
            <a:r>
              <a:rPr lang="ko-KR" altLang="en-US" dirty="0"/>
              <a:t>및 구현 진행 상황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   구현하게 될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</a:t>
            </a:r>
            <a:r>
              <a:rPr lang="en-US" altLang="ko-KR" sz="1400" dirty="0"/>
              <a:t>App, </a:t>
            </a:r>
            <a:r>
              <a:rPr lang="en-US" altLang="ko-KR" sz="1400" dirty="0" err="1"/>
              <a:t>zeroconf</a:t>
            </a:r>
            <a:r>
              <a:rPr lang="en-US" altLang="ko-KR" sz="1400" dirty="0"/>
              <a:t> process </a:t>
            </a:r>
            <a:r>
              <a:rPr lang="ko-KR" altLang="en-US" sz="1400" dirty="0"/>
              <a:t>등의 작동 절차를 나타내며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절차를 통해 구현을 할 예정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절차도를 계속 수정하면서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완성도를 높임</a:t>
            </a:r>
            <a:r>
              <a:rPr lang="en-US" altLang="ko-KR" sz="1400" dirty="0"/>
              <a:t>.</a:t>
            </a:r>
            <a:endParaRPr lang="en-US" altLang="ko-KR" dirty="0"/>
          </a:p>
          <a:p>
            <a:r>
              <a:rPr lang="en-US" altLang="ko-KR" sz="1400" dirty="0"/>
              <a:t>-     Procedure</a:t>
            </a:r>
            <a:r>
              <a:rPr lang="ko-KR" altLang="en-US" sz="1400" dirty="0"/>
              <a:t>을 기반으로 어디까지 구현했는지에 대해 설명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1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CD34B51-BF91-2048-C87B-30DE1983F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573109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16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EAC5563-2958-17B5-8634-FB01124B5E74}"/>
              </a:ext>
            </a:extLst>
          </p:cNvPr>
          <p:cNvGrpSpPr/>
          <p:nvPr/>
        </p:nvGrpSpPr>
        <p:grpSpPr>
          <a:xfrm>
            <a:off x="567159" y="607671"/>
            <a:ext cx="10967013" cy="5635186"/>
            <a:chOff x="179388" y="620713"/>
            <a:chExt cx="8248650" cy="5986462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EB08B0EE-3A5C-1946-FA6A-7EC02637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254E29F2-4E7D-0303-B45C-193CFC3A9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62423C-C97E-292D-96FE-D559EE273A88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694362"/>
              <a:chOff x="225425" y="912813"/>
              <a:chExt cx="8202613" cy="5694362"/>
            </a:xfrm>
          </p:grpSpPr>
          <p:cxnSp>
            <p:nvCxnSpPr>
              <p:cNvPr id="11" name="Straight Connector 33">
                <a:extLst>
                  <a:ext uri="{FF2B5EF4-FFF2-40B4-BE49-F238E27FC236}">
                    <a16:creationId xmlns:a16="http://schemas.microsoft.com/office/drawing/2014/main" id="{FD7D7787-6148-2489-B644-C80AF8B62602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>
                <a:off x="3930651" y="1510564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8EE3C01E-52DB-DE0C-669F-3B972A58E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2">
                <a:extLst>
                  <a:ext uri="{FF2B5EF4-FFF2-40B4-BE49-F238E27FC236}">
                    <a16:creationId xmlns:a16="http://schemas.microsoft.com/office/drawing/2014/main" id="{1E3FB206-963F-760E-2C32-51B90A9B5972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>
                <a:extLst>
                  <a:ext uri="{FF2B5EF4-FFF2-40B4-BE49-F238E27FC236}">
                    <a16:creationId xmlns:a16="http://schemas.microsoft.com/office/drawing/2014/main" id="{B76CBE05-E598-DBE9-E499-5D06CE8C3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0">
                <a:extLst>
                  <a:ext uri="{FF2B5EF4-FFF2-40B4-BE49-F238E27FC236}">
                    <a16:creationId xmlns:a16="http://schemas.microsoft.com/office/drawing/2014/main" id="{C43C76AA-72D0-57B0-6511-F829C89A2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349C9C3-B0E8-1426-1FA9-1B598D007597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648522"/>
                <a:chOff x="225425" y="912813"/>
                <a:chExt cx="8202613" cy="5648522"/>
              </a:xfrm>
            </p:grpSpPr>
            <p:cxnSp>
              <p:nvCxnSpPr>
                <p:cNvPr id="17" name="Straight Arrow Connector 36">
                  <a:extLst>
                    <a:ext uri="{FF2B5EF4-FFF2-40B4-BE49-F238E27FC236}">
                      <a16:creationId xmlns:a16="http://schemas.microsoft.com/office/drawing/2014/main" id="{8BAC1315-573E-5FED-C2C7-27C181A0DA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9650" y="2089150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2AEBD238-508C-4F9D-C146-A1420FA29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888" y="1557338"/>
                  <a:ext cx="3109912" cy="490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001: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가능한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얻기 위해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CSE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Retrieve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46">
                  <a:extLst>
                    <a:ext uri="{FF2B5EF4-FFF2-40B4-BE49-F238E27FC236}">
                      <a16:creationId xmlns:a16="http://schemas.microsoft.com/office/drawing/2014/main" id="{FB5F3E26-B6DC-9498-BB33-392683B222D6}"/>
                    </a:ext>
                  </a:extLst>
                </p:cNvPr>
                <p:cNvSpPr/>
                <p:nvPr/>
              </p:nvSpPr>
              <p:spPr bwMode="auto">
                <a:xfrm>
                  <a:off x="1225550" y="2270125"/>
                  <a:ext cx="2925763" cy="6461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002: App: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요청을 확인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요청이라면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Zeroconfiguration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Process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55">
                  <a:extLst>
                    <a:ext uri="{FF2B5EF4-FFF2-40B4-BE49-F238E27FC236}">
                      <a16:creationId xmlns:a16="http://schemas.microsoft.com/office/drawing/2014/main" id="{7A3FA809-69FD-B8CE-93CE-8412E7F9BC70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57">
                  <a:extLst>
                    <a:ext uri="{FF2B5EF4-FFF2-40B4-BE49-F238E27FC236}">
                      <a16:creationId xmlns:a16="http://schemas.microsoft.com/office/drawing/2014/main" id="{5321C7AE-63D6-0CAC-1B1E-87F205CE40FD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22" name="Rectangle 58">
                  <a:extLst>
                    <a:ext uri="{FF2B5EF4-FFF2-40B4-BE49-F238E27FC236}">
                      <a16:creationId xmlns:a16="http://schemas.microsoft.com/office/drawing/2014/main" id="{2C097334-E4F9-1229-7268-8490388EA712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cxnSp>
              <p:nvCxnSpPr>
                <p:cNvPr id="23" name="Straight Arrow Connector 63">
                  <a:extLst>
                    <a:ext uri="{FF2B5EF4-FFF2-40B4-BE49-F238E27FC236}">
                      <a16:creationId xmlns:a16="http://schemas.microsoft.com/office/drawing/2014/main" id="{44BDFB30-EBB7-70B7-FB47-2BC670AED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748213" y="3830865"/>
                  <a:ext cx="327977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4" name="Round Same Side Corner Rectangle 1">
                  <a:extLst>
                    <a:ext uri="{FF2B5EF4-FFF2-40B4-BE49-F238E27FC236}">
                      <a16:creationId xmlns:a16="http://schemas.microsoft.com/office/drawing/2014/main" id="{EC910B96-1E83-5C10-2830-02EC1211302F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5" name="Round Same Side Corner Rectangle 2">
                  <a:extLst>
                    <a:ext uri="{FF2B5EF4-FFF2-40B4-BE49-F238E27FC236}">
                      <a16:creationId xmlns:a16="http://schemas.microsoft.com/office/drawing/2014/main" id="{1E4C6010-F185-448B-D727-F2C0FB2120F7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6" name="Round Same Side Corner Rectangle 3">
                  <a:extLst>
                    <a:ext uri="{FF2B5EF4-FFF2-40B4-BE49-F238E27FC236}">
                      <a16:creationId xmlns:a16="http://schemas.microsoft.com/office/drawing/2014/main" id="{9DBA1239-7E08-3E6C-5E8D-A02325C8DFDA}"/>
                    </a:ext>
                  </a:extLst>
                </p:cNvPr>
                <p:cNvSpPr/>
                <p:nvPr/>
              </p:nvSpPr>
              <p:spPr>
                <a:xfrm>
                  <a:off x="3532187" y="1213701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7" name="Round Same Side Corner Rectangle 4">
                  <a:extLst>
                    <a:ext uri="{FF2B5EF4-FFF2-40B4-BE49-F238E27FC236}">
                      <a16:creationId xmlns:a16="http://schemas.microsoft.com/office/drawing/2014/main" id="{2AEDA07B-592B-7778-E7EB-D3D3E96ED237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id="{FCCADFD6-335C-1D19-D2FB-3F76D849D015}"/>
                    </a:ext>
                  </a:extLst>
                </p:cNvPr>
                <p:cNvSpPr/>
                <p:nvPr/>
              </p:nvSpPr>
              <p:spPr bwMode="auto">
                <a:xfrm>
                  <a:off x="4303713" y="2420938"/>
                  <a:ext cx="2341562" cy="4778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003: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기반의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discovery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Avahi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사용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9" name="Straight Arrow Connector 11">
                  <a:extLst>
                    <a:ext uri="{FF2B5EF4-FFF2-40B4-BE49-F238E27FC236}">
                      <a16:creationId xmlns:a16="http://schemas.microsoft.com/office/drawing/2014/main" id="{7B9292C4-94F7-AB78-5D93-4F559DE5BB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7450" y="17732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0" name="Straight Arrow Connector 14">
                  <a:extLst>
                    <a:ext uri="{FF2B5EF4-FFF2-40B4-BE49-F238E27FC236}">
                      <a16:creationId xmlns:a16="http://schemas.microsoft.com/office/drawing/2014/main" id="{95D9C29F-9FC8-9AA5-B3DD-D0A25E5AD6D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19891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1" name="Straight Arrow Connector 15">
                  <a:extLst>
                    <a:ext uri="{FF2B5EF4-FFF2-40B4-BE49-F238E27FC236}">
                      <a16:creationId xmlns:a16="http://schemas.microsoft.com/office/drawing/2014/main" id="{C4077CBF-E112-69A2-6402-894BDFC202B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2271713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2" name="TextBox 17">
                  <a:extLst>
                    <a:ext uri="{FF2B5EF4-FFF2-40B4-BE49-F238E27FC236}">
                      <a16:creationId xmlns:a16="http://schemas.microsoft.com/office/drawing/2014/main" id="{BFBB0A73-01FD-AAF0-18D6-0AA3948EA1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088" y="1989138"/>
                  <a:ext cx="1957387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ko-KR" altLang="en-US" sz="1200" dirty="0">
                      <a:latin typeface="Arial" panose="020B0604020202020204" pitchFamily="34" charset="0"/>
                    </a:rPr>
                    <a:t>광고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(multicast)</a:t>
                  </a:r>
                </a:p>
              </p:txBody>
            </p:sp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739F897A-8E84-2EE5-AB4F-8570510ED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562" y="2972684"/>
                  <a:ext cx="3109913" cy="686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004:OneM2M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광고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광고되는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제품 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IP address,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전송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port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간단한 설명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 22">
                  <a:extLst>
                    <a:ext uri="{FF2B5EF4-FFF2-40B4-BE49-F238E27FC236}">
                      <a16:creationId xmlns:a16="http://schemas.microsoft.com/office/drawing/2014/main" id="{ABD21118-5204-D7F5-73A3-97CB2F206E2F}"/>
                    </a:ext>
                  </a:extLst>
                </p:cNvPr>
                <p:cNvSpPr/>
                <p:nvPr/>
              </p:nvSpPr>
              <p:spPr bwMode="auto">
                <a:xfrm>
                  <a:off x="2655028" y="3903341"/>
                  <a:ext cx="3811588" cy="4683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005: Server: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기기들이 보내는 정보를 확인하고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만들어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으로 보낼 응답을 준비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" name="Straight Arrow Connector 23">
                  <a:extLst>
                    <a:ext uri="{FF2B5EF4-FFF2-40B4-BE49-F238E27FC236}">
                      <a16:creationId xmlns:a16="http://schemas.microsoft.com/office/drawing/2014/main" id="{F0FB6144-45EF-C660-373B-9C70FD03A4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887" y="4837602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6" name="Rectangle 36">
                  <a:extLst>
                    <a:ext uri="{FF2B5EF4-FFF2-40B4-BE49-F238E27FC236}">
                      <a16:creationId xmlns:a16="http://schemas.microsoft.com/office/drawing/2014/main" id="{C5E17EE9-2E37-B989-65E3-54F75594B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8" y="4496563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006: RETRIVE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대한 응답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보냄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7" name="Straight Arrow Connector 31">
                  <a:extLst>
                    <a:ext uri="{FF2B5EF4-FFF2-40B4-BE49-F238E27FC236}">
                      <a16:creationId xmlns:a16="http://schemas.microsoft.com/office/drawing/2014/main" id="{A32FA3F9-4CF3-23F1-F6F0-0D420794CC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1717" y="5785839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8" name="Rectangle 36">
                  <a:extLst>
                    <a:ext uri="{FF2B5EF4-FFF2-40B4-BE49-F238E27FC236}">
                      <a16:creationId xmlns:a16="http://schemas.microsoft.com/office/drawing/2014/main" id="{901F84B0-6956-B0F4-491F-94EDEF7FD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7" y="4903041"/>
                  <a:ext cx="3109912" cy="882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 선택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해당 기기의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en-US" altLang="en-US" sz="1200" dirty="0" err="1">
                      <a:latin typeface="Arial" panose="020B0604020202020204" pitchFamily="34" charset="0"/>
                    </a:rPr>
                    <a:t>filterUsage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 Create</a:t>
                  </a:r>
                  <a:br>
                    <a:rPr lang="en-US" altLang="en-US" sz="1200" dirty="0">
                      <a:latin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</a:rPr>
                    <a:t>       -&gt;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등록하고자 하는 옵션에 대한 정보까지 전송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 Ex)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온도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습도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E37DBA3-C81F-7E79-D019-B5D3433273D1}"/>
                    </a:ext>
                  </a:extLst>
                </p:cNvPr>
                <p:cNvSpPr/>
                <p:nvPr/>
              </p:nvSpPr>
              <p:spPr bwMode="auto">
                <a:xfrm>
                  <a:off x="2837657" y="5915223"/>
                  <a:ext cx="3560428" cy="64611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008: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받은 기기에 대한 등록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및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등록할 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AE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와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CNT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까지 한 번에 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(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등록에 필요한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자체 생성 가능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328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6" y="957023"/>
            <a:ext cx="98202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001~002(App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CSE</a:t>
            </a:r>
            <a:r>
              <a:rPr lang="ko-KR" altLang="en-US" dirty="0">
                <a:solidFill>
                  <a:srgbClr val="FF0000"/>
                </a:solidFill>
              </a:rPr>
              <a:t>에 요청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: </a:t>
            </a:r>
            <a:r>
              <a:rPr lang="ko-KR" altLang="en-US" dirty="0"/>
              <a:t>구현</a:t>
            </a:r>
            <a:r>
              <a:rPr lang="en-US" altLang="ko-KR" dirty="0"/>
              <a:t> X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003~ 005(</a:t>
            </a:r>
            <a:r>
              <a:rPr lang="en-US" altLang="ko-KR" dirty="0" err="1">
                <a:solidFill>
                  <a:srgbClr val="FF0000"/>
                </a:solidFill>
              </a:rPr>
              <a:t>Zeroconf</a:t>
            </a:r>
            <a:r>
              <a:rPr lang="en-US" altLang="ko-KR" dirty="0">
                <a:solidFill>
                  <a:srgbClr val="FF0000"/>
                </a:solidFill>
              </a:rPr>
              <a:t> Discovery) </a:t>
            </a:r>
            <a:r>
              <a:rPr lang="en-US" altLang="ko-KR" dirty="0"/>
              <a:t>: </a:t>
            </a:r>
            <a:r>
              <a:rPr lang="ko-KR" altLang="en-US" dirty="0"/>
              <a:t>구현 </a:t>
            </a:r>
            <a:r>
              <a:rPr lang="en-US" altLang="ko-KR" dirty="0"/>
              <a:t>O -&gt; </a:t>
            </a:r>
            <a:r>
              <a:rPr lang="en-US" altLang="ko-KR" dirty="0" err="1"/>
              <a:t>Send_DeviceList.c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avahi-browse –all -&gt; </a:t>
            </a:r>
            <a:r>
              <a:rPr lang="ko-KR" altLang="en-US" dirty="0"/>
              <a:t>기존 </a:t>
            </a:r>
            <a:r>
              <a:rPr lang="en-US" altLang="ko-KR" dirty="0"/>
              <a:t>Avahi</a:t>
            </a:r>
            <a:r>
              <a:rPr lang="ko-KR" altLang="en-US" dirty="0"/>
              <a:t>에서 </a:t>
            </a:r>
            <a:r>
              <a:rPr lang="en-US" altLang="ko-KR" dirty="0"/>
              <a:t>Discovery </a:t>
            </a:r>
            <a:r>
              <a:rPr lang="ko-KR" altLang="en-US" dirty="0"/>
              <a:t>담당</a:t>
            </a:r>
            <a:r>
              <a:rPr lang="en-US" altLang="ko-KR" dirty="0"/>
              <a:t>. (avahi-</a:t>
            </a:r>
            <a:r>
              <a:rPr lang="en-US" altLang="ko-KR" dirty="0" err="1"/>
              <a:t>browse.c</a:t>
            </a:r>
            <a:r>
              <a:rPr lang="en-US" altLang="ko-KR" dirty="0"/>
              <a:t> </a:t>
            </a:r>
            <a:r>
              <a:rPr lang="ko-KR" altLang="en-US" dirty="0"/>
              <a:t>코드 수정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006(Response) </a:t>
            </a:r>
            <a:r>
              <a:rPr lang="en-US" altLang="ko-KR" dirty="0"/>
              <a:t>: </a:t>
            </a:r>
            <a:r>
              <a:rPr lang="ko-KR" altLang="en-US" dirty="0"/>
              <a:t>구현 </a:t>
            </a:r>
            <a:r>
              <a:rPr lang="en-US" altLang="ko-KR" dirty="0"/>
              <a:t>X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3384FC-2A8E-D31F-A0A2-9C73BAC8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33" y="1959788"/>
            <a:ext cx="4989167" cy="11016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D342E7-9C83-9442-73EF-265064C5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78" y="3706659"/>
            <a:ext cx="4182555" cy="15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EAC5563-2958-17B5-8634-FB01124B5E74}"/>
              </a:ext>
            </a:extLst>
          </p:cNvPr>
          <p:cNvGrpSpPr/>
          <p:nvPr/>
        </p:nvGrpSpPr>
        <p:grpSpPr>
          <a:xfrm>
            <a:off x="567159" y="607671"/>
            <a:ext cx="10967013" cy="5635186"/>
            <a:chOff x="179388" y="620713"/>
            <a:chExt cx="8248650" cy="5986462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EB08B0EE-3A5C-1946-FA6A-7EC02637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254E29F2-4E7D-0303-B45C-193CFC3A9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62423C-C97E-292D-96FE-D559EE273A88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694362"/>
              <a:chOff x="225425" y="912813"/>
              <a:chExt cx="8202613" cy="5694362"/>
            </a:xfrm>
          </p:grpSpPr>
          <p:cxnSp>
            <p:nvCxnSpPr>
              <p:cNvPr id="11" name="Straight Connector 33">
                <a:extLst>
                  <a:ext uri="{FF2B5EF4-FFF2-40B4-BE49-F238E27FC236}">
                    <a16:creationId xmlns:a16="http://schemas.microsoft.com/office/drawing/2014/main" id="{FD7D7787-6148-2489-B644-C80AF8B62602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>
                <a:off x="3930651" y="1510564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8EE3C01E-52DB-DE0C-669F-3B972A58E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2">
                <a:extLst>
                  <a:ext uri="{FF2B5EF4-FFF2-40B4-BE49-F238E27FC236}">
                    <a16:creationId xmlns:a16="http://schemas.microsoft.com/office/drawing/2014/main" id="{1E3FB206-963F-760E-2C32-51B90A9B5972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>
                <a:extLst>
                  <a:ext uri="{FF2B5EF4-FFF2-40B4-BE49-F238E27FC236}">
                    <a16:creationId xmlns:a16="http://schemas.microsoft.com/office/drawing/2014/main" id="{B76CBE05-E598-DBE9-E499-5D06CE8C3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0">
                <a:extLst>
                  <a:ext uri="{FF2B5EF4-FFF2-40B4-BE49-F238E27FC236}">
                    <a16:creationId xmlns:a16="http://schemas.microsoft.com/office/drawing/2014/main" id="{C43C76AA-72D0-57B0-6511-F829C89A2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349C9C3-B0E8-1426-1FA9-1B598D007597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648522"/>
                <a:chOff x="225425" y="912813"/>
                <a:chExt cx="8202613" cy="5648522"/>
              </a:xfrm>
            </p:grpSpPr>
            <p:cxnSp>
              <p:nvCxnSpPr>
                <p:cNvPr id="17" name="Straight Arrow Connector 36">
                  <a:extLst>
                    <a:ext uri="{FF2B5EF4-FFF2-40B4-BE49-F238E27FC236}">
                      <a16:creationId xmlns:a16="http://schemas.microsoft.com/office/drawing/2014/main" id="{8BAC1315-573E-5FED-C2C7-27C181A0DA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9650" y="2089150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2AEBD238-508C-4F9D-C146-A1420FA29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888" y="1557338"/>
                  <a:ext cx="3109912" cy="490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001: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가능한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얻기 위해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CSE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Retrieve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46">
                  <a:extLst>
                    <a:ext uri="{FF2B5EF4-FFF2-40B4-BE49-F238E27FC236}">
                      <a16:creationId xmlns:a16="http://schemas.microsoft.com/office/drawing/2014/main" id="{FB5F3E26-B6DC-9498-BB33-392683B222D6}"/>
                    </a:ext>
                  </a:extLst>
                </p:cNvPr>
                <p:cNvSpPr/>
                <p:nvPr/>
              </p:nvSpPr>
              <p:spPr bwMode="auto">
                <a:xfrm>
                  <a:off x="1225550" y="2270125"/>
                  <a:ext cx="2925763" cy="6461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002: App: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요청을 확인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요청이라면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Zeroconfiguration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Process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55">
                  <a:extLst>
                    <a:ext uri="{FF2B5EF4-FFF2-40B4-BE49-F238E27FC236}">
                      <a16:creationId xmlns:a16="http://schemas.microsoft.com/office/drawing/2014/main" id="{7A3FA809-69FD-B8CE-93CE-8412E7F9BC70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57">
                  <a:extLst>
                    <a:ext uri="{FF2B5EF4-FFF2-40B4-BE49-F238E27FC236}">
                      <a16:creationId xmlns:a16="http://schemas.microsoft.com/office/drawing/2014/main" id="{5321C7AE-63D6-0CAC-1B1E-87F205CE40FD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22" name="Rectangle 58">
                  <a:extLst>
                    <a:ext uri="{FF2B5EF4-FFF2-40B4-BE49-F238E27FC236}">
                      <a16:creationId xmlns:a16="http://schemas.microsoft.com/office/drawing/2014/main" id="{2C097334-E4F9-1229-7268-8490388EA712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cxnSp>
              <p:nvCxnSpPr>
                <p:cNvPr id="23" name="Straight Arrow Connector 63">
                  <a:extLst>
                    <a:ext uri="{FF2B5EF4-FFF2-40B4-BE49-F238E27FC236}">
                      <a16:creationId xmlns:a16="http://schemas.microsoft.com/office/drawing/2014/main" id="{44BDFB30-EBB7-70B7-FB47-2BC670AED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748213" y="3830865"/>
                  <a:ext cx="327977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4" name="Round Same Side Corner Rectangle 1">
                  <a:extLst>
                    <a:ext uri="{FF2B5EF4-FFF2-40B4-BE49-F238E27FC236}">
                      <a16:creationId xmlns:a16="http://schemas.microsoft.com/office/drawing/2014/main" id="{EC910B96-1E83-5C10-2830-02EC1211302F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5" name="Round Same Side Corner Rectangle 2">
                  <a:extLst>
                    <a:ext uri="{FF2B5EF4-FFF2-40B4-BE49-F238E27FC236}">
                      <a16:creationId xmlns:a16="http://schemas.microsoft.com/office/drawing/2014/main" id="{1E4C6010-F185-448B-D727-F2C0FB2120F7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6" name="Round Same Side Corner Rectangle 3">
                  <a:extLst>
                    <a:ext uri="{FF2B5EF4-FFF2-40B4-BE49-F238E27FC236}">
                      <a16:creationId xmlns:a16="http://schemas.microsoft.com/office/drawing/2014/main" id="{9DBA1239-7E08-3E6C-5E8D-A02325C8DFDA}"/>
                    </a:ext>
                  </a:extLst>
                </p:cNvPr>
                <p:cNvSpPr/>
                <p:nvPr/>
              </p:nvSpPr>
              <p:spPr>
                <a:xfrm>
                  <a:off x="3532187" y="1213701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7" name="Round Same Side Corner Rectangle 4">
                  <a:extLst>
                    <a:ext uri="{FF2B5EF4-FFF2-40B4-BE49-F238E27FC236}">
                      <a16:creationId xmlns:a16="http://schemas.microsoft.com/office/drawing/2014/main" id="{2AEDA07B-592B-7778-E7EB-D3D3E96ED237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id="{FCCADFD6-335C-1D19-D2FB-3F76D849D015}"/>
                    </a:ext>
                  </a:extLst>
                </p:cNvPr>
                <p:cNvSpPr/>
                <p:nvPr/>
              </p:nvSpPr>
              <p:spPr bwMode="auto">
                <a:xfrm>
                  <a:off x="4303713" y="2420938"/>
                  <a:ext cx="2341562" cy="4778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003: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기반의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discovery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Avahi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사용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9" name="Straight Arrow Connector 11">
                  <a:extLst>
                    <a:ext uri="{FF2B5EF4-FFF2-40B4-BE49-F238E27FC236}">
                      <a16:creationId xmlns:a16="http://schemas.microsoft.com/office/drawing/2014/main" id="{7B9292C4-94F7-AB78-5D93-4F559DE5BB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7450" y="17732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0" name="Straight Arrow Connector 14">
                  <a:extLst>
                    <a:ext uri="{FF2B5EF4-FFF2-40B4-BE49-F238E27FC236}">
                      <a16:creationId xmlns:a16="http://schemas.microsoft.com/office/drawing/2014/main" id="{95D9C29F-9FC8-9AA5-B3DD-D0A25E5AD6D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19891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1" name="Straight Arrow Connector 15">
                  <a:extLst>
                    <a:ext uri="{FF2B5EF4-FFF2-40B4-BE49-F238E27FC236}">
                      <a16:creationId xmlns:a16="http://schemas.microsoft.com/office/drawing/2014/main" id="{C4077CBF-E112-69A2-6402-894BDFC202B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2271713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2" name="TextBox 17">
                  <a:extLst>
                    <a:ext uri="{FF2B5EF4-FFF2-40B4-BE49-F238E27FC236}">
                      <a16:creationId xmlns:a16="http://schemas.microsoft.com/office/drawing/2014/main" id="{BFBB0A73-01FD-AAF0-18D6-0AA3948EA1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088" y="1989138"/>
                  <a:ext cx="1957387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ko-KR" altLang="en-US" sz="1200" dirty="0">
                      <a:latin typeface="Arial" panose="020B0604020202020204" pitchFamily="34" charset="0"/>
                    </a:rPr>
                    <a:t>광고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(multicast)</a:t>
                  </a:r>
                </a:p>
              </p:txBody>
            </p:sp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739F897A-8E84-2EE5-AB4F-8570510ED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562" y="2972684"/>
                  <a:ext cx="3109913" cy="686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004:OneM2M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광고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광고되는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제품 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IP address,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전송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port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간단한 설명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 22">
                  <a:extLst>
                    <a:ext uri="{FF2B5EF4-FFF2-40B4-BE49-F238E27FC236}">
                      <a16:creationId xmlns:a16="http://schemas.microsoft.com/office/drawing/2014/main" id="{ABD21118-5204-D7F5-73A3-97CB2F206E2F}"/>
                    </a:ext>
                  </a:extLst>
                </p:cNvPr>
                <p:cNvSpPr/>
                <p:nvPr/>
              </p:nvSpPr>
              <p:spPr bwMode="auto">
                <a:xfrm>
                  <a:off x="2655028" y="3903341"/>
                  <a:ext cx="3811588" cy="4683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005: Server: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기기들이 보내는 정보를 확인하고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만들어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으로 보낼 응답을 준비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" name="Straight Arrow Connector 23">
                  <a:extLst>
                    <a:ext uri="{FF2B5EF4-FFF2-40B4-BE49-F238E27FC236}">
                      <a16:creationId xmlns:a16="http://schemas.microsoft.com/office/drawing/2014/main" id="{F0FB6144-45EF-C660-373B-9C70FD03A4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887" y="4837602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6" name="Rectangle 36">
                  <a:extLst>
                    <a:ext uri="{FF2B5EF4-FFF2-40B4-BE49-F238E27FC236}">
                      <a16:creationId xmlns:a16="http://schemas.microsoft.com/office/drawing/2014/main" id="{C5E17EE9-2E37-B989-65E3-54F75594B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8" y="4496563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006: RETRIVE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대한 응답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보냄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7" name="Straight Arrow Connector 31">
                  <a:extLst>
                    <a:ext uri="{FF2B5EF4-FFF2-40B4-BE49-F238E27FC236}">
                      <a16:creationId xmlns:a16="http://schemas.microsoft.com/office/drawing/2014/main" id="{A32FA3F9-4CF3-23F1-F6F0-0D420794CC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1717" y="5785839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8" name="Rectangle 36">
                  <a:extLst>
                    <a:ext uri="{FF2B5EF4-FFF2-40B4-BE49-F238E27FC236}">
                      <a16:creationId xmlns:a16="http://schemas.microsoft.com/office/drawing/2014/main" id="{901F84B0-6956-B0F4-491F-94EDEF7FD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7" y="4903041"/>
                  <a:ext cx="3109912" cy="882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 선택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해당 기기의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en-US" altLang="en-US" sz="1200" dirty="0" err="1">
                      <a:latin typeface="Arial" panose="020B0604020202020204" pitchFamily="34" charset="0"/>
                    </a:rPr>
                    <a:t>filterUsage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 Create</a:t>
                  </a:r>
                  <a:br>
                    <a:rPr lang="en-US" altLang="en-US" sz="1200" dirty="0">
                      <a:latin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</a:rPr>
                    <a:t>       -&gt;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등록하고자 하는 옵션에 대한 정보까지 전송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 Ex)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온도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습도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E37DBA3-C81F-7E79-D019-B5D3433273D1}"/>
                    </a:ext>
                  </a:extLst>
                </p:cNvPr>
                <p:cNvSpPr/>
                <p:nvPr/>
              </p:nvSpPr>
              <p:spPr bwMode="auto">
                <a:xfrm>
                  <a:off x="2837657" y="5915223"/>
                  <a:ext cx="3560428" cy="64611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008: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받은 기기에 대한 등록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및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등록할 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AE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와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CNT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까지 한 번에 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(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등록에 필요한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자체 생성 가능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15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AA3647-2CBB-5D80-DBE1-E0E6746D6E51}"/>
              </a:ext>
            </a:extLst>
          </p:cNvPr>
          <p:cNvGrpSpPr/>
          <p:nvPr/>
        </p:nvGrpSpPr>
        <p:grpSpPr>
          <a:xfrm>
            <a:off x="567159" y="607671"/>
            <a:ext cx="10967013" cy="5635186"/>
            <a:chOff x="179388" y="620713"/>
            <a:chExt cx="8248650" cy="5986462"/>
          </a:xfrm>
        </p:grpSpPr>
        <p:sp>
          <p:nvSpPr>
            <p:cNvPr id="4" name="Rectangle 36">
              <a:extLst>
                <a:ext uri="{FF2B5EF4-FFF2-40B4-BE49-F238E27FC236}">
                  <a16:creationId xmlns:a16="http://schemas.microsoft.com/office/drawing/2014/main" id="{793D99DF-C976-85DE-0B64-752284EE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62C753CB-FE1F-040B-6FA3-D9A4491DB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11C1A28-457B-D92D-06F8-1BE790742B69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694362"/>
              <a:chOff x="225425" y="912813"/>
              <a:chExt cx="8202613" cy="5694362"/>
            </a:xfrm>
          </p:grpSpPr>
          <p:cxnSp>
            <p:nvCxnSpPr>
              <p:cNvPr id="8" name="Straight Connector 33">
                <a:extLst>
                  <a:ext uri="{FF2B5EF4-FFF2-40B4-BE49-F238E27FC236}">
                    <a16:creationId xmlns:a16="http://schemas.microsoft.com/office/drawing/2014/main" id="{30F3615E-E7BA-8A00-D410-DFE422031566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3935413" y="1522413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5">
                <a:extLst>
                  <a:ext uri="{FF2B5EF4-FFF2-40B4-BE49-F238E27FC236}">
                    <a16:creationId xmlns:a16="http://schemas.microsoft.com/office/drawing/2014/main" id="{CCE523C9-1F0A-52B4-8EFE-A8D388DF3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2">
                <a:extLst>
                  <a:ext uri="{FF2B5EF4-FFF2-40B4-BE49-F238E27FC236}">
                    <a16:creationId xmlns:a16="http://schemas.microsoft.com/office/drawing/2014/main" id="{01AEF911-3A78-D173-B437-F926E487A904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8">
                <a:extLst>
                  <a:ext uri="{FF2B5EF4-FFF2-40B4-BE49-F238E27FC236}">
                    <a16:creationId xmlns:a16="http://schemas.microsoft.com/office/drawing/2014/main" id="{AED39485-EB12-57D5-EFDF-2675BCBA5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0">
                <a:extLst>
                  <a:ext uri="{FF2B5EF4-FFF2-40B4-BE49-F238E27FC236}">
                    <a16:creationId xmlns:a16="http://schemas.microsoft.com/office/drawing/2014/main" id="{5778FCA9-DD1B-D4E5-8437-AD50E1FB2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88CC6CE-E75E-90D1-BB7D-E078933BAE2F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2151705"/>
                <a:chOff x="225425" y="912813"/>
                <a:chExt cx="8202613" cy="2151705"/>
              </a:xfrm>
            </p:grpSpPr>
            <p:sp>
              <p:nvSpPr>
                <p:cNvPr id="17" name="Rectangle 55">
                  <a:extLst>
                    <a:ext uri="{FF2B5EF4-FFF2-40B4-BE49-F238E27FC236}">
                      <a16:creationId xmlns:a16="http://schemas.microsoft.com/office/drawing/2014/main" id="{9EAD69CC-2493-4311-BA7C-77E682B07D73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Rectangle 57">
                  <a:extLst>
                    <a:ext uri="{FF2B5EF4-FFF2-40B4-BE49-F238E27FC236}">
                      <a16:creationId xmlns:a16="http://schemas.microsoft.com/office/drawing/2014/main" id="{25FC99DF-816C-D37F-1EB4-692F16A60DDA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19" name="Rectangle 58">
                  <a:extLst>
                    <a:ext uri="{FF2B5EF4-FFF2-40B4-BE49-F238E27FC236}">
                      <a16:creationId xmlns:a16="http://schemas.microsoft.com/office/drawing/2014/main" id="{2509F840-0115-539F-7A88-D96A851B6C45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sp>
              <p:nvSpPr>
                <p:cNvPr id="21" name="Round Same Side Corner Rectangle 1">
                  <a:extLst>
                    <a:ext uri="{FF2B5EF4-FFF2-40B4-BE49-F238E27FC236}">
                      <a16:creationId xmlns:a16="http://schemas.microsoft.com/office/drawing/2014/main" id="{7C821040-4E91-A102-A1FD-6CEE9B2B120B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2" name="Round Same Side Corner Rectangle 2">
                  <a:extLst>
                    <a:ext uri="{FF2B5EF4-FFF2-40B4-BE49-F238E27FC236}">
                      <a16:creationId xmlns:a16="http://schemas.microsoft.com/office/drawing/2014/main" id="{0A92601D-F443-65B3-7E59-006B9DA53E1D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3" name="Round Same Side Corner Rectangle 3">
                  <a:extLst>
                    <a:ext uri="{FF2B5EF4-FFF2-40B4-BE49-F238E27FC236}">
                      <a16:creationId xmlns:a16="http://schemas.microsoft.com/office/drawing/2014/main" id="{F6336C63-9BFA-8796-6363-F703EDBA7203}"/>
                    </a:ext>
                  </a:extLst>
                </p:cNvPr>
                <p:cNvSpPr/>
                <p:nvPr/>
              </p:nvSpPr>
              <p:spPr>
                <a:xfrm>
                  <a:off x="3536950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4" name="Round Same Side Corner Rectangle 4">
                  <a:extLst>
                    <a:ext uri="{FF2B5EF4-FFF2-40B4-BE49-F238E27FC236}">
                      <a16:creationId xmlns:a16="http://schemas.microsoft.com/office/drawing/2014/main" id="{A8B4AD9A-9660-919E-5A55-1DFFE803CF56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cxnSp>
              <p:nvCxnSpPr>
                <p:cNvPr id="37" name="Straight Arrow Connector 39">
                  <a:extLst>
                    <a:ext uri="{FF2B5EF4-FFF2-40B4-BE49-F238E27FC236}">
                      <a16:creationId xmlns:a16="http://schemas.microsoft.com/office/drawing/2014/main" id="{442D8F83-4194-4B42-190D-FCE9E2DCD1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29063" y="2599667"/>
                  <a:ext cx="3306762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8" name="Straight Arrow Connector 44">
                  <a:extLst>
                    <a:ext uri="{FF2B5EF4-FFF2-40B4-BE49-F238E27FC236}">
                      <a16:creationId xmlns:a16="http://schemas.microsoft.com/office/drawing/2014/main" id="{19F66F1D-D517-113E-4D87-573B56F5C0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20763" y="2009045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9" name="Rectangle 36">
                  <a:extLst>
                    <a:ext uri="{FF2B5EF4-FFF2-40B4-BE49-F238E27FC236}">
                      <a16:creationId xmlns:a16="http://schemas.microsoft.com/office/drawing/2014/main" id="{3EC475FD-80C1-C5D0-6AA3-CA8A8D13A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7006" y="1617846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009: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완료를 알림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6">
                  <a:extLst>
                    <a:ext uri="{FF2B5EF4-FFF2-40B4-BE49-F238E27FC236}">
                      <a16:creationId xmlns:a16="http://schemas.microsoft.com/office/drawing/2014/main" id="{8DB74AEA-98FE-C0E6-BC17-C31789DC8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709" y="1567647"/>
                  <a:ext cx="3046412" cy="10789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010: 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가 등록되었음을 알림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ko-KR" altLang="en-US" sz="1200" dirty="0">
                      <a:latin typeface="Arial" panose="020B0604020202020204" pitchFamily="34" charset="0"/>
                    </a:rPr>
                    <a:t>포함되는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CIN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생성에 필요한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Ex)CIN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을 보낼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주소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key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값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Arrow Connector 48">
                  <a:extLst>
                    <a:ext uri="{FF2B5EF4-FFF2-40B4-BE49-F238E27FC236}">
                      <a16:creationId xmlns:a16="http://schemas.microsoft.com/office/drawing/2014/main" id="{B74F4D3A-A34F-15D0-7549-3166FF82539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29063" y="3064518"/>
                  <a:ext cx="3290887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C36289C-75C1-405D-D01D-A2D8BE478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709" y="2723297"/>
              <a:ext cx="3109912" cy="29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011:</a:t>
              </a:r>
              <a:r>
                <a:rPr lang="ko-KR" altLang="en-US" sz="1200" dirty="0">
                  <a:latin typeface="Arial" panose="020B0604020202020204" pitchFamily="34" charset="0"/>
                </a:rPr>
                <a:t>요청에 대한 응답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5306FD56-3E3A-F7FD-07E7-0B8B00B2B5F6}"/>
              </a:ext>
            </a:extLst>
          </p:cNvPr>
          <p:cNvSpPr/>
          <p:nvPr/>
        </p:nvSpPr>
        <p:spPr bwMode="auto">
          <a:xfrm>
            <a:off x="9436172" y="3226318"/>
            <a:ext cx="2159227" cy="26000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012: Device: </a:t>
            </a:r>
            <a:r>
              <a:rPr lang="ko-KR" altLang="en-US" sz="1200" dirty="0">
                <a:latin typeface="Arial" panose="020B0604020202020204" pitchFamily="34" charset="0"/>
              </a:rPr>
              <a:t>광고 중지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44" name="Straight Arrow Connector 48">
            <a:extLst>
              <a:ext uri="{FF2B5EF4-FFF2-40B4-BE49-F238E27FC236}">
                <a16:creationId xmlns:a16="http://schemas.microsoft.com/office/drawing/2014/main" id="{73838C7B-0FB8-00EF-DA50-95229F3459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5767" y="4061537"/>
            <a:ext cx="437540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6" name="Rectangle 36">
            <a:extLst>
              <a:ext uri="{FF2B5EF4-FFF2-40B4-BE49-F238E27FC236}">
                <a16:creationId xmlns:a16="http://schemas.microsoft.com/office/drawing/2014/main" id="{A78FD2BF-BFF8-2378-5F80-69602043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314" y="3640638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013: </a:t>
            </a:r>
            <a:r>
              <a:rPr lang="ko-KR" altLang="en-US" sz="1200" dirty="0">
                <a:latin typeface="Arial" panose="020B0604020202020204" pitchFamily="34" charset="0"/>
              </a:rPr>
              <a:t>받은 </a:t>
            </a:r>
            <a:r>
              <a:rPr lang="en-US" altLang="ko-KR" sz="1200" dirty="0">
                <a:latin typeface="Arial" panose="020B0604020202020204" pitchFamily="34" charset="0"/>
              </a:rPr>
              <a:t>URL</a:t>
            </a:r>
            <a:r>
              <a:rPr lang="ko-KR" altLang="en-US" sz="1200" dirty="0">
                <a:latin typeface="Arial" panose="020B0604020202020204" pitchFamily="34" charset="0"/>
              </a:rPr>
              <a:t>을 통해 주기적으로 </a:t>
            </a:r>
            <a:r>
              <a:rPr lang="en-US" altLang="ko-KR" sz="1200" dirty="0">
                <a:latin typeface="Arial" panose="020B0604020202020204" pitchFamily="34" charset="0"/>
              </a:rPr>
              <a:t>CIN Create </a:t>
            </a:r>
            <a:r>
              <a:rPr lang="ko-KR" altLang="en-US" sz="1200" dirty="0">
                <a:latin typeface="Arial" panose="020B0604020202020204" pitchFamily="34" charset="0"/>
              </a:rPr>
              <a:t>요청 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45E8752D-ECDE-1D5D-E2C1-94ECE64CB465}"/>
              </a:ext>
            </a:extLst>
          </p:cNvPr>
          <p:cNvSpPr/>
          <p:nvPr/>
        </p:nvSpPr>
        <p:spPr bwMode="auto">
          <a:xfrm>
            <a:off x="4476111" y="4301968"/>
            <a:ext cx="2330181" cy="641494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014: Server: AE, CNT </a:t>
            </a:r>
            <a:r>
              <a:rPr lang="ko-KR" altLang="en-US" sz="1200" dirty="0">
                <a:latin typeface="Arial" panose="020B0604020202020204" pitchFamily="34" charset="0"/>
              </a:rPr>
              <a:t>생성과는 달리</a:t>
            </a:r>
            <a:r>
              <a:rPr lang="en-US" altLang="ko-KR" sz="1200" dirty="0">
                <a:latin typeface="Arial" panose="020B0604020202020204" pitchFamily="34" charset="0"/>
              </a:rPr>
              <a:t>, Device</a:t>
            </a:r>
            <a:r>
              <a:rPr lang="ko-KR" altLang="en-US" sz="1200" dirty="0">
                <a:latin typeface="Arial" panose="020B0604020202020204" pitchFamily="34" charset="0"/>
              </a:rPr>
              <a:t>가 바로 </a:t>
            </a:r>
            <a:r>
              <a:rPr lang="en-US" altLang="ko-KR" sz="1200" dirty="0">
                <a:latin typeface="Arial" panose="020B0604020202020204" pitchFamily="34" charset="0"/>
              </a:rPr>
              <a:t>CIN </a:t>
            </a:r>
            <a:r>
              <a:rPr lang="ko-KR" altLang="en-US" sz="1200" dirty="0">
                <a:latin typeface="Arial" panose="020B0604020202020204" pitchFamily="34" charset="0"/>
              </a:rPr>
              <a:t>생성을 요청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6" y="957023"/>
            <a:ext cx="9820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007(Create</a:t>
            </a:r>
            <a:r>
              <a:rPr lang="ko-KR" altLang="en-US" dirty="0">
                <a:solidFill>
                  <a:srgbClr val="FF0000"/>
                </a:solidFill>
              </a:rPr>
              <a:t>요청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: </a:t>
            </a:r>
            <a:r>
              <a:rPr lang="ko-KR" altLang="en-US" dirty="0"/>
              <a:t>구현</a:t>
            </a:r>
            <a:r>
              <a:rPr lang="en-US" altLang="ko-KR" dirty="0"/>
              <a:t> X -&gt; Post</a:t>
            </a:r>
            <a:r>
              <a:rPr lang="ko-KR" altLang="en-US" dirty="0"/>
              <a:t> 기능만 구현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008~014(</a:t>
            </a:r>
            <a:r>
              <a:rPr lang="ko-KR" altLang="en-US" dirty="0">
                <a:solidFill>
                  <a:srgbClr val="FF0000"/>
                </a:solidFill>
              </a:rPr>
              <a:t>등록 및 </a:t>
            </a:r>
            <a:r>
              <a:rPr lang="en-US" altLang="ko-KR" dirty="0">
                <a:solidFill>
                  <a:srgbClr val="FF0000"/>
                </a:solidFill>
              </a:rPr>
              <a:t>CIN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: </a:t>
            </a:r>
            <a:r>
              <a:rPr lang="ko-KR" altLang="en-US" dirty="0"/>
              <a:t>구현 </a:t>
            </a:r>
            <a:r>
              <a:rPr lang="en-US" altLang="ko-KR" dirty="0"/>
              <a:t>O   -&gt;   </a:t>
            </a:r>
            <a:r>
              <a:rPr lang="ko-KR" altLang="en-US" dirty="0"/>
              <a:t>여러 </a:t>
            </a:r>
            <a:r>
              <a:rPr lang="en-US" altLang="ko-KR" dirty="0"/>
              <a:t>CNT</a:t>
            </a:r>
            <a:r>
              <a:rPr lang="ko-KR" altLang="en-US" dirty="0"/>
              <a:t>에 대해 개별적으로 </a:t>
            </a:r>
            <a:r>
              <a:rPr lang="en-US" altLang="ko-KR" dirty="0"/>
              <a:t>CIN </a:t>
            </a:r>
            <a:r>
              <a:rPr lang="ko-KR" altLang="en-US" dirty="0"/>
              <a:t>보내는 작업 필요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327A73-F3C3-9CCE-65F2-7296026E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6" y="2006873"/>
            <a:ext cx="5265294" cy="40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4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6" y="957023"/>
            <a:ext cx="982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26743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</TotalTime>
  <Words>1121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Microsoft GothicNeo</vt:lpstr>
      <vt:lpstr>Arial</vt:lpstr>
      <vt:lpstr>Wingdings</vt:lpstr>
      <vt:lpstr>LuminousVTI</vt:lpstr>
      <vt:lpstr>Procedure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김 동현</cp:lastModifiedBy>
  <cp:revision>167</cp:revision>
  <dcterms:created xsi:type="dcterms:W3CDTF">2022-07-25T16:02:56Z</dcterms:created>
  <dcterms:modified xsi:type="dcterms:W3CDTF">2022-08-24T02:05:07Z</dcterms:modified>
</cp:coreProperties>
</file>