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0"/>
  </p:notesMasterIdLst>
  <p:sldIdLst>
    <p:sldId id="326" r:id="rId3"/>
    <p:sldId id="325" r:id="rId4"/>
    <p:sldId id="378" r:id="rId5"/>
    <p:sldId id="279" r:id="rId6"/>
    <p:sldId id="336" r:id="rId7"/>
    <p:sldId id="365" r:id="rId8"/>
    <p:sldId id="340" r:id="rId9"/>
    <p:sldId id="348" r:id="rId10"/>
    <p:sldId id="384" r:id="rId11"/>
    <p:sldId id="383" r:id="rId12"/>
    <p:sldId id="375" r:id="rId13"/>
    <p:sldId id="374" r:id="rId14"/>
    <p:sldId id="385" r:id="rId15"/>
    <p:sldId id="379" r:id="rId16"/>
    <p:sldId id="380" r:id="rId17"/>
    <p:sldId id="381" r:id="rId18"/>
    <p:sldId id="386" r:id="rId19"/>
  </p:sldIdLst>
  <p:sldSz cx="12192000" cy="6858000"/>
  <p:notesSz cx="6880225" cy="96615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4D60"/>
    <a:srgbClr val="A07CE0"/>
    <a:srgbClr val="C7A1E3"/>
    <a:srgbClr val="7030A0"/>
    <a:srgbClr val="3B6375"/>
    <a:srgbClr val="B34783"/>
    <a:srgbClr val="0070C0"/>
    <a:srgbClr val="81B9D2"/>
    <a:srgbClr val="DAE3F3"/>
    <a:srgbClr val="E5E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066DF1-2E06-4159-A4F9-C25600CE3CB8}" v="183" dt="2022-09-14T03:52:47.8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5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민지" userId="8cd2928b-fb69-4a34-b7ec-bae7cef32d1f" providerId="ADAL" clId="{3A397F3D-D77A-4337-86B3-15CD3BA159B3}"/>
    <pc:docChg chg="undo redo custSel addSld delSld modSld sldOrd">
      <pc:chgData name="박민지" userId="8cd2928b-fb69-4a34-b7ec-bae7cef32d1f" providerId="ADAL" clId="{3A397F3D-D77A-4337-86B3-15CD3BA159B3}" dt="2022-08-09T07:31:48.587" v="3152" actId="20577"/>
      <pc:docMkLst>
        <pc:docMk/>
      </pc:docMkLst>
      <pc:sldChg chg="addSp delSp modSp add del mod setBg">
        <pc:chgData name="박민지" userId="8cd2928b-fb69-4a34-b7ec-bae7cef32d1f" providerId="ADAL" clId="{3A397F3D-D77A-4337-86B3-15CD3BA159B3}" dt="2022-08-08T12:18:57.524" v="421" actId="47"/>
        <pc:sldMkLst>
          <pc:docMk/>
          <pc:sldMk cId="1055572255" sldId="256"/>
        </pc:sldMkLst>
        <pc:spChg chg="mod topLvl">
          <ac:chgData name="박민지" userId="8cd2928b-fb69-4a34-b7ec-bae7cef32d1f" providerId="ADAL" clId="{3A397F3D-D77A-4337-86B3-15CD3BA159B3}" dt="2022-08-08T12:08:15.175" v="291" actId="165"/>
          <ac:spMkLst>
            <pc:docMk/>
            <pc:sldMk cId="1055572255" sldId="256"/>
            <ac:spMk id="4" creationId="{1AAC58AF-2A24-3A8A-C7E4-DB6DA5448B8C}"/>
          </ac:spMkLst>
        </pc:spChg>
        <pc:spChg chg="mod topLvl">
          <ac:chgData name="박민지" userId="8cd2928b-fb69-4a34-b7ec-bae7cef32d1f" providerId="ADAL" clId="{3A397F3D-D77A-4337-86B3-15CD3BA159B3}" dt="2022-08-08T12:08:15.175" v="291" actId="165"/>
          <ac:spMkLst>
            <pc:docMk/>
            <pc:sldMk cId="1055572255" sldId="256"/>
            <ac:spMk id="6" creationId="{D152926A-A762-1B74-C101-84333042E9A0}"/>
          </ac:spMkLst>
        </pc:spChg>
        <pc:spChg chg="mod topLvl">
          <ac:chgData name="박민지" userId="8cd2928b-fb69-4a34-b7ec-bae7cef32d1f" providerId="ADAL" clId="{3A397F3D-D77A-4337-86B3-15CD3BA159B3}" dt="2022-08-08T12:08:15.175" v="291" actId="165"/>
          <ac:spMkLst>
            <pc:docMk/>
            <pc:sldMk cId="1055572255" sldId="256"/>
            <ac:spMk id="7" creationId="{1116D35D-03FA-571B-40A8-9C0F24A11447}"/>
          </ac:spMkLst>
        </pc:spChg>
        <pc:spChg chg="mod topLvl">
          <ac:chgData name="박민지" userId="8cd2928b-fb69-4a34-b7ec-bae7cef32d1f" providerId="ADAL" clId="{3A397F3D-D77A-4337-86B3-15CD3BA159B3}" dt="2022-08-08T12:08:15.175" v="291" actId="165"/>
          <ac:spMkLst>
            <pc:docMk/>
            <pc:sldMk cId="1055572255" sldId="256"/>
            <ac:spMk id="8" creationId="{C6DB5EE3-F3DA-1F3F-46C3-C634CDA35925}"/>
          </ac:spMkLst>
        </pc:spChg>
        <pc:spChg chg="mod topLvl">
          <ac:chgData name="박민지" userId="8cd2928b-fb69-4a34-b7ec-bae7cef32d1f" providerId="ADAL" clId="{3A397F3D-D77A-4337-86B3-15CD3BA159B3}" dt="2022-08-08T12:08:24.896" v="292" actId="207"/>
          <ac:spMkLst>
            <pc:docMk/>
            <pc:sldMk cId="1055572255" sldId="256"/>
            <ac:spMk id="9" creationId="{DDAD13C7-2723-3BE5-FBF0-68890ED0F249}"/>
          </ac:spMkLst>
        </pc:spChg>
        <pc:spChg chg="mod topLvl">
          <ac:chgData name="박민지" userId="8cd2928b-fb69-4a34-b7ec-bae7cef32d1f" providerId="ADAL" clId="{3A397F3D-D77A-4337-86B3-15CD3BA159B3}" dt="2022-08-08T12:08:15.175" v="291" actId="165"/>
          <ac:spMkLst>
            <pc:docMk/>
            <pc:sldMk cId="1055572255" sldId="256"/>
            <ac:spMk id="10" creationId="{7EEA555B-82CB-BB31-80F5-DDACA8B88E05}"/>
          </ac:spMkLst>
        </pc:spChg>
        <pc:spChg chg="mod topLvl">
          <ac:chgData name="박민지" userId="8cd2928b-fb69-4a34-b7ec-bae7cef32d1f" providerId="ADAL" clId="{3A397F3D-D77A-4337-86B3-15CD3BA159B3}" dt="2022-08-08T12:08:15.175" v="291" actId="165"/>
          <ac:spMkLst>
            <pc:docMk/>
            <pc:sldMk cId="1055572255" sldId="256"/>
            <ac:spMk id="11" creationId="{C1FF4504-90F7-BA85-A3CF-76D8A130A0AC}"/>
          </ac:spMkLst>
        </pc:spChg>
        <pc:spChg chg="mod topLvl">
          <ac:chgData name="박민지" userId="8cd2928b-fb69-4a34-b7ec-bae7cef32d1f" providerId="ADAL" clId="{3A397F3D-D77A-4337-86B3-15CD3BA159B3}" dt="2022-08-08T12:09:00.898" v="294" actId="207"/>
          <ac:spMkLst>
            <pc:docMk/>
            <pc:sldMk cId="1055572255" sldId="256"/>
            <ac:spMk id="12" creationId="{ED734D7D-CFAD-A36B-DCCD-8C19A0FB2D8B}"/>
          </ac:spMkLst>
        </pc:spChg>
        <pc:spChg chg="mod topLvl">
          <ac:chgData name="박민지" userId="8cd2928b-fb69-4a34-b7ec-bae7cef32d1f" providerId="ADAL" clId="{3A397F3D-D77A-4337-86B3-15CD3BA159B3}" dt="2022-08-08T12:08:15.175" v="291" actId="165"/>
          <ac:spMkLst>
            <pc:docMk/>
            <pc:sldMk cId="1055572255" sldId="256"/>
            <ac:spMk id="13" creationId="{2578ADC8-2A2C-53DC-DF61-FF7164401D0C}"/>
          </ac:spMkLst>
        </pc:spChg>
        <pc:spChg chg="add del mod">
          <ac:chgData name="박민지" userId="8cd2928b-fb69-4a34-b7ec-bae7cef32d1f" providerId="ADAL" clId="{3A397F3D-D77A-4337-86B3-15CD3BA159B3}" dt="2022-08-08T12:06:03.989" v="254" actId="478"/>
          <ac:spMkLst>
            <pc:docMk/>
            <pc:sldMk cId="1055572255" sldId="256"/>
            <ac:spMk id="14" creationId="{3B3FCAA0-C7B7-77FD-1BAA-936FA653D880}"/>
          </ac:spMkLst>
        </pc:spChg>
        <pc:spChg chg="mod topLvl">
          <ac:chgData name="박민지" userId="8cd2928b-fb69-4a34-b7ec-bae7cef32d1f" providerId="ADAL" clId="{3A397F3D-D77A-4337-86B3-15CD3BA159B3}" dt="2022-08-08T12:08:15.175" v="291" actId="165"/>
          <ac:spMkLst>
            <pc:docMk/>
            <pc:sldMk cId="1055572255" sldId="256"/>
            <ac:spMk id="15" creationId="{7D7B8847-F6F5-DE43-37A6-8A57E2B12444}"/>
          </ac:spMkLst>
        </pc:spChg>
        <pc:grpChg chg="add del mod">
          <ac:chgData name="박민지" userId="8cd2928b-fb69-4a34-b7ec-bae7cef32d1f" providerId="ADAL" clId="{3A397F3D-D77A-4337-86B3-15CD3BA159B3}" dt="2022-08-08T12:08:15.175" v="291" actId="165"/>
          <ac:grpSpMkLst>
            <pc:docMk/>
            <pc:sldMk cId="1055572255" sldId="256"/>
            <ac:grpSpMk id="2" creationId="{C05C65C4-0273-E80A-191F-A337CCE17B24}"/>
          </ac:grpSpMkLst>
        </pc:grpChg>
      </pc:sldChg>
      <pc:sldChg chg="addSp delSp modSp mod">
        <pc:chgData name="박민지" userId="8cd2928b-fb69-4a34-b7ec-bae7cef32d1f" providerId="ADAL" clId="{3A397F3D-D77A-4337-86B3-15CD3BA159B3}" dt="2022-08-08T15:13:26.226" v="2105" actId="207"/>
        <pc:sldMkLst>
          <pc:docMk/>
          <pc:sldMk cId="1437291536" sldId="258"/>
        </pc:sldMkLst>
        <pc:spChg chg="mod ord">
          <ac:chgData name="박민지" userId="8cd2928b-fb69-4a34-b7ec-bae7cef32d1f" providerId="ADAL" clId="{3A397F3D-D77A-4337-86B3-15CD3BA159B3}" dt="2022-08-08T12:10:51.542" v="390" actId="2085"/>
          <ac:spMkLst>
            <pc:docMk/>
            <pc:sldMk cId="1437291536" sldId="258"/>
            <ac:spMk id="7" creationId="{BFB742AF-8DE1-4801-BAAB-FF7C033D40F3}"/>
          </ac:spMkLst>
        </pc:spChg>
        <pc:spChg chg="mod">
          <ac:chgData name="박민지" userId="8cd2928b-fb69-4a34-b7ec-bae7cef32d1f" providerId="ADAL" clId="{3A397F3D-D77A-4337-86B3-15CD3BA159B3}" dt="2022-08-08T12:12:00.319" v="394" actId="1076"/>
          <ac:spMkLst>
            <pc:docMk/>
            <pc:sldMk cId="1437291536" sldId="258"/>
            <ac:spMk id="9" creationId="{E9B29B74-5530-431A-9A1D-6C360E5E40A6}"/>
          </ac:spMkLst>
        </pc:spChg>
        <pc:spChg chg="mod">
          <ac:chgData name="박민지" userId="8cd2928b-fb69-4a34-b7ec-bae7cef32d1f" providerId="ADAL" clId="{3A397F3D-D77A-4337-86B3-15CD3BA159B3}" dt="2022-08-08T12:06:59.564" v="270"/>
          <ac:spMkLst>
            <pc:docMk/>
            <pc:sldMk cId="1437291536" sldId="258"/>
            <ac:spMk id="16" creationId="{CE8C53AA-6CAD-1101-5718-6FED5D68A1FF}"/>
          </ac:spMkLst>
        </pc:spChg>
        <pc:spChg chg="mod">
          <ac:chgData name="박민지" userId="8cd2928b-fb69-4a34-b7ec-bae7cef32d1f" providerId="ADAL" clId="{3A397F3D-D77A-4337-86B3-15CD3BA159B3}" dt="2022-08-08T12:06:59.564" v="270"/>
          <ac:spMkLst>
            <pc:docMk/>
            <pc:sldMk cId="1437291536" sldId="258"/>
            <ac:spMk id="17" creationId="{C971605B-AC67-D839-AD6F-E66AF82DE95C}"/>
          </ac:spMkLst>
        </pc:spChg>
        <pc:spChg chg="del">
          <ac:chgData name="박민지" userId="8cd2928b-fb69-4a34-b7ec-bae7cef32d1f" providerId="ADAL" clId="{3A397F3D-D77A-4337-86B3-15CD3BA159B3}" dt="2022-08-08T12:07:06.519" v="272" actId="478"/>
          <ac:spMkLst>
            <pc:docMk/>
            <pc:sldMk cId="1437291536" sldId="258"/>
            <ac:spMk id="18" creationId="{1F3333B3-56AE-00C4-C230-EF3207BE5896}"/>
          </ac:spMkLst>
        </pc:spChg>
        <pc:spChg chg="mod">
          <ac:chgData name="박민지" userId="8cd2928b-fb69-4a34-b7ec-bae7cef32d1f" providerId="ADAL" clId="{3A397F3D-D77A-4337-86B3-15CD3BA159B3}" dt="2022-08-08T14:59:00.650" v="1945" actId="20577"/>
          <ac:spMkLst>
            <pc:docMk/>
            <pc:sldMk cId="1437291536" sldId="258"/>
            <ac:spMk id="19" creationId="{A8123EB5-11AC-13C0-22F7-111B8DECE79C}"/>
          </ac:spMkLst>
        </pc:spChg>
        <pc:spChg chg="mod">
          <ac:chgData name="박민지" userId="8cd2928b-fb69-4a34-b7ec-bae7cef32d1f" providerId="ADAL" clId="{3A397F3D-D77A-4337-86B3-15CD3BA159B3}" dt="2022-08-08T12:06:59.564" v="270"/>
          <ac:spMkLst>
            <pc:docMk/>
            <pc:sldMk cId="1437291536" sldId="258"/>
            <ac:spMk id="23" creationId="{0E55A045-52F8-365B-203A-503B0F3C4B85}"/>
          </ac:spMkLst>
        </pc:spChg>
        <pc:spChg chg="mod">
          <ac:chgData name="박민지" userId="8cd2928b-fb69-4a34-b7ec-bae7cef32d1f" providerId="ADAL" clId="{3A397F3D-D77A-4337-86B3-15CD3BA159B3}" dt="2022-08-08T12:06:59.564" v="270"/>
          <ac:spMkLst>
            <pc:docMk/>
            <pc:sldMk cId="1437291536" sldId="258"/>
            <ac:spMk id="24" creationId="{045874B4-0235-FD52-B48D-E23576E7DE75}"/>
          </ac:spMkLst>
        </pc:spChg>
        <pc:spChg chg="mod">
          <ac:chgData name="박민지" userId="8cd2928b-fb69-4a34-b7ec-bae7cef32d1f" providerId="ADAL" clId="{3A397F3D-D77A-4337-86B3-15CD3BA159B3}" dt="2022-08-08T12:06:59.564" v="270"/>
          <ac:spMkLst>
            <pc:docMk/>
            <pc:sldMk cId="1437291536" sldId="258"/>
            <ac:spMk id="25" creationId="{1B212FEC-F6FE-1300-8C23-98D07AAB54E0}"/>
          </ac:spMkLst>
        </pc:spChg>
        <pc:spChg chg="mod">
          <ac:chgData name="박민지" userId="8cd2928b-fb69-4a34-b7ec-bae7cef32d1f" providerId="ADAL" clId="{3A397F3D-D77A-4337-86B3-15CD3BA159B3}" dt="2022-08-08T12:06:59.564" v="270"/>
          <ac:spMkLst>
            <pc:docMk/>
            <pc:sldMk cId="1437291536" sldId="258"/>
            <ac:spMk id="26" creationId="{051854F4-9A99-F852-A69A-A136BEFE395D}"/>
          </ac:spMkLst>
        </pc:spChg>
        <pc:spChg chg="mod">
          <ac:chgData name="박민지" userId="8cd2928b-fb69-4a34-b7ec-bae7cef32d1f" providerId="ADAL" clId="{3A397F3D-D77A-4337-86B3-15CD3BA159B3}" dt="2022-08-08T12:06:59.564" v="270"/>
          <ac:spMkLst>
            <pc:docMk/>
            <pc:sldMk cId="1437291536" sldId="258"/>
            <ac:spMk id="27" creationId="{3EB9F51D-3C66-5B73-754F-4D4ED4891232}"/>
          </ac:spMkLst>
        </pc:spChg>
        <pc:spChg chg="mod">
          <ac:chgData name="박민지" userId="8cd2928b-fb69-4a34-b7ec-bae7cef32d1f" providerId="ADAL" clId="{3A397F3D-D77A-4337-86B3-15CD3BA159B3}" dt="2022-08-08T12:06:59.564" v="270"/>
          <ac:spMkLst>
            <pc:docMk/>
            <pc:sldMk cId="1437291536" sldId="258"/>
            <ac:spMk id="28" creationId="{D0C3660C-29D8-6613-01D8-431D6EC28367}"/>
          </ac:spMkLst>
        </pc:spChg>
        <pc:spChg chg="mod">
          <ac:chgData name="박민지" userId="8cd2928b-fb69-4a34-b7ec-bae7cef32d1f" providerId="ADAL" clId="{3A397F3D-D77A-4337-86B3-15CD3BA159B3}" dt="2022-08-08T12:06:59.564" v="270"/>
          <ac:spMkLst>
            <pc:docMk/>
            <pc:sldMk cId="1437291536" sldId="258"/>
            <ac:spMk id="29" creationId="{57440E6F-E8C3-17C0-3322-1300B7A84FFF}"/>
          </ac:spMkLst>
        </pc:spChg>
        <pc:spChg chg="mod">
          <ac:chgData name="박민지" userId="8cd2928b-fb69-4a34-b7ec-bae7cef32d1f" providerId="ADAL" clId="{3A397F3D-D77A-4337-86B3-15CD3BA159B3}" dt="2022-08-08T12:06:59.564" v="270"/>
          <ac:spMkLst>
            <pc:docMk/>
            <pc:sldMk cId="1437291536" sldId="258"/>
            <ac:spMk id="30" creationId="{54ABBFCA-275B-E658-D095-31B8D9DE3C39}"/>
          </ac:spMkLst>
        </pc:spChg>
        <pc:spChg chg="add mod">
          <ac:chgData name="박민지" userId="8cd2928b-fb69-4a34-b7ec-bae7cef32d1f" providerId="ADAL" clId="{3A397F3D-D77A-4337-86B3-15CD3BA159B3}" dt="2022-08-08T15:13:26.226" v="2105" actId="207"/>
          <ac:spMkLst>
            <pc:docMk/>
            <pc:sldMk cId="1437291536" sldId="258"/>
            <ac:spMk id="31" creationId="{C10F1376-9480-3E43-1DE5-115333C3D21F}"/>
          </ac:spMkLst>
        </pc:spChg>
        <pc:grpChg chg="add mod">
          <ac:chgData name="박민지" userId="8cd2928b-fb69-4a34-b7ec-bae7cef32d1f" providerId="ADAL" clId="{3A397F3D-D77A-4337-86B3-15CD3BA159B3}" dt="2022-08-08T12:07:19.561" v="276" actId="1076"/>
          <ac:grpSpMkLst>
            <pc:docMk/>
            <pc:sldMk cId="1437291536" sldId="258"/>
            <ac:grpSpMk id="15" creationId="{CC1D0FD3-4DDC-1BF9-FEB7-C49CFED066CD}"/>
          </ac:grpSpMkLst>
        </pc:grpChg>
        <pc:grpChg chg="del">
          <ac:chgData name="박민지" userId="8cd2928b-fb69-4a34-b7ec-bae7cef32d1f" providerId="ADAL" clId="{3A397F3D-D77A-4337-86B3-15CD3BA159B3}" dt="2022-08-08T12:07:07.642" v="273" actId="478"/>
          <ac:grpSpMkLst>
            <pc:docMk/>
            <pc:sldMk cId="1437291536" sldId="258"/>
            <ac:grpSpMk id="20" creationId="{7E2D119C-EE56-6499-88F5-3BF5E9A4206A}"/>
          </ac:grpSpMkLst>
        </pc:grpChg>
        <pc:picChg chg="del mod">
          <ac:chgData name="박민지" userId="8cd2928b-fb69-4a34-b7ec-bae7cef32d1f" providerId="ADAL" clId="{3A397F3D-D77A-4337-86B3-15CD3BA159B3}" dt="2022-08-08T12:06:53.242" v="269" actId="478"/>
          <ac:picMkLst>
            <pc:docMk/>
            <pc:sldMk cId="1437291536" sldId="258"/>
            <ac:picMk id="3" creationId="{331F6F75-B221-4061-B962-758F7C3BEBFF}"/>
          </ac:picMkLst>
        </pc:picChg>
        <pc:picChg chg="add del mod">
          <ac:chgData name="박민지" userId="8cd2928b-fb69-4a34-b7ec-bae7cef32d1f" providerId="ADAL" clId="{3A397F3D-D77A-4337-86B3-15CD3BA159B3}" dt="2022-08-08T11:57:57.398" v="35"/>
          <ac:picMkLst>
            <pc:docMk/>
            <pc:sldMk cId="1437291536" sldId="258"/>
            <ac:picMk id="14" creationId="{CA4CF5C7-DACE-B25C-E83D-6CDFE2E61AA5}"/>
          </ac:picMkLst>
        </pc:picChg>
        <pc:cxnChg chg="mod">
          <ac:chgData name="박민지" userId="8cd2928b-fb69-4a34-b7ec-bae7cef32d1f" providerId="ADAL" clId="{3A397F3D-D77A-4337-86B3-15CD3BA159B3}" dt="2022-08-08T12:09:23.477" v="296" actId="1076"/>
          <ac:cxnSpMkLst>
            <pc:docMk/>
            <pc:sldMk cId="1437291536" sldId="258"/>
            <ac:cxnSpMk id="12" creationId="{E9C7568C-DA98-40CE-9115-1F19853EEDF6}"/>
          </ac:cxnSpMkLst>
        </pc:cxnChg>
        <pc:cxnChg chg="mod">
          <ac:chgData name="박민지" userId="8cd2928b-fb69-4a34-b7ec-bae7cef32d1f" providerId="ADAL" clId="{3A397F3D-D77A-4337-86B3-15CD3BA159B3}" dt="2022-08-08T12:09:23.477" v="296" actId="1076"/>
          <ac:cxnSpMkLst>
            <pc:docMk/>
            <pc:sldMk cId="1437291536" sldId="258"/>
            <ac:cxnSpMk id="13" creationId="{92A7BF85-EFF0-4169-9F33-5B30AFBB9A2A}"/>
          </ac:cxnSpMkLst>
        </pc:cxnChg>
      </pc:sldChg>
      <pc:sldChg chg="del">
        <pc:chgData name="박민지" userId="8cd2928b-fb69-4a34-b7ec-bae7cef32d1f" providerId="ADAL" clId="{3A397F3D-D77A-4337-86B3-15CD3BA159B3}" dt="2022-08-08T14:56:04.989" v="1898" actId="47"/>
        <pc:sldMkLst>
          <pc:docMk/>
          <pc:sldMk cId="822192489" sldId="291"/>
        </pc:sldMkLst>
      </pc:sldChg>
      <pc:sldChg chg="addSp delSp modSp mod">
        <pc:chgData name="박민지" userId="8cd2928b-fb69-4a34-b7ec-bae7cef32d1f" providerId="ADAL" clId="{3A397F3D-D77A-4337-86B3-15CD3BA159B3}" dt="2022-08-09T07:17:30.024" v="3142" actId="20577"/>
        <pc:sldMkLst>
          <pc:docMk/>
          <pc:sldMk cId="1658049388" sldId="292"/>
        </pc:sldMkLst>
        <pc:spChg chg="mod">
          <ac:chgData name="박민지" userId="8cd2928b-fb69-4a34-b7ec-bae7cef32d1f" providerId="ADAL" clId="{3A397F3D-D77A-4337-86B3-15CD3BA159B3}" dt="2022-08-08T12:11:14.294" v="391" actId="207"/>
          <ac:spMkLst>
            <pc:docMk/>
            <pc:sldMk cId="1658049388" sldId="292"/>
            <ac:spMk id="2" creationId="{35793BFC-7410-4CA5-9F33-BBE620E91B97}"/>
          </ac:spMkLst>
        </pc:spChg>
        <pc:spChg chg="mod">
          <ac:chgData name="박민지" userId="8cd2928b-fb69-4a34-b7ec-bae7cef32d1f" providerId="ADAL" clId="{3A397F3D-D77A-4337-86B3-15CD3BA159B3}" dt="2022-08-08T12:11:14.294" v="391" actId="207"/>
          <ac:spMkLst>
            <pc:docMk/>
            <pc:sldMk cId="1658049388" sldId="292"/>
            <ac:spMk id="3" creationId="{5911BEAA-E3C2-4AE3-963F-87E3CAF3FB81}"/>
          </ac:spMkLst>
        </pc:spChg>
        <pc:spChg chg="mod">
          <ac:chgData name="박민지" userId="8cd2928b-fb69-4a34-b7ec-bae7cef32d1f" providerId="ADAL" clId="{3A397F3D-D77A-4337-86B3-15CD3BA159B3}" dt="2022-08-08T12:13:21.916" v="405" actId="207"/>
          <ac:spMkLst>
            <pc:docMk/>
            <pc:sldMk cId="1658049388" sldId="292"/>
            <ac:spMk id="9" creationId="{AE05A515-73BD-4F7C-A919-EAFE378DB41F}"/>
          </ac:spMkLst>
        </pc:spChg>
        <pc:spChg chg="add del mod">
          <ac:chgData name="박민지" userId="8cd2928b-fb69-4a34-b7ec-bae7cef32d1f" providerId="ADAL" clId="{3A397F3D-D77A-4337-86B3-15CD3BA159B3}" dt="2022-08-08T12:13:44.004" v="407"/>
          <ac:spMkLst>
            <pc:docMk/>
            <pc:sldMk cId="1658049388" sldId="292"/>
            <ac:spMk id="16" creationId="{0E3D8FEC-4331-A1B5-4D98-FFB20A5AB686}"/>
          </ac:spMkLst>
        </pc:spChg>
        <pc:spChg chg="add del mod">
          <ac:chgData name="박민지" userId="8cd2928b-fb69-4a34-b7ec-bae7cef32d1f" providerId="ADAL" clId="{3A397F3D-D77A-4337-86B3-15CD3BA159B3}" dt="2022-08-09T07:04:46.667" v="2945" actId="21"/>
          <ac:spMkLst>
            <pc:docMk/>
            <pc:sldMk cId="1658049388" sldId="292"/>
            <ac:spMk id="18" creationId="{84EEC6E0-819E-A2A0-687D-72A2FB0F5907}"/>
          </ac:spMkLst>
        </pc:spChg>
        <pc:spChg chg="mod">
          <ac:chgData name="박민지" userId="8cd2928b-fb69-4a34-b7ec-bae7cef32d1f" providerId="ADAL" clId="{3A397F3D-D77A-4337-86B3-15CD3BA159B3}" dt="2022-08-09T07:17:30.024" v="3142" actId="20577"/>
          <ac:spMkLst>
            <pc:docMk/>
            <pc:sldMk cId="1658049388" sldId="292"/>
            <ac:spMk id="38" creationId="{CE3DA901-5147-B0D2-CCC1-2C0757685C5B}"/>
          </ac:spMkLst>
        </pc:spChg>
        <pc:picChg chg="add del">
          <ac:chgData name="박민지" userId="8cd2928b-fb69-4a34-b7ec-bae7cef32d1f" providerId="ADAL" clId="{3A397F3D-D77A-4337-86B3-15CD3BA159B3}" dt="2022-08-09T06:34:03.194" v="2142" actId="21"/>
          <ac:picMkLst>
            <pc:docMk/>
            <pc:sldMk cId="1658049388" sldId="292"/>
            <ac:picMk id="10" creationId="{CB0543D1-ECD2-45DB-3EC9-D260017C7560}"/>
          </ac:picMkLst>
        </pc:picChg>
        <pc:cxnChg chg="mod">
          <ac:chgData name="박민지" userId="8cd2928b-fb69-4a34-b7ec-bae7cef32d1f" providerId="ADAL" clId="{3A397F3D-D77A-4337-86B3-15CD3BA159B3}" dt="2022-08-08T12:21:25.097" v="422" actId="208"/>
          <ac:cxnSpMkLst>
            <pc:docMk/>
            <pc:sldMk cId="1658049388" sldId="292"/>
            <ac:cxnSpMk id="11" creationId="{D594AD39-1264-44FB-9659-7901314242FB}"/>
          </ac:cxnSpMkLst>
        </pc:cxnChg>
        <pc:cxnChg chg="mod">
          <ac:chgData name="박민지" userId="8cd2928b-fb69-4a34-b7ec-bae7cef32d1f" providerId="ADAL" clId="{3A397F3D-D77A-4337-86B3-15CD3BA159B3}" dt="2022-08-08T12:21:25.097" v="422" actId="208"/>
          <ac:cxnSpMkLst>
            <pc:docMk/>
            <pc:sldMk cId="1658049388" sldId="292"/>
            <ac:cxnSpMk id="41" creationId="{5E6B20CB-615A-0E89-E253-A8A71088973B}"/>
          </ac:cxnSpMkLst>
        </pc:cxnChg>
      </pc:sldChg>
      <pc:sldChg chg="del">
        <pc:chgData name="박민지" userId="8cd2928b-fb69-4a34-b7ec-bae7cef32d1f" providerId="ADAL" clId="{3A397F3D-D77A-4337-86B3-15CD3BA159B3}" dt="2022-08-08T14:56:04.989" v="1898" actId="47"/>
        <pc:sldMkLst>
          <pc:docMk/>
          <pc:sldMk cId="2199675879" sldId="293"/>
        </pc:sldMkLst>
      </pc:sldChg>
      <pc:sldChg chg="del">
        <pc:chgData name="박민지" userId="8cd2928b-fb69-4a34-b7ec-bae7cef32d1f" providerId="ADAL" clId="{3A397F3D-D77A-4337-86B3-15CD3BA159B3}" dt="2022-08-08T14:56:04.989" v="1898" actId="47"/>
        <pc:sldMkLst>
          <pc:docMk/>
          <pc:sldMk cId="1166081365" sldId="294"/>
        </pc:sldMkLst>
      </pc:sldChg>
      <pc:sldChg chg="modSp del mod">
        <pc:chgData name="박민지" userId="8cd2928b-fb69-4a34-b7ec-bae7cef32d1f" providerId="ADAL" clId="{3A397F3D-D77A-4337-86B3-15CD3BA159B3}" dt="2022-08-08T14:58:19.630" v="1934" actId="47"/>
        <pc:sldMkLst>
          <pc:docMk/>
          <pc:sldMk cId="2826969954" sldId="295"/>
        </pc:sldMkLst>
        <pc:spChg chg="mod">
          <ac:chgData name="박민지" userId="8cd2928b-fb69-4a34-b7ec-bae7cef32d1f" providerId="ADAL" clId="{3A397F3D-D77A-4337-86B3-15CD3BA159B3}" dt="2022-08-08T13:45:33.056" v="590" actId="207"/>
          <ac:spMkLst>
            <pc:docMk/>
            <pc:sldMk cId="2826969954" sldId="295"/>
            <ac:spMk id="2" creationId="{35793BFC-7410-4CA5-9F33-BBE620E91B97}"/>
          </ac:spMkLst>
        </pc:spChg>
        <pc:spChg chg="mod">
          <ac:chgData name="박민지" userId="8cd2928b-fb69-4a34-b7ec-bae7cef32d1f" providerId="ADAL" clId="{3A397F3D-D77A-4337-86B3-15CD3BA159B3}" dt="2022-08-08T13:45:33.056" v="590" actId="207"/>
          <ac:spMkLst>
            <pc:docMk/>
            <pc:sldMk cId="2826969954" sldId="295"/>
            <ac:spMk id="3" creationId="{5911BEAA-E3C2-4AE3-963F-87E3CAF3FB81}"/>
          </ac:spMkLst>
        </pc:spChg>
        <pc:spChg chg="mod">
          <ac:chgData name="박민지" userId="8cd2928b-fb69-4a34-b7ec-bae7cef32d1f" providerId="ADAL" clId="{3A397F3D-D77A-4337-86B3-15CD3BA159B3}" dt="2022-08-08T13:45:35.519" v="591" actId="207"/>
          <ac:spMkLst>
            <pc:docMk/>
            <pc:sldMk cId="2826969954" sldId="295"/>
            <ac:spMk id="9" creationId="{AE05A515-73BD-4F7C-A919-EAFE378DB41F}"/>
          </ac:spMkLst>
        </pc:spChg>
        <pc:spChg chg="mod">
          <ac:chgData name="박민지" userId="8cd2928b-fb69-4a34-b7ec-bae7cef32d1f" providerId="ADAL" clId="{3A397F3D-D77A-4337-86B3-15CD3BA159B3}" dt="2022-08-08T14:55:30.329" v="1897" actId="6549"/>
          <ac:spMkLst>
            <pc:docMk/>
            <pc:sldMk cId="2826969954" sldId="295"/>
            <ac:spMk id="38" creationId="{CE3DA901-5147-B0D2-CCC1-2C0757685C5B}"/>
          </ac:spMkLst>
        </pc:spChg>
        <pc:cxnChg chg="mod">
          <ac:chgData name="박민지" userId="8cd2928b-fb69-4a34-b7ec-bae7cef32d1f" providerId="ADAL" clId="{3A397F3D-D77A-4337-86B3-15CD3BA159B3}" dt="2022-08-08T13:45:37.806" v="592" actId="208"/>
          <ac:cxnSpMkLst>
            <pc:docMk/>
            <pc:sldMk cId="2826969954" sldId="295"/>
            <ac:cxnSpMk id="11" creationId="{D594AD39-1264-44FB-9659-7901314242FB}"/>
          </ac:cxnSpMkLst>
        </pc:cxnChg>
        <pc:cxnChg chg="mod">
          <ac:chgData name="박민지" userId="8cd2928b-fb69-4a34-b7ec-bae7cef32d1f" providerId="ADAL" clId="{3A397F3D-D77A-4337-86B3-15CD3BA159B3}" dt="2022-08-08T13:45:40.711" v="593" actId="208"/>
          <ac:cxnSpMkLst>
            <pc:docMk/>
            <pc:sldMk cId="2826969954" sldId="295"/>
            <ac:cxnSpMk id="41" creationId="{5E6B20CB-615A-0E89-E253-A8A71088973B}"/>
          </ac:cxnSpMkLst>
        </pc:cxnChg>
      </pc:sldChg>
      <pc:sldChg chg="modSp del mod">
        <pc:chgData name="박민지" userId="8cd2928b-fb69-4a34-b7ec-bae7cef32d1f" providerId="ADAL" clId="{3A397F3D-D77A-4337-86B3-15CD3BA159B3}" dt="2022-08-08T14:56:12.067" v="1899" actId="47"/>
        <pc:sldMkLst>
          <pc:docMk/>
          <pc:sldMk cId="3343023103" sldId="296"/>
        </pc:sldMkLst>
        <pc:spChg chg="mod">
          <ac:chgData name="박민지" userId="8cd2928b-fb69-4a34-b7ec-bae7cef32d1f" providerId="ADAL" clId="{3A397F3D-D77A-4337-86B3-15CD3BA159B3}" dt="2022-08-08T13:43:13.522" v="504" actId="207"/>
          <ac:spMkLst>
            <pc:docMk/>
            <pc:sldMk cId="3343023103" sldId="296"/>
            <ac:spMk id="2" creationId="{35793BFC-7410-4CA5-9F33-BBE620E91B97}"/>
          </ac:spMkLst>
        </pc:spChg>
        <pc:spChg chg="mod">
          <ac:chgData name="박민지" userId="8cd2928b-fb69-4a34-b7ec-bae7cef32d1f" providerId="ADAL" clId="{3A397F3D-D77A-4337-86B3-15CD3BA159B3}" dt="2022-08-08T13:43:13.522" v="504" actId="207"/>
          <ac:spMkLst>
            <pc:docMk/>
            <pc:sldMk cId="3343023103" sldId="296"/>
            <ac:spMk id="3" creationId="{5911BEAA-E3C2-4AE3-963F-87E3CAF3FB81}"/>
          </ac:spMkLst>
        </pc:spChg>
        <pc:spChg chg="mod">
          <ac:chgData name="박민지" userId="8cd2928b-fb69-4a34-b7ec-bae7cef32d1f" providerId="ADAL" clId="{3A397F3D-D77A-4337-86B3-15CD3BA159B3}" dt="2022-08-08T13:43:26.305" v="507" actId="207"/>
          <ac:spMkLst>
            <pc:docMk/>
            <pc:sldMk cId="3343023103" sldId="296"/>
            <ac:spMk id="9" creationId="{AE05A515-73BD-4F7C-A919-EAFE378DB41F}"/>
          </ac:spMkLst>
        </pc:spChg>
        <pc:spChg chg="mod">
          <ac:chgData name="박민지" userId="8cd2928b-fb69-4a34-b7ec-bae7cef32d1f" providerId="ADAL" clId="{3A397F3D-D77A-4337-86B3-15CD3BA159B3}" dt="2022-08-08T13:43:13.522" v="504" actId="207"/>
          <ac:spMkLst>
            <pc:docMk/>
            <pc:sldMk cId="3343023103" sldId="296"/>
            <ac:spMk id="10" creationId="{10B0FA4E-B8D0-3B6E-A2EF-D6526ED792CD}"/>
          </ac:spMkLst>
        </pc:spChg>
        <pc:spChg chg="mod">
          <ac:chgData name="박민지" userId="8cd2928b-fb69-4a34-b7ec-bae7cef32d1f" providerId="ADAL" clId="{3A397F3D-D77A-4337-86B3-15CD3BA159B3}" dt="2022-08-08T13:43:13.522" v="504" actId="207"/>
          <ac:spMkLst>
            <pc:docMk/>
            <pc:sldMk cId="3343023103" sldId="296"/>
            <ac:spMk id="19" creationId="{7DEC689D-3DA6-1837-B0E1-E216F61C1077}"/>
          </ac:spMkLst>
        </pc:spChg>
        <pc:spChg chg="mod">
          <ac:chgData name="박민지" userId="8cd2928b-fb69-4a34-b7ec-bae7cef32d1f" providerId="ADAL" clId="{3A397F3D-D77A-4337-86B3-15CD3BA159B3}" dt="2022-08-08T13:43:13.522" v="504" actId="207"/>
          <ac:spMkLst>
            <pc:docMk/>
            <pc:sldMk cId="3343023103" sldId="296"/>
            <ac:spMk id="20" creationId="{33BA5DA9-31B4-FD63-7A14-9E79BE745819}"/>
          </ac:spMkLst>
        </pc:spChg>
        <pc:spChg chg="mod">
          <ac:chgData name="박민지" userId="8cd2928b-fb69-4a34-b7ec-bae7cef32d1f" providerId="ADAL" clId="{3A397F3D-D77A-4337-86B3-15CD3BA159B3}" dt="2022-08-08T13:43:13.522" v="504" actId="207"/>
          <ac:spMkLst>
            <pc:docMk/>
            <pc:sldMk cId="3343023103" sldId="296"/>
            <ac:spMk id="21" creationId="{0C3110AB-0219-F1DB-00FD-C7FB96FF674B}"/>
          </ac:spMkLst>
        </pc:spChg>
        <pc:spChg chg="mod">
          <ac:chgData name="박민지" userId="8cd2928b-fb69-4a34-b7ec-bae7cef32d1f" providerId="ADAL" clId="{3A397F3D-D77A-4337-86B3-15CD3BA159B3}" dt="2022-08-08T13:43:33.528" v="508" actId="207"/>
          <ac:spMkLst>
            <pc:docMk/>
            <pc:sldMk cId="3343023103" sldId="296"/>
            <ac:spMk id="22" creationId="{27BE8FAD-6B3A-419E-DF0F-38F1B59B86BD}"/>
          </ac:spMkLst>
        </pc:spChg>
        <pc:spChg chg="mod">
          <ac:chgData name="박민지" userId="8cd2928b-fb69-4a34-b7ec-bae7cef32d1f" providerId="ADAL" clId="{3A397F3D-D77A-4337-86B3-15CD3BA159B3}" dt="2022-08-08T13:43:33.528" v="508" actId="207"/>
          <ac:spMkLst>
            <pc:docMk/>
            <pc:sldMk cId="3343023103" sldId="296"/>
            <ac:spMk id="31" creationId="{DC93E39D-2318-49C6-C48C-F55495195A62}"/>
          </ac:spMkLst>
        </pc:spChg>
        <pc:spChg chg="mod">
          <ac:chgData name="박민지" userId="8cd2928b-fb69-4a34-b7ec-bae7cef32d1f" providerId="ADAL" clId="{3A397F3D-D77A-4337-86B3-15CD3BA159B3}" dt="2022-08-08T13:43:33.528" v="508" actId="207"/>
          <ac:spMkLst>
            <pc:docMk/>
            <pc:sldMk cId="3343023103" sldId="296"/>
            <ac:spMk id="32" creationId="{1B7AAC46-D421-5C8D-F8B7-085332CD2774}"/>
          </ac:spMkLst>
        </pc:spChg>
        <pc:spChg chg="mod">
          <ac:chgData name="박민지" userId="8cd2928b-fb69-4a34-b7ec-bae7cef32d1f" providerId="ADAL" clId="{3A397F3D-D77A-4337-86B3-15CD3BA159B3}" dt="2022-08-08T13:43:33.528" v="508" actId="207"/>
          <ac:spMkLst>
            <pc:docMk/>
            <pc:sldMk cId="3343023103" sldId="296"/>
            <ac:spMk id="33" creationId="{4C389AF7-7512-EBC5-D0C1-53CF02231BF0}"/>
          </ac:spMkLst>
        </pc:spChg>
        <pc:spChg chg="mod">
          <ac:chgData name="박민지" userId="8cd2928b-fb69-4a34-b7ec-bae7cef32d1f" providerId="ADAL" clId="{3A397F3D-D77A-4337-86B3-15CD3BA159B3}" dt="2022-08-08T13:43:33.528" v="508" actId="207"/>
          <ac:spMkLst>
            <pc:docMk/>
            <pc:sldMk cId="3343023103" sldId="296"/>
            <ac:spMk id="40" creationId="{F4D80971-FA16-9392-8D0B-B47ACA5D1579}"/>
          </ac:spMkLst>
        </pc:spChg>
        <pc:spChg chg="mod">
          <ac:chgData name="박민지" userId="8cd2928b-fb69-4a34-b7ec-bae7cef32d1f" providerId="ADAL" clId="{3A397F3D-D77A-4337-86B3-15CD3BA159B3}" dt="2022-08-08T13:43:33.528" v="508" actId="207"/>
          <ac:spMkLst>
            <pc:docMk/>
            <pc:sldMk cId="3343023103" sldId="296"/>
            <ac:spMk id="41" creationId="{80EF8ED6-F8F5-DC1A-F981-6B0D6D5E38FB}"/>
          </ac:spMkLst>
        </pc:spChg>
        <pc:spChg chg="mod">
          <ac:chgData name="박민지" userId="8cd2928b-fb69-4a34-b7ec-bae7cef32d1f" providerId="ADAL" clId="{3A397F3D-D77A-4337-86B3-15CD3BA159B3}" dt="2022-08-08T13:43:33.528" v="508" actId="207"/>
          <ac:spMkLst>
            <pc:docMk/>
            <pc:sldMk cId="3343023103" sldId="296"/>
            <ac:spMk id="42" creationId="{B536DCDA-76CB-6BE2-7754-DDBF364AC90E}"/>
          </ac:spMkLst>
        </pc:spChg>
        <pc:spChg chg="mod">
          <ac:chgData name="박민지" userId="8cd2928b-fb69-4a34-b7ec-bae7cef32d1f" providerId="ADAL" clId="{3A397F3D-D77A-4337-86B3-15CD3BA159B3}" dt="2022-08-08T13:43:33.528" v="508" actId="207"/>
          <ac:spMkLst>
            <pc:docMk/>
            <pc:sldMk cId="3343023103" sldId="296"/>
            <ac:spMk id="43" creationId="{A4242CEA-E574-24EE-1D24-271E63DB5D51}"/>
          </ac:spMkLst>
        </pc:spChg>
        <pc:spChg chg="mod">
          <ac:chgData name="박민지" userId="8cd2928b-fb69-4a34-b7ec-bae7cef32d1f" providerId="ADAL" clId="{3A397F3D-D77A-4337-86B3-15CD3BA159B3}" dt="2022-08-08T13:43:33.528" v="508" actId="207"/>
          <ac:spMkLst>
            <pc:docMk/>
            <pc:sldMk cId="3343023103" sldId="296"/>
            <ac:spMk id="44" creationId="{5C08830B-8833-56FC-7771-DABAC739646E}"/>
          </ac:spMkLst>
        </pc:spChg>
        <pc:spChg chg="mod">
          <ac:chgData name="박민지" userId="8cd2928b-fb69-4a34-b7ec-bae7cef32d1f" providerId="ADAL" clId="{3A397F3D-D77A-4337-86B3-15CD3BA159B3}" dt="2022-08-08T13:43:33.528" v="508" actId="207"/>
          <ac:spMkLst>
            <pc:docMk/>
            <pc:sldMk cId="3343023103" sldId="296"/>
            <ac:spMk id="45" creationId="{931BD62A-076D-8D3B-567B-76247F73E460}"/>
          </ac:spMkLst>
        </pc:spChg>
        <pc:spChg chg="mod">
          <ac:chgData name="박민지" userId="8cd2928b-fb69-4a34-b7ec-bae7cef32d1f" providerId="ADAL" clId="{3A397F3D-D77A-4337-86B3-15CD3BA159B3}" dt="2022-08-08T13:43:33.528" v="508" actId="207"/>
          <ac:spMkLst>
            <pc:docMk/>
            <pc:sldMk cId="3343023103" sldId="296"/>
            <ac:spMk id="46" creationId="{C3FE3EE9-FECA-926A-AAA6-040EEBEDFF1C}"/>
          </ac:spMkLst>
        </pc:spChg>
        <pc:spChg chg="mod">
          <ac:chgData name="박민지" userId="8cd2928b-fb69-4a34-b7ec-bae7cef32d1f" providerId="ADAL" clId="{3A397F3D-D77A-4337-86B3-15CD3BA159B3}" dt="2022-08-08T13:43:33.528" v="508" actId="207"/>
          <ac:spMkLst>
            <pc:docMk/>
            <pc:sldMk cId="3343023103" sldId="296"/>
            <ac:spMk id="48" creationId="{5D078088-8D0E-AFEE-3DB9-EFB9C605307E}"/>
          </ac:spMkLst>
        </pc:spChg>
        <pc:spChg chg="mod">
          <ac:chgData name="박민지" userId="8cd2928b-fb69-4a34-b7ec-bae7cef32d1f" providerId="ADAL" clId="{3A397F3D-D77A-4337-86B3-15CD3BA159B3}" dt="2022-08-08T13:43:33.528" v="508" actId="207"/>
          <ac:spMkLst>
            <pc:docMk/>
            <pc:sldMk cId="3343023103" sldId="296"/>
            <ac:spMk id="49" creationId="{9A32FAA0-2E08-6097-7A85-5F5B82564B8B}"/>
          </ac:spMkLst>
        </pc:spChg>
        <pc:spChg chg="mod">
          <ac:chgData name="박민지" userId="8cd2928b-fb69-4a34-b7ec-bae7cef32d1f" providerId="ADAL" clId="{3A397F3D-D77A-4337-86B3-15CD3BA159B3}" dt="2022-08-08T13:43:33.528" v="508" actId="207"/>
          <ac:spMkLst>
            <pc:docMk/>
            <pc:sldMk cId="3343023103" sldId="296"/>
            <ac:spMk id="51" creationId="{930FEDFD-40FA-2CD7-87E9-C3252318BFB6}"/>
          </ac:spMkLst>
        </pc:spChg>
        <pc:spChg chg="mod">
          <ac:chgData name="박민지" userId="8cd2928b-fb69-4a34-b7ec-bae7cef32d1f" providerId="ADAL" clId="{3A397F3D-D77A-4337-86B3-15CD3BA159B3}" dt="2022-08-08T13:43:13.522" v="504" actId="207"/>
          <ac:spMkLst>
            <pc:docMk/>
            <pc:sldMk cId="3343023103" sldId="296"/>
            <ac:spMk id="52" creationId="{689E18C8-1F8D-C79E-5871-AC6C2C4C5F5B}"/>
          </ac:spMkLst>
        </pc:spChg>
        <pc:spChg chg="mod">
          <ac:chgData name="박민지" userId="8cd2928b-fb69-4a34-b7ec-bae7cef32d1f" providerId="ADAL" clId="{3A397F3D-D77A-4337-86B3-15CD3BA159B3}" dt="2022-08-08T13:43:44.114" v="509" actId="207"/>
          <ac:spMkLst>
            <pc:docMk/>
            <pc:sldMk cId="3343023103" sldId="296"/>
            <ac:spMk id="53" creationId="{001AE063-2D8E-D30C-3109-71B81B11249E}"/>
          </ac:spMkLst>
        </pc:spChg>
        <pc:spChg chg="mod">
          <ac:chgData name="박민지" userId="8cd2928b-fb69-4a34-b7ec-bae7cef32d1f" providerId="ADAL" clId="{3A397F3D-D77A-4337-86B3-15CD3BA159B3}" dt="2022-08-08T13:43:44.114" v="509" actId="207"/>
          <ac:spMkLst>
            <pc:docMk/>
            <pc:sldMk cId="3343023103" sldId="296"/>
            <ac:spMk id="56" creationId="{D2BAE26A-E174-43D9-767B-9A84FA21722A}"/>
          </ac:spMkLst>
        </pc:spChg>
        <pc:cxnChg chg="mod">
          <ac:chgData name="박민지" userId="8cd2928b-fb69-4a34-b7ec-bae7cef32d1f" providerId="ADAL" clId="{3A397F3D-D77A-4337-86B3-15CD3BA159B3}" dt="2022-08-08T13:43:24.425" v="506" actId="208"/>
          <ac:cxnSpMkLst>
            <pc:docMk/>
            <pc:sldMk cId="3343023103" sldId="296"/>
            <ac:cxnSpMk id="11" creationId="{D594AD39-1264-44FB-9659-7901314242FB}"/>
          </ac:cxnSpMkLst>
        </pc:cxnChg>
      </pc:sldChg>
      <pc:sldChg chg="del">
        <pc:chgData name="박민지" userId="8cd2928b-fb69-4a34-b7ec-bae7cef32d1f" providerId="ADAL" clId="{3A397F3D-D77A-4337-86B3-15CD3BA159B3}" dt="2022-08-08T14:56:04.989" v="1898" actId="47"/>
        <pc:sldMkLst>
          <pc:docMk/>
          <pc:sldMk cId="2914069946" sldId="297"/>
        </pc:sldMkLst>
      </pc:sldChg>
      <pc:sldChg chg="del">
        <pc:chgData name="박민지" userId="8cd2928b-fb69-4a34-b7ec-bae7cef32d1f" providerId="ADAL" clId="{3A397F3D-D77A-4337-86B3-15CD3BA159B3}" dt="2022-08-08T14:56:04.989" v="1898" actId="47"/>
        <pc:sldMkLst>
          <pc:docMk/>
          <pc:sldMk cId="2031783006" sldId="298"/>
        </pc:sldMkLst>
      </pc:sldChg>
      <pc:sldChg chg="del">
        <pc:chgData name="박민지" userId="8cd2928b-fb69-4a34-b7ec-bae7cef32d1f" providerId="ADAL" clId="{3A397F3D-D77A-4337-86B3-15CD3BA159B3}" dt="2022-08-08T14:56:04.989" v="1898" actId="47"/>
        <pc:sldMkLst>
          <pc:docMk/>
          <pc:sldMk cId="1351168149" sldId="299"/>
        </pc:sldMkLst>
      </pc:sldChg>
      <pc:sldChg chg="del">
        <pc:chgData name="박민지" userId="8cd2928b-fb69-4a34-b7ec-bae7cef32d1f" providerId="ADAL" clId="{3A397F3D-D77A-4337-86B3-15CD3BA159B3}" dt="2022-08-08T14:56:04.989" v="1898" actId="47"/>
        <pc:sldMkLst>
          <pc:docMk/>
          <pc:sldMk cId="2608729412" sldId="300"/>
        </pc:sldMkLst>
      </pc:sldChg>
      <pc:sldChg chg="addSp modSp new del mod ord setBg">
        <pc:chgData name="박민지" userId="8cd2928b-fb69-4a34-b7ec-bae7cef32d1f" providerId="ADAL" clId="{3A397F3D-D77A-4337-86B3-15CD3BA159B3}" dt="2022-08-08T12:18:56.795" v="420" actId="47"/>
        <pc:sldMkLst>
          <pc:docMk/>
          <pc:sldMk cId="495829570" sldId="301"/>
        </pc:sldMkLst>
        <pc:spChg chg="add mod">
          <ac:chgData name="박민지" userId="8cd2928b-fb69-4a34-b7ec-bae7cef32d1f" providerId="ADAL" clId="{3A397F3D-D77A-4337-86B3-15CD3BA159B3}" dt="2022-08-08T12:07:25.450" v="279" actId="1076"/>
          <ac:spMkLst>
            <pc:docMk/>
            <pc:sldMk cId="495829570" sldId="301"/>
            <ac:spMk id="2" creationId="{B14F03CA-E09A-758C-1D0B-FDEE6FD7345B}"/>
          </ac:spMkLst>
        </pc:spChg>
      </pc:sldChg>
      <pc:sldChg chg="addSp delSp modSp add mod">
        <pc:chgData name="박민지" userId="8cd2928b-fb69-4a34-b7ec-bae7cef32d1f" providerId="ADAL" clId="{3A397F3D-D77A-4337-86B3-15CD3BA159B3}" dt="2022-08-09T07:31:48.587" v="3152" actId="20577"/>
        <pc:sldMkLst>
          <pc:docMk/>
          <pc:sldMk cId="1176060399" sldId="302"/>
        </pc:sldMkLst>
        <pc:spChg chg="del">
          <ac:chgData name="박민지" userId="8cd2928b-fb69-4a34-b7ec-bae7cef32d1f" providerId="ADAL" clId="{3A397F3D-D77A-4337-86B3-15CD3BA159B3}" dt="2022-08-08T13:46:04.821" v="594" actId="478"/>
          <ac:spMkLst>
            <pc:docMk/>
            <pc:sldMk cId="1176060399" sldId="302"/>
            <ac:spMk id="8" creationId="{BC4CFC47-0C27-AB91-CD00-7372A422CAA9}"/>
          </ac:spMkLst>
        </pc:spChg>
        <pc:spChg chg="mod">
          <ac:chgData name="박민지" userId="8cd2928b-fb69-4a34-b7ec-bae7cef32d1f" providerId="ADAL" clId="{3A397F3D-D77A-4337-86B3-15CD3BA159B3}" dt="2022-08-08T12:14:13.555" v="410" actId="207"/>
          <ac:spMkLst>
            <pc:docMk/>
            <pc:sldMk cId="1176060399" sldId="302"/>
            <ac:spMk id="9" creationId="{AE05A515-73BD-4F7C-A919-EAFE378DB41F}"/>
          </ac:spMkLst>
        </pc:spChg>
        <pc:spChg chg="add mod">
          <ac:chgData name="박민지" userId="8cd2928b-fb69-4a34-b7ec-bae7cef32d1f" providerId="ADAL" clId="{3A397F3D-D77A-4337-86B3-15CD3BA159B3}" dt="2022-08-08T13:48:07.803" v="596"/>
          <ac:spMkLst>
            <pc:docMk/>
            <pc:sldMk cId="1176060399" sldId="302"/>
            <ac:spMk id="16" creationId="{B44C0A1D-A160-7D3E-F6AF-C5987129EAC9}"/>
          </ac:spMkLst>
        </pc:spChg>
        <pc:spChg chg="mod">
          <ac:chgData name="박민지" userId="8cd2928b-fb69-4a34-b7ec-bae7cef32d1f" providerId="ADAL" clId="{3A397F3D-D77A-4337-86B3-15CD3BA159B3}" dt="2022-08-08T14:04:05.446" v="804" actId="20577"/>
          <ac:spMkLst>
            <pc:docMk/>
            <pc:sldMk cId="1176060399" sldId="302"/>
            <ac:spMk id="18" creationId="{5D9ECA97-C8F0-5396-9B27-2FD446907A2C}"/>
          </ac:spMkLst>
        </pc:spChg>
        <pc:spChg chg="mod">
          <ac:chgData name="박민지" userId="8cd2928b-fb69-4a34-b7ec-bae7cef32d1f" providerId="ADAL" clId="{3A397F3D-D77A-4337-86B3-15CD3BA159B3}" dt="2022-08-08T14:04:07.795" v="806" actId="20577"/>
          <ac:spMkLst>
            <pc:docMk/>
            <pc:sldMk cId="1176060399" sldId="302"/>
            <ac:spMk id="19" creationId="{94D0FD5B-2BDA-B0E1-9E25-3ECD69CBBF87}"/>
          </ac:spMkLst>
        </pc:spChg>
        <pc:spChg chg="mod">
          <ac:chgData name="박민지" userId="8cd2928b-fb69-4a34-b7ec-bae7cef32d1f" providerId="ADAL" clId="{3A397F3D-D77A-4337-86B3-15CD3BA159B3}" dt="2022-08-08T14:04:14.423" v="810" actId="20577"/>
          <ac:spMkLst>
            <pc:docMk/>
            <pc:sldMk cId="1176060399" sldId="302"/>
            <ac:spMk id="22" creationId="{3F602B8F-5147-46E8-7CE8-3B3D3797ED81}"/>
          </ac:spMkLst>
        </pc:spChg>
        <pc:spChg chg="mod">
          <ac:chgData name="박민지" userId="8cd2928b-fb69-4a34-b7ec-bae7cef32d1f" providerId="ADAL" clId="{3A397F3D-D77A-4337-86B3-15CD3BA159B3}" dt="2022-08-08T14:04:17.071" v="812" actId="20577"/>
          <ac:spMkLst>
            <pc:docMk/>
            <pc:sldMk cId="1176060399" sldId="302"/>
            <ac:spMk id="23" creationId="{F630BB80-B238-2B4D-0C04-EF37768D117A}"/>
          </ac:spMkLst>
        </pc:spChg>
        <pc:spChg chg="mod">
          <ac:chgData name="박민지" userId="8cd2928b-fb69-4a34-b7ec-bae7cef32d1f" providerId="ADAL" clId="{3A397F3D-D77A-4337-86B3-15CD3BA159B3}" dt="2022-08-08T14:04:19.158" v="814" actId="20577"/>
          <ac:spMkLst>
            <pc:docMk/>
            <pc:sldMk cId="1176060399" sldId="302"/>
            <ac:spMk id="25" creationId="{A5A01F5B-3636-6663-0DAB-3E0F367AC6C4}"/>
          </ac:spMkLst>
        </pc:spChg>
        <pc:spChg chg="mod">
          <ac:chgData name="박민지" userId="8cd2928b-fb69-4a34-b7ec-bae7cef32d1f" providerId="ADAL" clId="{3A397F3D-D77A-4337-86B3-15CD3BA159B3}" dt="2022-08-08T14:04:21.638" v="816" actId="20577"/>
          <ac:spMkLst>
            <pc:docMk/>
            <pc:sldMk cId="1176060399" sldId="302"/>
            <ac:spMk id="26" creationId="{3B13F7A1-356D-A9A8-B99F-0F80B0F8CE88}"/>
          </ac:spMkLst>
        </pc:spChg>
        <pc:spChg chg="mod">
          <ac:chgData name="박민지" userId="8cd2928b-fb69-4a34-b7ec-bae7cef32d1f" providerId="ADAL" clId="{3A397F3D-D77A-4337-86B3-15CD3BA159B3}" dt="2022-08-08T14:04:24.468" v="818" actId="6549"/>
          <ac:spMkLst>
            <pc:docMk/>
            <pc:sldMk cId="1176060399" sldId="302"/>
            <ac:spMk id="29" creationId="{E3889717-3710-7973-9E87-CB2FC39FB3E6}"/>
          </ac:spMkLst>
        </pc:spChg>
        <pc:spChg chg="mod">
          <ac:chgData name="박민지" userId="8cd2928b-fb69-4a34-b7ec-bae7cef32d1f" providerId="ADAL" clId="{3A397F3D-D77A-4337-86B3-15CD3BA159B3}" dt="2022-08-08T14:04:26.049" v="820" actId="6549"/>
          <ac:spMkLst>
            <pc:docMk/>
            <pc:sldMk cId="1176060399" sldId="302"/>
            <ac:spMk id="30" creationId="{725BA3AA-7146-73D8-A823-BF1ED6FED4B7}"/>
          </ac:spMkLst>
        </pc:spChg>
        <pc:spChg chg="add mod">
          <ac:chgData name="박민지" userId="8cd2928b-fb69-4a34-b7ec-bae7cef32d1f" providerId="ADAL" clId="{3A397F3D-D77A-4337-86B3-15CD3BA159B3}" dt="2022-08-08T14:03:22.824" v="802" actId="20577"/>
          <ac:spMkLst>
            <pc:docMk/>
            <pc:sldMk cId="1176060399" sldId="302"/>
            <ac:spMk id="34" creationId="{EF4AC427-4906-AF6C-0FED-D98F2866BB3F}"/>
          </ac:spMkLst>
        </pc:spChg>
        <pc:spChg chg="add mod">
          <ac:chgData name="박민지" userId="8cd2928b-fb69-4a34-b7ec-bae7cef32d1f" providerId="ADAL" clId="{3A397F3D-D77A-4337-86B3-15CD3BA159B3}" dt="2022-08-08T13:48:07.803" v="596"/>
          <ac:spMkLst>
            <pc:docMk/>
            <pc:sldMk cId="1176060399" sldId="302"/>
            <ac:spMk id="36" creationId="{28E6AB5D-299C-DFB4-0249-55F6CAE47A2B}"/>
          </ac:spMkLst>
        </pc:spChg>
        <pc:spChg chg="add mod">
          <ac:chgData name="박민지" userId="8cd2928b-fb69-4a34-b7ec-bae7cef32d1f" providerId="ADAL" clId="{3A397F3D-D77A-4337-86B3-15CD3BA159B3}" dt="2022-08-09T07:31:48.587" v="3152" actId="20577"/>
          <ac:spMkLst>
            <pc:docMk/>
            <pc:sldMk cId="1176060399" sldId="302"/>
            <ac:spMk id="37" creationId="{A8DFA1AF-5C8E-B387-1936-D3F20D7CB95D}"/>
          </ac:spMkLst>
        </pc:spChg>
        <pc:spChg chg="del">
          <ac:chgData name="박민지" userId="8cd2928b-fb69-4a34-b7ec-bae7cef32d1f" providerId="ADAL" clId="{3A397F3D-D77A-4337-86B3-15CD3BA159B3}" dt="2022-08-08T13:44:54.078" v="585" actId="478"/>
          <ac:spMkLst>
            <pc:docMk/>
            <pc:sldMk cId="1176060399" sldId="302"/>
            <ac:spMk id="38" creationId="{CE3DA901-5147-B0D2-CCC1-2C0757685C5B}"/>
          </ac:spMkLst>
        </pc:spChg>
        <pc:spChg chg="del">
          <ac:chgData name="박민지" userId="8cd2928b-fb69-4a34-b7ec-bae7cef32d1f" providerId="ADAL" clId="{3A397F3D-D77A-4337-86B3-15CD3BA159B3}" dt="2022-08-08T13:46:04.821" v="594" actId="478"/>
          <ac:spMkLst>
            <pc:docMk/>
            <pc:sldMk cId="1176060399" sldId="302"/>
            <ac:spMk id="40" creationId="{3AB220C3-C5AD-F59E-CC9D-5EBC93800B45}"/>
          </ac:spMkLst>
        </pc:spChg>
        <pc:spChg chg="add del mod">
          <ac:chgData name="박민지" userId="8cd2928b-fb69-4a34-b7ec-bae7cef32d1f" providerId="ADAL" clId="{3A397F3D-D77A-4337-86B3-15CD3BA159B3}" dt="2022-08-08T14:13:33.213" v="960" actId="478"/>
          <ac:spMkLst>
            <pc:docMk/>
            <pc:sldMk cId="1176060399" sldId="302"/>
            <ac:spMk id="45" creationId="{89288B85-C76F-B7CC-729D-A98F7DA80365}"/>
          </ac:spMkLst>
        </pc:spChg>
        <pc:spChg chg="add mod">
          <ac:chgData name="박민지" userId="8cd2928b-fb69-4a34-b7ec-bae7cef32d1f" providerId="ADAL" clId="{3A397F3D-D77A-4337-86B3-15CD3BA159B3}" dt="2022-08-08T14:17:30.034" v="1092" actId="20577"/>
          <ac:spMkLst>
            <pc:docMk/>
            <pc:sldMk cId="1176060399" sldId="302"/>
            <ac:spMk id="46" creationId="{6DAD55B1-3ED1-2FAD-4F35-76E3F61F4A7C}"/>
          </ac:spMkLst>
        </pc:spChg>
        <pc:spChg chg="add del mod">
          <ac:chgData name="박민지" userId="8cd2928b-fb69-4a34-b7ec-bae7cef32d1f" providerId="ADAL" clId="{3A397F3D-D77A-4337-86B3-15CD3BA159B3}" dt="2022-08-08T14:13:30.579" v="959" actId="478"/>
          <ac:spMkLst>
            <pc:docMk/>
            <pc:sldMk cId="1176060399" sldId="302"/>
            <ac:spMk id="47" creationId="{D98779E0-3490-0470-AC0C-796E46B9CB2E}"/>
          </ac:spMkLst>
        </pc:spChg>
        <pc:spChg chg="add del mod">
          <ac:chgData name="박민지" userId="8cd2928b-fb69-4a34-b7ec-bae7cef32d1f" providerId="ADAL" clId="{3A397F3D-D77A-4337-86B3-15CD3BA159B3}" dt="2022-08-08T14:13:30.579" v="959" actId="478"/>
          <ac:spMkLst>
            <pc:docMk/>
            <pc:sldMk cId="1176060399" sldId="302"/>
            <ac:spMk id="49" creationId="{023EBCC8-9DFF-7734-1FF7-568B2328BF74}"/>
          </ac:spMkLst>
        </pc:spChg>
        <pc:spChg chg="add del mod">
          <ac:chgData name="박민지" userId="8cd2928b-fb69-4a34-b7ec-bae7cef32d1f" providerId="ADAL" clId="{3A397F3D-D77A-4337-86B3-15CD3BA159B3}" dt="2022-08-08T14:13:30.579" v="959" actId="478"/>
          <ac:spMkLst>
            <pc:docMk/>
            <pc:sldMk cId="1176060399" sldId="302"/>
            <ac:spMk id="50" creationId="{6FF2C5C4-7DD3-B78C-24E2-420587945AE9}"/>
          </ac:spMkLst>
        </pc:spChg>
        <pc:spChg chg="add del mod">
          <ac:chgData name="박민지" userId="8cd2928b-fb69-4a34-b7ec-bae7cef32d1f" providerId="ADAL" clId="{3A397F3D-D77A-4337-86B3-15CD3BA159B3}" dt="2022-08-08T14:13:30.579" v="959" actId="478"/>
          <ac:spMkLst>
            <pc:docMk/>
            <pc:sldMk cId="1176060399" sldId="302"/>
            <ac:spMk id="52" creationId="{ABE167C3-F267-47D6-17F5-1357BB4942B9}"/>
          </ac:spMkLst>
        </pc:spChg>
        <pc:spChg chg="add del mod">
          <ac:chgData name="박민지" userId="8cd2928b-fb69-4a34-b7ec-bae7cef32d1f" providerId="ADAL" clId="{3A397F3D-D77A-4337-86B3-15CD3BA159B3}" dt="2022-08-08T14:13:30.579" v="959" actId="478"/>
          <ac:spMkLst>
            <pc:docMk/>
            <pc:sldMk cId="1176060399" sldId="302"/>
            <ac:spMk id="53" creationId="{5FD86082-DE01-AC31-873A-C37B028626DB}"/>
          </ac:spMkLst>
        </pc:spChg>
        <pc:spChg chg="mod">
          <ac:chgData name="박민지" userId="8cd2928b-fb69-4a34-b7ec-bae7cef32d1f" providerId="ADAL" clId="{3A397F3D-D77A-4337-86B3-15CD3BA159B3}" dt="2022-08-08T14:32:38.575" v="1470" actId="20577"/>
          <ac:spMkLst>
            <pc:docMk/>
            <pc:sldMk cId="1176060399" sldId="302"/>
            <ac:spMk id="55" creationId="{FC231B6C-FA32-AB63-231D-53327EA9C4C8}"/>
          </ac:spMkLst>
        </pc:spChg>
        <pc:spChg chg="add del mod">
          <ac:chgData name="박민지" userId="8cd2928b-fb69-4a34-b7ec-bae7cef32d1f" providerId="ADAL" clId="{3A397F3D-D77A-4337-86B3-15CD3BA159B3}" dt="2022-08-08T14:13:35.130" v="961" actId="478"/>
          <ac:spMkLst>
            <pc:docMk/>
            <pc:sldMk cId="1176060399" sldId="302"/>
            <ac:spMk id="56" creationId="{52377578-1871-58C9-7AA0-E44E117E9A4B}"/>
          </ac:spMkLst>
        </pc:spChg>
        <pc:spChg chg="add del mod">
          <ac:chgData name="박민지" userId="8cd2928b-fb69-4a34-b7ec-bae7cef32d1f" providerId="ADAL" clId="{3A397F3D-D77A-4337-86B3-15CD3BA159B3}" dt="2022-08-08T14:13:30.579" v="959" actId="478"/>
          <ac:spMkLst>
            <pc:docMk/>
            <pc:sldMk cId="1176060399" sldId="302"/>
            <ac:spMk id="57" creationId="{BB5E938D-C608-9E52-BACF-7B1F62EF0352}"/>
          </ac:spMkLst>
        </pc:spChg>
        <pc:spChg chg="add del mod">
          <ac:chgData name="박민지" userId="8cd2928b-fb69-4a34-b7ec-bae7cef32d1f" providerId="ADAL" clId="{3A397F3D-D77A-4337-86B3-15CD3BA159B3}" dt="2022-08-08T14:13:35.130" v="961" actId="478"/>
          <ac:spMkLst>
            <pc:docMk/>
            <pc:sldMk cId="1176060399" sldId="302"/>
            <ac:spMk id="59" creationId="{07098391-2952-9756-4068-5916311499CF}"/>
          </ac:spMkLst>
        </pc:spChg>
        <pc:spChg chg="add del mod">
          <ac:chgData name="박민지" userId="8cd2928b-fb69-4a34-b7ec-bae7cef32d1f" providerId="ADAL" clId="{3A397F3D-D77A-4337-86B3-15CD3BA159B3}" dt="2022-08-08T14:13:30.579" v="959" actId="478"/>
          <ac:spMkLst>
            <pc:docMk/>
            <pc:sldMk cId="1176060399" sldId="302"/>
            <ac:spMk id="61" creationId="{D9B0FC9E-95AB-2EB8-1B78-5BDF3C578028}"/>
          </ac:spMkLst>
        </pc:spChg>
        <pc:spChg chg="add mod">
          <ac:chgData name="박민지" userId="8cd2928b-fb69-4a34-b7ec-bae7cef32d1f" providerId="ADAL" clId="{3A397F3D-D77A-4337-86B3-15CD3BA159B3}" dt="2022-08-08T14:22:59.068" v="1222" actId="1076"/>
          <ac:spMkLst>
            <pc:docMk/>
            <pc:sldMk cId="1176060399" sldId="302"/>
            <ac:spMk id="68" creationId="{8371B460-EF51-C36E-DD10-E63111C079F3}"/>
          </ac:spMkLst>
        </pc:spChg>
        <pc:spChg chg="add mod">
          <ac:chgData name="박민지" userId="8cd2928b-fb69-4a34-b7ec-bae7cef32d1f" providerId="ADAL" clId="{3A397F3D-D77A-4337-86B3-15CD3BA159B3}" dt="2022-08-08T14:22:59.068" v="1222" actId="1076"/>
          <ac:spMkLst>
            <pc:docMk/>
            <pc:sldMk cId="1176060399" sldId="302"/>
            <ac:spMk id="70" creationId="{854C67CD-5FD2-B227-82BE-AEB31376C1F6}"/>
          </ac:spMkLst>
        </pc:spChg>
        <pc:spChg chg="add mod">
          <ac:chgData name="박민지" userId="8cd2928b-fb69-4a34-b7ec-bae7cef32d1f" providerId="ADAL" clId="{3A397F3D-D77A-4337-86B3-15CD3BA159B3}" dt="2022-08-08T14:22:59.068" v="1222" actId="1076"/>
          <ac:spMkLst>
            <pc:docMk/>
            <pc:sldMk cId="1176060399" sldId="302"/>
            <ac:spMk id="77" creationId="{A7222C38-C3BA-3FF4-DA9D-0BC1DF7952B9}"/>
          </ac:spMkLst>
        </pc:spChg>
        <pc:spChg chg="add mod">
          <ac:chgData name="박민지" userId="8cd2928b-fb69-4a34-b7ec-bae7cef32d1f" providerId="ADAL" clId="{3A397F3D-D77A-4337-86B3-15CD3BA159B3}" dt="2022-08-08T14:22:59.068" v="1222" actId="1076"/>
          <ac:spMkLst>
            <pc:docMk/>
            <pc:sldMk cId="1176060399" sldId="302"/>
            <ac:spMk id="78" creationId="{C4B35FCA-3957-BF58-FC3F-74640EDA8BAD}"/>
          </ac:spMkLst>
        </pc:spChg>
        <pc:spChg chg="add mod">
          <ac:chgData name="박민지" userId="8cd2928b-fb69-4a34-b7ec-bae7cef32d1f" providerId="ADAL" clId="{3A397F3D-D77A-4337-86B3-15CD3BA159B3}" dt="2022-08-08T14:22:59.068" v="1222" actId="1076"/>
          <ac:spMkLst>
            <pc:docMk/>
            <pc:sldMk cId="1176060399" sldId="302"/>
            <ac:spMk id="80" creationId="{4016FF77-92DE-C792-39E3-38D34D66FB4D}"/>
          </ac:spMkLst>
        </pc:spChg>
        <pc:spChg chg="add mod">
          <ac:chgData name="박민지" userId="8cd2928b-fb69-4a34-b7ec-bae7cef32d1f" providerId="ADAL" clId="{3A397F3D-D77A-4337-86B3-15CD3BA159B3}" dt="2022-08-08T14:22:59.068" v="1222" actId="1076"/>
          <ac:spMkLst>
            <pc:docMk/>
            <pc:sldMk cId="1176060399" sldId="302"/>
            <ac:spMk id="81" creationId="{620FEA4D-6FE9-BAB1-EC3F-B6EDB3021F0C}"/>
          </ac:spMkLst>
        </pc:spChg>
        <pc:spChg chg="add mod">
          <ac:chgData name="박민지" userId="8cd2928b-fb69-4a34-b7ec-bae7cef32d1f" providerId="ADAL" clId="{3A397F3D-D77A-4337-86B3-15CD3BA159B3}" dt="2022-08-08T14:22:59.068" v="1222" actId="1076"/>
          <ac:spMkLst>
            <pc:docMk/>
            <pc:sldMk cId="1176060399" sldId="302"/>
            <ac:spMk id="82" creationId="{11B9D4DA-D068-D2FC-4DA3-E860CA08A1EA}"/>
          </ac:spMkLst>
        </pc:spChg>
        <pc:spChg chg="add mod">
          <ac:chgData name="박민지" userId="8cd2928b-fb69-4a34-b7ec-bae7cef32d1f" providerId="ADAL" clId="{3A397F3D-D77A-4337-86B3-15CD3BA159B3}" dt="2022-08-08T14:22:59.068" v="1222" actId="1076"/>
          <ac:spMkLst>
            <pc:docMk/>
            <pc:sldMk cId="1176060399" sldId="302"/>
            <ac:spMk id="85" creationId="{78995705-A175-0F31-1000-EFF1DA6237BE}"/>
          </ac:spMkLst>
        </pc:spChg>
        <pc:spChg chg="add mod">
          <ac:chgData name="박민지" userId="8cd2928b-fb69-4a34-b7ec-bae7cef32d1f" providerId="ADAL" clId="{3A397F3D-D77A-4337-86B3-15CD3BA159B3}" dt="2022-08-08T14:18:35.503" v="1122" actId="1076"/>
          <ac:spMkLst>
            <pc:docMk/>
            <pc:sldMk cId="1176060399" sldId="302"/>
            <ac:spMk id="100" creationId="{0F64BAC6-3795-75C6-06E2-4422360D25C0}"/>
          </ac:spMkLst>
        </pc:spChg>
        <pc:spChg chg="add mod">
          <ac:chgData name="박민지" userId="8cd2928b-fb69-4a34-b7ec-bae7cef32d1f" providerId="ADAL" clId="{3A397F3D-D77A-4337-86B3-15CD3BA159B3}" dt="2022-08-08T14:18:02.192" v="1099" actId="1076"/>
          <ac:spMkLst>
            <pc:docMk/>
            <pc:sldMk cId="1176060399" sldId="302"/>
            <ac:spMk id="102" creationId="{C308B5DD-A649-9D3F-A343-8C6E022FDCB8}"/>
          </ac:spMkLst>
        </pc:spChg>
        <pc:spChg chg="add mod">
          <ac:chgData name="박민지" userId="8cd2928b-fb69-4a34-b7ec-bae7cef32d1f" providerId="ADAL" clId="{3A397F3D-D77A-4337-86B3-15CD3BA159B3}" dt="2022-08-08T14:18:02.192" v="1099" actId="1076"/>
          <ac:spMkLst>
            <pc:docMk/>
            <pc:sldMk cId="1176060399" sldId="302"/>
            <ac:spMk id="109" creationId="{DB208059-FFEF-2621-50A1-8F9352E79E3A}"/>
          </ac:spMkLst>
        </pc:spChg>
        <pc:spChg chg="add mod">
          <ac:chgData name="박민지" userId="8cd2928b-fb69-4a34-b7ec-bae7cef32d1f" providerId="ADAL" clId="{3A397F3D-D77A-4337-86B3-15CD3BA159B3}" dt="2022-08-08T14:18:02.192" v="1099" actId="1076"/>
          <ac:spMkLst>
            <pc:docMk/>
            <pc:sldMk cId="1176060399" sldId="302"/>
            <ac:spMk id="110" creationId="{1B22BAE8-84A2-E236-7B0F-C423B6CCB4E7}"/>
          </ac:spMkLst>
        </pc:spChg>
        <pc:spChg chg="add mod">
          <ac:chgData name="박민지" userId="8cd2928b-fb69-4a34-b7ec-bae7cef32d1f" providerId="ADAL" clId="{3A397F3D-D77A-4337-86B3-15CD3BA159B3}" dt="2022-08-08T14:18:02.192" v="1099" actId="1076"/>
          <ac:spMkLst>
            <pc:docMk/>
            <pc:sldMk cId="1176060399" sldId="302"/>
            <ac:spMk id="112" creationId="{A4F88137-A1B7-3B3F-37C7-80DD9D2FB1B3}"/>
          </ac:spMkLst>
        </pc:spChg>
        <pc:spChg chg="add mod">
          <ac:chgData name="박민지" userId="8cd2928b-fb69-4a34-b7ec-bae7cef32d1f" providerId="ADAL" clId="{3A397F3D-D77A-4337-86B3-15CD3BA159B3}" dt="2022-08-08T14:18:02.192" v="1099" actId="1076"/>
          <ac:spMkLst>
            <pc:docMk/>
            <pc:sldMk cId="1176060399" sldId="302"/>
            <ac:spMk id="113" creationId="{71124042-4626-3699-904D-B59956536CC9}"/>
          </ac:spMkLst>
        </pc:spChg>
        <pc:spChg chg="add mod">
          <ac:chgData name="박민지" userId="8cd2928b-fb69-4a34-b7ec-bae7cef32d1f" providerId="ADAL" clId="{3A397F3D-D77A-4337-86B3-15CD3BA159B3}" dt="2022-08-08T14:18:02.192" v="1099" actId="1076"/>
          <ac:spMkLst>
            <pc:docMk/>
            <pc:sldMk cId="1176060399" sldId="302"/>
            <ac:spMk id="114" creationId="{4C4DA408-3DEA-8A9A-019A-623FF58D3B11}"/>
          </ac:spMkLst>
        </pc:spChg>
        <pc:spChg chg="add del mod">
          <ac:chgData name="박민지" userId="8cd2928b-fb69-4a34-b7ec-bae7cef32d1f" providerId="ADAL" clId="{3A397F3D-D77A-4337-86B3-15CD3BA159B3}" dt="2022-08-08T14:15:59.244" v="1003"/>
          <ac:spMkLst>
            <pc:docMk/>
            <pc:sldMk cId="1176060399" sldId="302"/>
            <ac:spMk id="119" creationId="{22DA88ED-BA25-5940-686A-8EA53FAC2D1B}"/>
          </ac:spMkLst>
        </pc:spChg>
        <pc:spChg chg="add del mod">
          <ac:chgData name="박민지" userId="8cd2928b-fb69-4a34-b7ec-bae7cef32d1f" providerId="ADAL" clId="{3A397F3D-D77A-4337-86B3-15CD3BA159B3}" dt="2022-08-08T14:15:59.244" v="1003"/>
          <ac:spMkLst>
            <pc:docMk/>
            <pc:sldMk cId="1176060399" sldId="302"/>
            <ac:spMk id="121" creationId="{411EE193-70C0-9C34-ECB8-4EFE1AD93C6E}"/>
          </ac:spMkLst>
        </pc:spChg>
        <pc:spChg chg="add del mod">
          <ac:chgData name="박민지" userId="8cd2928b-fb69-4a34-b7ec-bae7cef32d1f" providerId="ADAL" clId="{3A397F3D-D77A-4337-86B3-15CD3BA159B3}" dt="2022-08-08T14:15:59.244" v="1003"/>
          <ac:spMkLst>
            <pc:docMk/>
            <pc:sldMk cId="1176060399" sldId="302"/>
            <ac:spMk id="128" creationId="{E305EA88-DD78-0006-F5AB-39DB057DB820}"/>
          </ac:spMkLst>
        </pc:spChg>
        <pc:spChg chg="add del mod">
          <ac:chgData name="박민지" userId="8cd2928b-fb69-4a34-b7ec-bae7cef32d1f" providerId="ADAL" clId="{3A397F3D-D77A-4337-86B3-15CD3BA159B3}" dt="2022-08-08T14:15:59.244" v="1003"/>
          <ac:spMkLst>
            <pc:docMk/>
            <pc:sldMk cId="1176060399" sldId="302"/>
            <ac:spMk id="129" creationId="{A8438CE3-1AB2-4E00-319E-F5928D6D9D9F}"/>
          </ac:spMkLst>
        </pc:spChg>
        <pc:spChg chg="add del mod">
          <ac:chgData name="박민지" userId="8cd2928b-fb69-4a34-b7ec-bae7cef32d1f" providerId="ADAL" clId="{3A397F3D-D77A-4337-86B3-15CD3BA159B3}" dt="2022-08-08T14:15:59.244" v="1003"/>
          <ac:spMkLst>
            <pc:docMk/>
            <pc:sldMk cId="1176060399" sldId="302"/>
            <ac:spMk id="131" creationId="{3AD72564-06AA-070C-D0F0-2A716625B6FB}"/>
          </ac:spMkLst>
        </pc:spChg>
        <pc:spChg chg="add del mod">
          <ac:chgData name="박민지" userId="8cd2928b-fb69-4a34-b7ec-bae7cef32d1f" providerId="ADAL" clId="{3A397F3D-D77A-4337-86B3-15CD3BA159B3}" dt="2022-08-08T14:15:59.244" v="1003"/>
          <ac:spMkLst>
            <pc:docMk/>
            <pc:sldMk cId="1176060399" sldId="302"/>
            <ac:spMk id="132" creationId="{40C62D26-5AF3-7F2A-C66C-9C8428E5600B}"/>
          </ac:spMkLst>
        </pc:spChg>
        <pc:spChg chg="add del mod">
          <ac:chgData name="박민지" userId="8cd2928b-fb69-4a34-b7ec-bae7cef32d1f" providerId="ADAL" clId="{3A397F3D-D77A-4337-86B3-15CD3BA159B3}" dt="2022-08-08T14:15:59.244" v="1003"/>
          <ac:spMkLst>
            <pc:docMk/>
            <pc:sldMk cId="1176060399" sldId="302"/>
            <ac:spMk id="133" creationId="{210954DA-3694-68B0-0960-A56F3A44AB8B}"/>
          </ac:spMkLst>
        </pc:spChg>
        <pc:spChg chg="add del mod">
          <ac:chgData name="박민지" userId="8cd2928b-fb69-4a34-b7ec-bae7cef32d1f" providerId="ADAL" clId="{3A397F3D-D77A-4337-86B3-15CD3BA159B3}" dt="2022-08-08T14:16:06.335" v="1005"/>
          <ac:spMkLst>
            <pc:docMk/>
            <pc:sldMk cId="1176060399" sldId="302"/>
            <ac:spMk id="136" creationId="{4D165AD1-B2AE-B23A-92B4-B5DDE39962E4}"/>
          </ac:spMkLst>
        </pc:spChg>
        <pc:spChg chg="add mod">
          <ac:chgData name="박민지" userId="8cd2928b-fb69-4a34-b7ec-bae7cef32d1f" providerId="ADAL" clId="{3A397F3D-D77A-4337-86B3-15CD3BA159B3}" dt="2022-08-08T14:22:55.469" v="1221" actId="1076"/>
          <ac:spMkLst>
            <pc:docMk/>
            <pc:sldMk cId="1176060399" sldId="302"/>
            <ac:spMk id="145" creationId="{0058BD46-F3E7-021B-1C06-1A7545AA4E7F}"/>
          </ac:spMkLst>
        </pc:spChg>
        <pc:spChg chg="add del mod">
          <ac:chgData name="박민지" userId="8cd2928b-fb69-4a34-b7ec-bae7cef32d1f" providerId="ADAL" clId="{3A397F3D-D77A-4337-86B3-15CD3BA159B3}" dt="2022-08-08T14:54:02.688" v="1868" actId="21"/>
          <ac:spMkLst>
            <pc:docMk/>
            <pc:sldMk cId="1176060399" sldId="302"/>
            <ac:spMk id="153" creationId="{E70E61AF-9DB6-7BC6-6C5B-7C1EEF6CF754}"/>
          </ac:spMkLst>
        </pc:spChg>
        <pc:spChg chg="add del mod">
          <ac:chgData name="박민지" userId="8cd2928b-fb69-4a34-b7ec-bae7cef32d1f" providerId="ADAL" clId="{3A397F3D-D77A-4337-86B3-15CD3BA159B3}" dt="2022-08-08T14:18:48.173" v="1124" actId="478"/>
          <ac:spMkLst>
            <pc:docMk/>
            <pc:sldMk cId="1176060399" sldId="302"/>
            <ac:spMk id="1046" creationId="{159D6962-AC48-2041-4F48-A9BCD89B1AD9}"/>
          </ac:spMkLst>
        </pc:spChg>
        <pc:grpChg chg="add mod">
          <ac:chgData name="박민지" userId="8cd2928b-fb69-4a34-b7ec-bae7cef32d1f" providerId="ADAL" clId="{3A397F3D-D77A-4337-86B3-15CD3BA159B3}" dt="2022-08-08T13:48:07.803" v="596"/>
          <ac:grpSpMkLst>
            <pc:docMk/>
            <pc:sldMk cId="1176060399" sldId="302"/>
            <ac:grpSpMk id="17" creationId="{5AD9C9C8-3A06-F6DC-F797-811A1884B291}"/>
          </ac:grpSpMkLst>
        </pc:grpChg>
        <pc:grpChg chg="add mod">
          <ac:chgData name="박민지" userId="8cd2928b-fb69-4a34-b7ec-bae7cef32d1f" providerId="ADAL" clId="{3A397F3D-D77A-4337-86B3-15CD3BA159B3}" dt="2022-08-08T13:48:07.803" v="596"/>
          <ac:grpSpMkLst>
            <pc:docMk/>
            <pc:sldMk cId="1176060399" sldId="302"/>
            <ac:grpSpMk id="21" creationId="{76C0BA54-39EB-F891-769B-12C62825C4AF}"/>
          </ac:grpSpMkLst>
        </pc:grpChg>
        <pc:grpChg chg="add mod">
          <ac:chgData name="박민지" userId="8cd2928b-fb69-4a34-b7ec-bae7cef32d1f" providerId="ADAL" clId="{3A397F3D-D77A-4337-86B3-15CD3BA159B3}" dt="2022-08-08T13:48:07.803" v="596"/>
          <ac:grpSpMkLst>
            <pc:docMk/>
            <pc:sldMk cId="1176060399" sldId="302"/>
            <ac:grpSpMk id="24" creationId="{A658C586-74CC-EB68-EB6D-75D0BCF38E09}"/>
          </ac:grpSpMkLst>
        </pc:grpChg>
        <pc:grpChg chg="add del mod">
          <ac:chgData name="박민지" userId="8cd2928b-fb69-4a34-b7ec-bae7cef32d1f" providerId="ADAL" clId="{3A397F3D-D77A-4337-86B3-15CD3BA159B3}" dt="2022-08-08T14:49:55.799" v="1839" actId="478"/>
          <ac:grpSpMkLst>
            <pc:docMk/>
            <pc:sldMk cId="1176060399" sldId="302"/>
            <ac:grpSpMk id="28" creationId="{850FD4DB-BB3A-D44C-41F3-256183F18CEE}"/>
          </ac:grpSpMkLst>
        </pc:grpChg>
        <pc:picChg chg="add del mod">
          <ac:chgData name="박민지" userId="8cd2928b-fb69-4a34-b7ec-bae7cef32d1f" providerId="ADAL" clId="{3A397F3D-D77A-4337-86B3-15CD3BA159B3}" dt="2022-08-08T13:55:49.483" v="663" actId="478"/>
          <ac:picMkLst>
            <pc:docMk/>
            <pc:sldMk cId="1176060399" sldId="302"/>
            <ac:picMk id="10" creationId="{FD8FBB83-13E9-96A9-03A8-FB839064BC08}"/>
          </ac:picMkLst>
        </pc:picChg>
        <pc:picChg chg="add mod modCrop">
          <ac:chgData name="박민지" userId="8cd2928b-fb69-4a34-b7ec-bae7cef32d1f" providerId="ADAL" clId="{3A397F3D-D77A-4337-86B3-15CD3BA159B3}" dt="2022-08-08T13:51:29.702" v="623" actId="1076"/>
          <ac:picMkLst>
            <pc:docMk/>
            <pc:sldMk cId="1176060399" sldId="302"/>
            <ac:picMk id="13" creationId="{EFF0B1FD-3BA5-530F-968C-1C3A18ADAA93}"/>
          </ac:picMkLst>
        </pc:picChg>
        <pc:picChg chg="add mod">
          <ac:chgData name="박민지" userId="8cd2928b-fb69-4a34-b7ec-bae7cef32d1f" providerId="ADAL" clId="{3A397F3D-D77A-4337-86B3-15CD3BA159B3}" dt="2022-08-08T13:55:57.347" v="666" actId="1076"/>
          <ac:picMkLst>
            <pc:docMk/>
            <pc:sldMk cId="1176060399" sldId="302"/>
            <ac:picMk id="15" creationId="{28EDAD7A-5144-77C9-6077-D193A73C9105}"/>
          </ac:picMkLst>
        </pc:picChg>
        <pc:picChg chg="add del mod">
          <ac:chgData name="박민지" userId="8cd2928b-fb69-4a34-b7ec-bae7cef32d1f" providerId="ADAL" clId="{3A397F3D-D77A-4337-86B3-15CD3BA159B3}" dt="2022-08-08T14:04:43.988" v="821" actId="478"/>
          <ac:picMkLst>
            <pc:docMk/>
            <pc:sldMk cId="1176060399" sldId="302"/>
            <ac:picMk id="32" creationId="{CAEA9B79-AD8A-9FD4-CD91-F302B9745280}"/>
          </ac:picMkLst>
        </pc:picChg>
        <pc:picChg chg="add del mod">
          <ac:chgData name="박민지" userId="8cd2928b-fb69-4a34-b7ec-bae7cef32d1f" providerId="ADAL" clId="{3A397F3D-D77A-4337-86B3-15CD3BA159B3}" dt="2022-08-08T13:50:14.235" v="608" actId="478"/>
          <ac:picMkLst>
            <pc:docMk/>
            <pc:sldMk cId="1176060399" sldId="302"/>
            <ac:picMk id="33" creationId="{7608FFC3-A199-E5B0-FC9F-8A4271E88C49}"/>
          </ac:picMkLst>
        </pc:picChg>
        <pc:picChg chg="add del mod">
          <ac:chgData name="박민지" userId="8cd2928b-fb69-4a34-b7ec-bae7cef32d1f" providerId="ADAL" clId="{3A397F3D-D77A-4337-86B3-15CD3BA159B3}" dt="2022-08-08T13:51:02.569" v="615" actId="478"/>
          <ac:picMkLst>
            <pc:docMk/>
            <pc:sldMk cId="1176060399" sldId="302"/>
            <ac:picMk id="35" creationId="{27603625-A96F-57A0-B33C-29745DEA015C}"/>
          </ac:picMkLst>
        </pc:picChg>
        <pc:picChg chg="add del mod">
          <ac:chgData name="박민지" userId="8cd2928b-fb69-4a34-b7ec-bae7cef32d1f" providerId="ADAL" clId="{3A397F3D-D77A-4337-86B3-15CD3BA159B3}" dt="2022-08-08T14:07:45.325" v="847" actId="478"/>
          <ac:picMkLst>
            <pc:docMk/>
            <pc:sldMk cId="1176060399" sldId="302"/>
            <ac:picMk id="39" creationId="{A4BB46D2-70DA-927C-61E3-620674DDF672}"/>
          </ac:picMkLst>
        </pc:picChg>
        <pc:picChg chg="add del mod">
          <ac:chgData name="박민지" userId="8cd2928b-fb69-4a34-b7ec-bae7cef32d1f" providerId="ADAL" clId="{3A397F3D-D77A-4337-86B3-15CD3BA159B3}" dt="2022-08-08T14:13:30.579" v="959" actId="478"/>
          <ac:picMkLst>
            <pc:docMk/>
            <pc:sldMk cId="1176060399" sldId="302"/>
            <ac:picMk id="42" creationId="{C17C7A5C-A769-6384-3BEA-612CA1BECBE4}"/>
          </ac:picMkLst>
        </pc:picChg>
        <pc:picChg chg="add del mod">
          <ac:chgData name="박민지" userId="8cd2928b-fb69-4a34-b7ec-bae7cef32d1f" providerId="ADAL" clId="{3A397F3D-D77A-4337-86B3-15CD3BA159B3}" dt="2022-08-08T14:13:30.579" v="959" actId="478"/>
          <ac:picMkLst>
            <pc:docMk/>
            <pc:sldMk cId="1176060399" sldId="302"/>
            <ac:picMk id="60" creationId="{BF73E5D9-A23C-49FA-03D0-69B302D8A61F}"/>
          </ac:picMkLst>
        </pc:picChg>
        <pc:picChg chg="add mod modCrop">
          <ac:chgData name="박민지" userId="8cd2928b-fb69-4a34-b7ec-bae7cef32d1f" providerId="ADAL" clId="{3A397F3D-D77A-4337-86B3-15CD3BA159B3}" dt="2022-08-08T14:05:15.240" v="846" actId="732"/>
          <ac:picMkLst>
            <pc:docMk/>
            <pc:sldMk cId="1176060399" sldId="302"/>
            <ac:picMk id="63" creationId="{A840A415-D466-F6BE-8723-6F1399CACF4C}"/>
          </ac:picMkLst>
        </pc:picChg>
        <pc:picChg chg="add mod modCrop">
          <ac:chgData name="박민지" userId="8cd2928b-fb69-4a34-b7ec-bae7cef32d1f" providerId="ADAL" clId="{3A397F3D-D77A-4337-86B3-15CD3BA159B3}" dt="2022-08-08T14:08:00.412" v="851" actId="1076"/>
          <ac:picMkLst>
            <pc:docMk/>
            <pc:sldMk cId="1176060399" sldId="302"/>
            <ac:picMk id="1025" creationId="{75DCD6B1-4C24-4558-7195-53BADB908B12}"/>
          </ac:picMkLst>
        </pc:picChg>
        <pc:picChg chg="del">
          <ac:chgData name="박민지" userId="8cd2928b-fb69-4a34-b7ec-bae7cef32d1f" providerId="ADAL" clId="{3A397F3D-D77A-4337-86B3-15CD3BA159B3}" dt="2022-08-08T13:46:04.821" v="594" actId="478"/>
          <ac:picMkLst>
            <pc:docMk/>
            <pc:sldMk cId="1176060399" sldId="302"/>
            <ac:picMk id="1026" creationId="{6C1C5B27-120C-C97F-32BF-1F10D2EF9479}"/>
          </ac:picMkLst>
        </pc:picChg>
        <pc:picChg chg="del">
          <ac:chgData name="박민지" userId="8cd2928b-fb69-4a34-b7ec-bae7cef32d1f" providerId="ADAL" clId="{3A397F3D-D77A-4337-86B3-15CD3BA159B3}" dt="2022-08-08T13:46:04.821" v="594" actId="478"/>
          <ac:picMkLst>
            <pc:docMk/>
            <pc:sldMk cId="1176060399" sldId="302"/>
            <ac:picMk id="1028" creationId="{3E57C2AA-25A6-1723-913F-9ED55BD89BA9}"/>
          </ac:picMkLst>
        </pc:picChg>
        <pc:picChg chg="add del mod modCrop">
          <ac:chgData name="박민지" userId="8cd2928b-fb69-4a34-b7ec-bae7cef32d1f" providerId="ADAL" clId="{3A397F3D-D77A-4337-86B3-15CD3BA159B3}" dt="2022-08-08T14:44:58.356" v="1761" actId="478"/>
          <ac:picMkLst>
            <pc:docMk/>
            <pc:sldMk cId="1176060399" sldId="302"/>
            <ac:picMk id="1051" creationId="{35184C7C-0A19-D06B-BC31-EB032F266229}"/>
          </ac:picMkLst>
        </pc:picChg>
        <pc:picChg chg="add del mod modCrop">
          <ac:chgData name="박민지" userId="8cd2928b-fb69-4a34-b7ec-bae7cef32d1f" providerId="ADAL" clId="{3A397F3D-D77A-4337-86B3-15CD3BA159B3}" dt="2022-08-08T14:54:02.688" v="1868" actId="21"/>
          <ac:picMkLst>
            <pc:docMk/>
            <pc:sldMk cId="1176060399" sldId="302"/>
            <ac:picMk id="1057" creationId="{BB22A07D-5CA2-D40A-CCB1-877ECD396EC8}"/>
          </ac:picMkLst>
        </pc:picChg>
        <pc:cxnChg chg="add mod">
          <ac:chgData name="박민지" userId="8cd2928b-fb69-4a34-b7ec-bae7cef32d1f" providerId="ADAL" clId="{3A397F3D-D77A-4337-86B3-15CD3BA159B3}" dt="2022-08-08T14:50:08.411" v="1841" actId="208"/>
          <ac:cxnSpMkLst>
            <pc:docMk/>
            <pc:sldMk cId="1176060399" sldId="302"/>
            <ac:cxnSpMk id="20" creationId="{E73D3A61-F25B-C0C2-8D0C-9C9DFA15A69F}"/>
          </ac:cxnSpMkLst>
        </pc:cxnChg>
        <pc:cxnChg chg="add mod">
          <ac:chgData name="박민지" userId="8cd2928b-fb69-4a34-b7ec-bae7cef32d1f" providerId="ADAL" clId="{3A397F3D-D77A-4337-86B3-15CD3BA159B3}" dt="2022-08-08T14:50:08.411" v="1841" actId="208"/>
          <ac:cxnSpMkLst>
            <pc:docMk/>
            <pc:sldMk cId="1176060399" sldId="302"/>
            <ac:cxnSpMk id="27" creationId="{B4F454C7-C38A-0B43-C90B-1932A9103572}"/>
          </ac:cxnSpMkLst>
        </pc:cxnChg>
        <pc:cxnChg chg="add del mod">
          <ac:chgData name="박민지" userId="8cd2928b-fb69-4a34-b7ec-bae7cef32d1f" providerId="ADAL" clId="{3A397F3D-D77A-4337-86B3-15CD3BA159B3}" dt="2022-08-08T14:49:56.573" v="1840" actId="478"/>
          <ac:cxnSpMkLst>
            <pc:docMk/>
            <pc:sldMk cId="1176060399" sldId="302"/>
            <ac:cxnSpMk id="31" creationId="{B71AEC8A-D43C-1723-CE86-04E328A287BA}"/>
          </ac:cxnSpMkLst>
        </pc:cxnChg>
        <pc:cxnChg chg="del">
          <ac:chgData name="박민지" userId="8cd2928b-fb69-4a34-b7ec-bae7cef32d1f" providerId="ADAL" clId="{3A397F3D-D77A-4337-86B3-15CD3BA159B3}" dt="2022-08-08T13:46:04.821" v="594" actId="478"/>
          <ac:cxnSpMkLst>
            <pc:docMk/>
            <pc:sldMk cId="1176060399" sldId="302"/>
            <ac:cxnSpMk id="41" creationId="{5E6B20CB-615A-0E89-E253-A8A71088973B}"/>
          </ac:cxnSpMkLst>
        </pc:cxnChg>
        <pc:cxnChg chg="add mod">
          <ac:chgData name="박민지" userId="8cd2928b-fb69-4a34-b7ec-bae7cef32d1f" providerId="ADAL" clId="{3A397F3D-D77A-4337-86B3-15CD3BA159B3}" dt="2022-08-08T14:16:53.840" v="1018" actId="208"/>
          <ac:cxnSpMkLst>
            <pc:docMk/>
            <pc:sldMk cId="1176060399" sldId="302"/>
            <ac:cxnSpMk id="43" creationId="{858577E6-50B3-D73D-E217-2D160D8ACC42}"/>
          </ac:cxnSpMkLst>
        </pc:cxnChg>
        <pc:cxnChg chg="add del mod">
          <ac:chgData name="박민지" userId="8cd2928b-fb69-4a34-b7ec-bae7cef32d1f" providerId="ADAL" clId="{3A397F3D-D77A-4337-86B3-15CD3BA159B3}" dt="2022-08-08T14:13:27.240" v="958" actId="478"/>
          <ac:cxnSpMkLst>
            <pc:docMk/>
            <pc:sldMk cId="1176060399" sldId="302"/>
            <ac:cxnSpMk id="44" creationId="{0F2EF9BF-9B4F-02F9-7B11-D60E6FFA0B7A}"/>
          </ac:cxnSpMkLst>
        </pc:cxnChg>
        <pc:cxnChg chg="add del mod">
          <ac:chgData name="박민지" userId="8cd2928b-fb69-4a34-b7ec-bae7cef32d1f" providerId="ADAL" clId="{3A397F3D-D77A-4337-86B3-15CD3BA159B3}" dt="2022-08-08T14:13:30.579" v="959" actId="478"/>
          <ac:cxnSpMkLst>
            <pc:docMk/>
            <pc:sldMk cId="1176060399" sldId="302"/>
            <ac:cxnSpMk id="48" creationId="{B9A7A867-5931-E072-819C-13082CEDED68}"/>
          </ac:cxnSpMkLst>
        </pc:cxnChg>
        <pc:cxnChg chg="add del mod">
          <ac:chgData name="박민지" userId="8cd2928b-fb69-4a34-b7ec-bae7cef32d1f" providerId="ADAL" clId="{3A397F3D-D77A-4337-86B3-15CD3BA159B3}" dt="2022-08-08T14:13:30.579" v="959" actId="478"/>
          <ac:cxnSpMkLst>
            <pc:docMk/>
            <pc:sldMk cId="1176060399" sldId="302"/>
            <ac:cxnSpMk id="51" creationId="{432F7A05-D314-9CCE-C2C9-3D05433632AC}"/>
          </ac:cxnSpMkLst>
        </pc:cxnChg>
        <pc:cxnChg chg="add del mod">
          <ac:chgData name="박민지" userId="8cd2928b-fb69-4a34-b7ec-bae7cef32d1f" providerId="ADAL" clId="{3A397F3D-D77A-4337-86B3-15CD3BA159B3}" dt="2022-08-08T14:13:30.579" v="959" actId="478"/>
          <ac:cxnSpMkLst>
            <pc:docMk/>
            <pc:sldMk cId="1176060399" sldId="302"/>
            <ac:cxnSpMk id="54" creationId="{8EB6CB6B-0C26-352F-2CCA-BBB08E6DE5B8}"/>
          </ac:cxnSpMkLst>
        </pc:cxnChg>
        <pc:cxnChg chg="add del mod">
          <ac:chgData name="박민지" userId="8cd2928b-fb69-4a34-b7ec-bae7cef32d1f" providerId="ADAL" clId="{3A397F3D-D77A-4337-86B3-15CD3BA159B3}" dt="2022-08-08T14:13:30.579" v="959" actId="478"/>
          <ac:cxnSpMkLst>
            <pc:docMk/>
            <pc:sldMk cId="1176060399" sldId="302"/>
            <ac:cxnSpMk id="58" creationId="{57EC56C9-8E93-423A-679E-C70E5723DFE0}"/>
          </ac:cxnSpMkLst>
        </pc:cxnChg>
        <pc:cxnChg chg="add mod">
          <ac:chgData name="박민지" userId="8cd2928b-fb69-4a34-b7ec-bae7cef32d1f" providerId="ADAL" clId="{3A397F3D-D77A-4337-86B3-15CD3BA159B3}" dt="2022-08-08T14:22:59.068" v="1222" actId="1076"/>
          <ac:cxnSpMkLst>
            <pc:docMk/>
            <pc:sldMk cId="1176060399" sldId="302"/>
            <ac:cxnSpMk id="69" creationId="{C3063B99-FFD6-F854-06A6-AB84D19D9286}"/>
          </ac:cxnSpMkLst>
        </pc:cxnChg>
        <pc:cxnChg chg="add mod">
          <ac:chgData name="박민지" userId="8cd2928b-fb69-4a34-b7ec-bae7cef32d1f" providerId="ADAL" clId="{3A397F3D-D77A-4337-86B3-15CD3BA159B3}" dt="2022-08-08T14:22:59.068" v="1222" actId="1076"/>
          <ac:cxnSpMkLst>
            <pc:docMk/>
            <pc:sldMk cId="1176060399" sldId="302"/>
            <ac:cxnSpMk id="71" creationId="{CB0B00E5-5590-6C8E-106A-36ECF1C8CD8B}"/>
          </ac:cxnSpMkLst>
        </pc:cxnChg>
        <pc:cxnChg chg="add mod">
          <ac:chgData name="박민지" userId="8cd2928b-fb69-4a34-b7ec-bae7cef32d1f" providerId="ADAL" clId="{3A397F3D-D77A-4337-86B3-15CD3BA159B3}" dt="2022-08-08T14:22:59.068" v="1222" actId="1076"/>
          <ac:cxnSpMkLst>
            <pc:docMk/>
            <pc:sldMk cId="1176060399" sldId="302"/>
            <ac:cxnSpMk id="72" creationId="{CF51B768-94BF-AE5D-BB51-F0A96CE72A61}"/>
          </ac:cxnSpMkLst>
        </pc:cxnChg>
        <pc:cxnChg chg="add mod">
          <ac:chgData name="박민지" userId="8cd2928b-fb69-4a34-b7ec-bae7cef32d1f" providerId="ADAL" clId="{3A397F3D-D77A-4337-86B3-15CD3BA159B3}" dt="2022-08-08T14:22:59.068" v="1222" actId="1076"/>
          <ac:cxnSpMkLst>
            <pc:docMk/>
            <pc:sldMk cId="1176060399" sldId="302"/>
            <ac:cxnSpMk id="73" creationId="{66B27FC8-B0E9-9221-71FF-B80EF241EBB6}"/>
          </ac:cxnSpMkLst>
        </pc:cxnChg>
        <pc:cxnChg chg="add mod">
          <ac:chgData name="박민지" userId="8cd2928b-fb69-4a34-b7ec-bae7cef32d1f" providerId="ADAL" clId="{3A397F3D-D77A-4337-86B3-15CD3BA159B3}" dt="2022-08-08T14:22:59.068" v="1222" actId="1076"/>
          <ac:cxnSpMkLst>
            <pc:docMk/>
            <pc:sldMk cId="1176060399" sldId="302"/>
            <ac:cxnSpMk id="74" creationId="{436ED188-1E61-AA66-34B6-B4D58C27AD66}"/>
          </ac:cxnSpMkLst>
        </pc:cxnChg>
        <pc:cxnChg chg="add mod">
          <ac:chgData name="박민지" userId="8cd2928b-fb69-4a34-b7ec-bae7cef32d1f" providerId="ADAL" clId="{3A397F3D-D77A-4337-86B3-15CD3BA159B3}" dt="2022-08-08T14:22:59.068" v="1222" actId="1076"/>
          <ac:cxnSpMkLst>
            <pc:docMk/>
            <pc:sldMk cId="1176060399" sldId="302"/>
            <ac:cxnSpMk id="75" creationId="{41047A02-70F4-981D-C810-E5896353CD12}"/>
          </ac:cxnSpMkLst>
        </pc:cxnChg>
        <pc:cxnChg chg="add mod">
          <ac:chgData name="박민지" userId="8cd2928b-fb69-4a34-b7ec-bae7cef32d1f" providerId="ADAL" clId="{3A397F3D-D77A-4337-86B3-15CD3BA159B3}" dt="2022-08-08T14:22:59.068" v="1222" actId="1076"/>
          <ac:cxnSpMkLst>
            <pc:docMk/>
            <pc:sldMk cId="1176060399" sldId="302"/>
            <ac:cxnSpMk id="76" creationId="{9C20C195-FB9F-DC58-3610-C4F191F7E1DE}"/>
          </ac:cxnSpMkLst>
        </pc:cxnChg>
        <pc:cxnChg chg="add mod">
          <ac:chgData name="박민지" userId="8cd2928b-fb69-4a34-b7ec-bae7cef32d1f" providerId="ADAL" clId="{3A397F3D-D77A-4337-86B3-15CD3BA159B3}" dt="2022-08-08T14:22:59.068" v="1222" actId="1076"/>
          <ac:cxnSpMkLst>
            <pc:docMk/>
            <pc:sldMk cId="1176060399" sldId="302"/>
            <ac:cxnSpMk id="79" creationId="{A49B2CEA-E116-8847-6EA9-E73F2F47ADC1}"/>
          </ac:cxnSpMkLst>
        </pc:cxnChg>
        <pc:cxnChg chg="add mod">
          <ac:chgData name="박민지" userId="8cd2928b-fb69-4a34-b7ec-bae7cef32d1f" providerId="ADAL" clId="{3A397F3D-D77A-4337-86B3-15CD3BA159B3}" dt="2022-08-08T14:22:59.068" v="1222" actId="1076"/>
          <ac:cxnSpMkLst>
            <pc:docMk/>
            <pc:sldMk cId="1176060399" sldId="302"/>
            <ac:cxnSpMk id="83" creationId="{C26B68C8-2932-26B5-01F9-F77F4079739A}"/>
          </ac:cxnSpMkLst>
        </pc:cxnChg>
        <pc:cxnChg chg="add mod">
          <ac:chgData name="박민지" userId="8cd2928b-fb69-4a34-b7ec-bae7cef32d1f" providerId="ADAL" clId="{3A397F3D-D77A-4337-86B3-15CD3BA159B3}" dt="2022-08-08T14:22:59.068" v="1222" actId="1076"/>
          <ac:cxnSpMkLst>
            <pc:docMk/>
            <pc:sldMk cId="1176060399" sldId="302"/>
            <ac:cxnSpMk id="84" creationId="{B0AF2A36-1460-79DE-CCD3-C5CA53B346A7}"/>
          </ac:cxnSpMkLst>
        </pc:cxnChg>
        <pc:cxnChg chg="add mod">
          <ac:chgData name="박민지" userId="8cd2928b-fb69-4a34-b7ec-bae7cef32d1f" providerId="ADAL" clId="{3A397F3D-D77A-4337-86B3-15CD3BA159B3}" dt="2022-08-08T14:22:59.068" v="1222" actId="1076"/>
          <ac:cxnSpMkLst>
            <pc:docMk/>
            <pc:sldMk cId="1176060399" sldId="302"/>
            <ac:cxnSpMk id="86" creationId="{878D2ACE-53CB-52D3-8374-72CB8607DF2A}"/>
          </ac:cxnSpMkLst>
        </pc:cxnChg>
        <pc:cxnChg chg="add mod">
          <ac:chgData name="박민지" userId="8cd2928b-fb69-4a34-b7ec-bae7cef32d1f" providerId="ADAL" clId="{3A397F3D-D77A-4337-86B3-15CD3BA159B3}" dt="2022-08-08T14:22:59.068" v="1222" actId="1076"/>
          <ac:cxnSpMkLst>
            <pc:docMk/>
            <pc:sldMk cId="1176060399" sldId="302"/>
            <ac:cxnSpMk id="87" creationId="{B638B4C8-6627-8E51-4D0C-59E07700E72C}"/>
          </ac:cxnSpMkLst>
        </pc:cxnChg>
        <pc:cxnChg chg="add mod">
          <ac:chgData name="박민지" userId="8cd2928b-fb69-4a34-b7ec-bae7cef32d1f" providerId="ADAL" clId="{3A397F3D-D77A-4337-86B3-15CD3BA159B3}" dt="2022-08-08T14:18:02.192" v="1099" actId="1076"/>
          <ac:cxnSpMkLst>
            <pc:docMk/>
            <pc:sldMk cId="1176060399" sldId="302"/>
            <ac:cxnSpMk id="101" creationId="{7AF7E692-327F-2849-F52B-26E92E264B5B}"/>
          </ac:cxnSpMkLst>
        </pc:cxnChg>
        <pc:cxnChg chg="add mod">
          <ac:chgData name="박민지" userId="8cd2928b-fb69-4a34-b7ec-bae7cef32d1f" providerId="ADAL" clId="{3A397F3D-D77A-4337-86B3-15CD3BA159B3}" dt="2022-08-08T14:18:02.192" v="1099" actId="1076"/>
          <ac:cxnSpMkLst>
            <pc:docMk/>
            <pc:sldMk cId="1176060399" sldId="302"/>
            <ac:cxnSpMk id="103" creationId="{CB162331-24EE-EBB5-6CD6-08E8B73E05C5}"/>
          </ac:cxnSpMkLst>
        </pc:cxnChg>
        <pc:cxnChg chg="add mod">
          <ac:chgData name="박민지" userId="8cd2928b-fb69-4a34-b7ec-bae7cef32d1f" providerId="ADAL" clId="{3A397F3D-D77A-4337-86B3-15CD3BA159B3}" dt="2022-08-08T14:18:02.192" v="1099" actId="1076"/>
          <ac:cxnSpMkLst>
            <pc:docMk/>
            <pc:sldMk cId="1176060399" sldId="302"/>
            <ac:cxnSpMk id="104" creationId="{970E4679-BD57-FCDE-C5A7-B95711BC5830}"/>
          </ac:cxnSpMkLst>
        </pc:cxnChg>
        <pc:cxnChg chg="add mod">
          <ac:chgData name="박민지" userId="8cd2928b-fb69-4a34-b7ec-bae7cef32d1f" providerId="ADAL" clId="{3A397F3D-D77A-4337-86B3-15CD3BA159B3}" dt="2022-08-08T14:18:02.192" v="1099" actId="1076"/>
          <ac:cxnSpMkLst>
            <pc:docMk/>
            <pc:sldMk cId="1176060399" sldId="302"/>
            <ac:cxnSpMk id="105" creationId="{06A3C517-6A3A-672F-93C3-9D57DE4AAEAB}"/>
          </ac:cxnSpMkLst>
        </pc:cxnChg>
        <pc:cxnChg chg="add mod">
          <ac:chgData name="박민지" userId="8cd2928b-fb69-4a34-b7ec-bae7cef32d1f" providerId="ADAL" clId="{3A397F3D-D77A-4337-86B3-15CD3BA159B3}" dt="2022-08-08T14:18:02.192" v="1099" actId="1076"/>
          <ac:cxnSpMkLst>
            <pc:docMk/>
            <pc:sldMk cId="1176060399" sldId="302"/>
            <ac:cxnSpMk id="106" creationId="{27461F90-1412-B619-A32F-18E12B87A6B7}"/>
          </ac:cxnSpMkLst>
        </pc:cxnChg>
        <pc:cxnChg chg="add mod">
          <ac:chgData name="박민지" userId="8cd2928b-fb69-4a34-b7ec-bae7cef32d1f" providerId="ADAL" clId="{3A397F3D-D77A-4337-86B3-15CD3BA159B3}" dt="2022-08-08T14:18:02.192" v="1099" actId="1076"/>
          <ac:cxnSpMkLst>
            <pc:docMk/>
            <pc:sldMk cId="1176060399" sldId="302"/>
            <ac:cxnSpMk id="107" creationId="{918F2BE3-C330-DA01-3985-C26C22324040}"/>
          </ac:cxnSpMkLst>
        </pc:cxnChg>
        <pc:cxnChg chg="add mod">
          <ac:chgData name="박민지" userId="8cd2928b-fb69-4a34-b7ec-bae7cef32d1f" providerId="ADAL" clId="{3A397F3D-D77A-4337-86B3-15CD3BA159B3}" dt="2022-08-08T14:18:02.192" v="1099" actId="1076"/>
          <ac:cxnSpMkLst>
            <pc:docMk/>
            <pc:sldMk cId="1176060399" sldId="302"/>
            <ac:cxnSpMk id="108" creationId="{AF29566F-EDA6-BA24-E63C-BC4975158277}"/>
          </ac:cxnSpMkLst>
        </pc:cxnChg>
        <pc:cxnChg chg="add mod">
          <ac:chgData name="박민지" userId="8cd2928b-fb69-4a34-b7ec-bae7cef32d1f" providerId="ADAL" clId="{3A397F3D-D77A-4337-86B3-15CD3BA159B3}" dt="2022-08-08T14:18:02.192" v="1099" actId="1076"/>
          <ac:cxnSpMkLst>
            <pc:docMk/>
            <pc:sldMk cId="1176060399" sldId="302"/>
            <ac:cxnSpMk id="111" creationId="{04C9673A-0E13-063F-1C37-3069A79CF183}"/>
          </ac:cxnSpMkLst>
        </pc:cxnChg>
        <pc:cxnChg chg="add mod">
          <ac:chgData name="박민지" userId="8cd2928b-fb69-4a34-b7ec-bae7cef32d1f" providerId="ADAL" clId="{3A397F3D-D77A-4337-86B3-15CD3BA159B3}" dt="2022-08-08T14:18:02.192" v="1099" actId="1076"/>
          <ac:cxnSpMkLst>
            <pc:docMk/>
            <pc:sldMk cId="1176060399" sldId="302"/>
            <ac:cxnSpMk id="115" creationId="{9B64A015-FDFF-8B01-1F6B-71964A813509}"/>
          </ac:cxnSpMkLst>
        </pc:cxnChg>
        <pc:cxnChg chg="add mod">
          <ac:chgData name="박민지" userId="8cd2928b-fb69-4a34-b7ec-bae7cef32d1f" providerId="ADAL" clId="{3A397F3D-D77A-4337-86B3-15CD3BA159B3}" dt="2022-08-08T14:18:02.192" v="1099" actId="1076"/>
          <ac:cxnSpMkLst>
            <pc:docMk/>
            <pc:sldMk cId="1176060399" sldId="302"/>
            <ac:cxnSpMk id="116" creationId="{A343DADC-A334-4D15-175A-679FFE633AA9}"/>
          </ac:cxnSpMkLst>
        </pc:cxnChg>
        <pc:cxnChg chg="add del mod">
          <ac:chgData name="박민지" userId="8cd2928b-fb69-4a34-b7ec-bae7cef32d1f" providerId="ADAL" clId="{3A397F3D-D77A-4337-86B3-15CD3BA159B3}" dt="2022-08-08T14:15:59.244" v="1003"/>
          <ac:cxnSpMkLst>
            <pc:docMk/>
            <pc:sldMk cId="1176060399" sldId="302"/>
            <ac:cxnSpMk id="120" creationId="{D4B2E809-51C9-0D27-8274-E8055D9EFB3E}"/>
          </ac:cxnSpMkLst>
        </pc:cxnChg>
        <pc:cxnChg chg="add del mod">
          <ac:chgData name="박민지" userId="8cd2928b-fb69-4a34-b7ec-bae7cef32d1f" providerId="ADAL" clId="{3A397F3D-D77A-4337-86B3-15CD3BA159B3}" dt="2022-08-08T14:15:59.244" v="1003"/>
          <ac:cxnSpMkLst>
            <pc:docMk/>
            <pc:sldMk cId="1176060399" sldId="302"/>
            <ac:cxnSpMk id="122" creationId="{F644341F-78F2-0FA9-1A62-789443F15DD6}"/>
          </ac:cxnSpMkLst>
        </pc:cxnChg>
        <pc:cxnChg chg="add del mod">
          <ac:chgData name="박민지" userId="8cd2928b-fb69-4a34-b7ec-bae7cef32d1f" providerId="ADAL" clId="{3A397F3D-D77A-4337-86B3-15CD3BA159B3}" dt="2022-08-08T14:15:59.244" v="1003"/>
          <ac:cxnSpMkLst>
            <pc:docMk/>
            <pc:sldMk cId="1176060399" sldId="302"/>
            <ac:cxnSpMk id="123" creationId="{6D7E7796-CAA7-2E97-D203-26009C8B61BF}"/>
          </ac:cxnSpMkLst>
        </pc:cxnChg>
        <pc:cxnChg chg="add del mod">
          <ac:chgData name="박민지" userId="8cd2928b-fb69-4a34-b7ec-bae7cef32d1f" providerId="ADAL" clId="{3A397F3D-D77A-4337-86B3-15CD3BA159B3}" dt="2022-08-08T14:15:59.244" v="1003"/>
          <ac:cxnSpMkLst>
            <pc:docMk/>
            <pc:sldMk cId="1176060399" sldId="302"/>
            <ac:cxnSpMk id="124" creationId="{BCD47285-C35D-A9D6-4AA0-F39E9F31EF21}"/>
          </ac:cxnSpMkLst>
        </pc:cxnChg>
        <pc:cxnChg chg="add del mod">
          <ac:chgData name="박민지" userId="8cd2928b-fb69-4a34-b7ec-bae7cef32d1f" providerId="ADAL" clId="{3A397F3D-D77A-4337-86B3-15CD3BA159B3}" dt="2022-08-08T14:15:59.244" v="1003"/>
          <ac:cxnSpMkLst>
            <pc:docMk/>
            <pc:sldMk cId="1176060399" sldId="302"/>
            <ac:cxnSpMk id="125" creationId="{690C6502-E731-96DD-F89A-FBF6323C2379}"/>
          </ac:cxnSpMkLst>
        </pc:cxnChg>
        <pc:cxnChg chg="add del mod">
          <ac:chgData name="박민지" userId="8cd2928b-fb69-4a34-b7ec-bae7cef32d1f" providerId="ADAL" clId="{3A397F3D-D77A-4337-86B3-15CD3BA159B3}" dt="2022-08-08T14:15:59.244" v="1003"/>
          <ac:cxnSpMkLst>
            <pc:docMk/>
            <pc:sldMk cId="1176060399" sldId="302"/>
            <ac:cxnSpMk id="126" creationId="{DF478101-342C-99C7-AB5E-59510F279E2D}"/>
          </ac:cxnSpMkLst>
        </pc:cxnChg>
        <pc:cxnChg chg="add del mod">
          <ac:chgData name="박민지" userId="8cd2928b-fb69-4a34-b7ec-bae7cef32d1f" providerId="ADAL" clId="{3A397F3D-D77A-4337-86B3-15CD3BA159B3}" dt="2022-08-08T14:15:59.244" v="1003"/>
          <ac:cxnSpMkLst>
            <pc:docMk/>
            <pc:sldMk cId="1176060399" sldId="302"/>
            <ac:cxnSpMk id="127" creationId="{24B24455-4B67-CB62-F0D1-DD66A0ADA952}"/>
          </ac:cxnSpMkLst>
        </pc:cxnChg>
        <pc:cxnChg chg="add del mod">
          <ac:chgData name="박민지" userId="8cd2928b-fb69-4a34-b7ec-bae7cef32d1f" providerId="ADAL" clId="{3A397F3D-D77A-4337-86B3-15CD3BA159B3}" dt="2022-08-08T14:15:59.244" v="1003"/>
          <ac:cxnSpMkLst>
            <pc:docMk/>
            <pc:sldMk cId="1176060399" sldId="302"/>
            <ac:cxnSpMk id="130" creationId="{92F187E7-4822-9318-E651-BC140F04E535}"/>
          </ac:cxnSpMkLst>
        </pc:cxnChg>
        <pc:cxnChg chg="add del mod">
          <ac:chgData name="박민지" userId="8cd2928b-fb69-4a34-b7ec-bae7cef32d1f" providerId="ADAL" clId="{3A397F3D-D77A-4337-86B3-15CD3BA159B3}" dt="2022-08-08T14:15:59.244" v="1003"/>
          <ac:cxnSpMkLst>
            <pc:docMk/>
            <pc:sldMk cId="1176060399" sldId="302"/>
            <ac:cxnSpMk id="134" creationId="{828F31E9-BDB3-64ED-F2B4-BABE0C78551F}"/>
          </ac:cxnSpMkLst>
        </pc:cxnChg>
        <pc:cxnChg chg="add del mod">
          <ac:chgData name="박민지" userId="8cd2928b-fb69-4a34-b7ec-bae7cef32d1f" providerId="ADAL" clId="{3A397F3D-D77A-4337-86B3-15CD3BA159B3}" dt="2022-08-08T14:15:59.244" v="1003"/>
          <ac:cxnSpMkLst>
            <pc:docMk/>
            <pc:sldMk cId="1176060399" sldId="302"/>
            <ac:cxnSpMk id="135" creationId="{832177F7-2FE6-D5D6-A687-2223EB4E0D5A}"/>
          </ac:cxnSpMkLst>
        </pc:cxnChg>
        <pc:cxnChg chg="add mod">
          <ac:chgData name="박민지" userId="8cd2928b-fb69-4a34-b7ec-bae7cef32d1f" providerId="ADAL" clId="{3A397F3D-D77A-4337-86B3-15CD3BA159B3}" dt="2022-08-08T14:16:41.659" v="1011" actId="14100"/>
          <ac:cxnSpMkLst>
            <pc:docMk/>
            <pc:sldMk cId="1176060399" sldId="302"/>
            <ac:cxnSpMk id="137" creationId="{97EC67DC-6B73-90B4-18E8-2C62D7E5FB3E}"/>
          </ac:cxnSpMkLst>
        </pc:cxnChg>
        <pc:cxnChg chg="add del mod">
          <ac:chgData name="박민지" userId="8cd2928b-fb69-4a34-b7ec-bae7cef32d1f" providerId="ADAL" clId="{3A397F3D-D77A-4337-86B3-15CD3BA159B3}" dt="2022-08-08T14:16:51.263" v="1017" actId="478"/>
          <ac:cxnSpMkLst>
            <pc:docMk/>
            <pc:sldMk cId="1176060399" sldId="302"/>
            <ac:cxnSpMk id="141" creationId="{FDD0DFF8-335C-7104-F7D2-FB87091647DB}"/>
          </ac:cxnSpMkLst>
        </pc:cxnChg>
        <pc:cxnChg chg="add del mod">
          <ac:chgData name="박민지" userId="8cd2928b-fb69-4a34-b7ec-bae7cef32d1f" providerId="ADAL" clId="{3A397F3D-D77A-4337-86B3-15CD3BA159B3}" dt="2022-08-08T14:18:50.758" v="1126"/>
          <ac:cxnSpMkLst>
            <pc:docMk/>
            <pc:sldMk cId="1176060399" sldId="302"/>
            <ac:cxnSpMk id="144" creationId="{7F425506-48C0-2F87-171C-A0A675B51A75}"/>
          </ac:cxnSpMkLst>
        </pc:cxnChg>
        <pc:cxnChg chg="add del mod">
          <ac:chgData name="박민지" userId="8cd2928b-fb69-4a34-b7ec-bae7cef32d1f" providerId="ADAL" clId="{3A397F3D-D77A-4337-86B3-15CD3BA159B3}" dt="2022-08-08T14:24:18.522" v="1320" actId="478"/>
          <ac:cxnSpMkLst>
            <pc:docMk/>
            <pc:sldMk cId="1176060399" sldId="302"/>
            <ac:cxnSpMk id="147" creationId="{7170AA4A-82B6-B0E1-A0FF-391B5EF5EDA0}"/>
          </ac:cxnSpMkLst>
        </pc:cxnChg>
        <pc:cxnChg chg="add mod">
          <ac:chgData name="박민지" userId="8cd2928b-fb69-4a34-b7ec-bae7cef32d1f" providerId="ADAL" clId="{3A397F3D-D77A-4337-86B3-15CD3BA159B3}" dt="2022-08-08T14:22:52.242" v="1220" actId="14100"/>
          <ac:cxnSpMkLst>
            <pc:docMk/>
            <pc:sldMk cId="1176060399" sldId="302"/>
            <ac:cxnSpMk id="1041" creationId="{147F0520-7194-6ED4-2D55-4866A4433CB6}"/>
          </ac:cxnSpMkLst>
        </pc:cxnChg>
        <pc:cxnChg chg="add del mod">
          <ac:chgData name="박민지" userId="8cd2928b-fb69-4a34-b7ec-bae7cef32d1f" providerId="ADAL" clId="{3A397F3D-D77A-4337-86B3-15CD3BA159B3}" dt="2022-08-08T14:59:30.603" v="1946" actId="478"/>
          <ac:cxnSpMkLst>
            <pc:docMk/>
            <pc:sldMk cId="1176060399" sldId="302"/>
            <ac:cxnSpMk id="1054" creationId="{F02B64AB-103D-42A8-85C9-20B25E508BB7}"/>
          </ac:cxnSpMkLst>
        </pc:cxnChg>
      </pc:sldChg>
      <pc:sldChg chg="add del ord">
        <pc:chgData name="박민지" userId="8cd2928b-fb69-4a34-b7ec-bae7cef32d1f" providerId="ADAL" clId="{3A397F3D-D77A-4337-86B3-15CD3BA159B3}" dt="2022-08-08T13:52:48.564" v="626" actId="47"/>
        <pc:sldMkLst>
          <pc:docMk/>
          <pc:sldMk cId="1663907283" sldId="303"/>
        </pc:sldMkLst>
      </pc:sldChg>
      <pc:sldChg chg="addSp delSp modSp add del mod">
        <pc:chgData name="박민지" userId="8cd2928b-fb69-4a34-b7ec-bae7cef32d1f" providerId="ADAL" clId="{3A397F3D-D77A-4337-86B3-15CD3BA159B3}" dt="2022-08-08T14:56:15.554" v="1900" actId="47"/>
        <pc:sldMkLst>
          <pc:docMk/>
          <pc:sldMk cId="3707038946" sldId="303"/>
        </pc:sldMkLst>
        <pc:spChg chg="mod">
          <ac:chgData name="박민지" userId="8cd2928b-fb69-4a34-b7ec-bae7cef32d1f" providerId="ADAL" clId="{3A397F3D-D77A-4337-86B3-15CD3BA159B3}" dt="2022-08-08T13:59:41.935" v="708" actId="1076"/>
          <ac:spMkLst>
            <pc:docMk/>
            <pc:sldMk cId="3707038946" sldId="303"/>
            <ac:spMk id="14" creationId="{2F6024A0-C7F4-C864-B22B-C8E30241CAD6}"/>
          </ac:spMkLst>
        </pc:spChg>
        <pc:spChg chg="mod">
          <ac:chgData name="박민지" userId="8cd2928b-fb69-4a34-b7ec-bae7cef32d1f" providerId="ADAL" clId="{3A397F3D-D77A-4337-86B3-15CD3BA159B3}" dt="2022-08-08T13:53:38.812" v="657" actId="1076"/>
          <ac:spMkLst>
            <pc:docMk/>
            <pc:sldMk cId="3707038946" sldId="303"/>
            <ac:spMk id="19" creationId="{5615F5D1-CF5A-4366-0BAC-0E69982D6242}"/>
          </ac:spMkLst>
        </pc:spChg>
        <pc:spChg chg="del">
          <ac:chgData name="박민지" userId="8cd2928b-fb69-4a34-b7ec-bae7cef32d1f" providerId="ADAL" clId="{3A397F3D-D77A-4337-86B3-15CD3BA159B3}" dt="2022-08-08T14:08:28.732" v="852" actId="478"/>
          <ac:spMkLst>
            <pc:docMk/>
            <pc:sldMk cId="3707038946" sldId="303"/>
            <ac:spMk id="25" creationId="{AB88FF6D-9C14-FC94-1380-4EFF95EDB952}"/>
          </ac:spMkLst>
        </pc:spChg>
        <pc:spChg chg="del mod">
          <ac:chgData name="박민지" userId="8cd2928b-fb69-4a34-b7ec-bae7cef32d1f" providerId="ADAL" clId="{3A397F3D-D77A-4337-86B3-15CD3BA159B3}" dt="2022-08-08T13:59:31.698" v="703" actId="478"/>
          <ac:spMkLst>
            <pc:docMk/>
            <pc:sldMk cId="3707038946" sldId="303"/>
            <ac:spMk id="38" creationId="{1E787B0A-E728-E5AE-721C-98C8A4AEAF6A}"/>
          </ac:spMkLst>
        </pc:spChg>
        <pc:spChg chg="del mod">
          <ac:chgData name="박민지" userId="8cd2928b-fb69-4a34-b7ec-bae7cef32d1f" providerId="ADAL" clId="{3A397F3D-D77A-4337-86B3-15CD3BA159B3}" dt="2022-08-08T13:59:31.698" v="703" actId="478"/>
          <ac:spMkLst>
            <pc:docMk/>
            <pc:sldMk cId="3707038946" sldId="303"/>
            <ac:spMk id="41" creationId="{7A26B564-FC60-944B-587A-5E53F4C2B21F}"/>
          </ac:spMkLst>
        </pc:spChg>
        <pc:spChg chg="del mod">
          <ac:chgData name="박민지" userId="8cd2928b-fb69-4a34-b7ec-bae7cef32d1f" providerId="ADAL" clId="{3A397F3D-D77A-4337-86B3-15CD3BA159B3}" dt="2022-08-08T13:59:31.698" v="703" actId="478"/>
          <ac:spMkLst>
            <pc:docMk/>
            <pc:sldMk cId="3707038946" sldId="303"/>
            <ac:spMk id="45" creationId="{CB5F87B2-A39F-9DFE-01F4-AF2DE553DFB0}"/>
          </ac:spMkLst>
        </pc:spChg>
        <pc:spChg chg="del">
          <ac:chgData name="박민지" userId="8cd2928b-fb69-4a34-b7ec-bae7cef32d1f" providerId="ADAL" clId="{3A397F3D-D77A-4337-86B3-15CD3BA159B3}" dt="2022-08-08T14:08:28.732" v="852" actId="478"/>
          <ac:spMkLst>
            <pc:docMk/>
            <pc:sldMk cId="3707038946" sldId="303"/>
            <ac:spMk id="61" creationId="{21C8204C-4924-0DDE-DDEE-321A287D8D15}"/>
          </ac:spMkLst>
        </pc:spChg>
        <pc:spChg chg="del">
          <ac:chgData name="박민지" userId="8cd2928b-fb69-4a34-b7ec-bae7cef32d1f" providerId="ADAL" clId="{3A397F3D-D77A-4337-86B3-15CD3BA159B3}" dt="2022-08-08T14:08:28.732" v="852" actId="478"/>
          <ac:spMkLst>
            <pc:docMk/>
            <pc:sldMk cId="3707038946" sldId="303"/>
            <ac:spMk id="62" creationId="{E4B58566-ECAB-A9E2-897E-A2DF0933D079}"/>
          </ac:spMkLst>
        </pc:spChg>
        <pc:spChg chg="del">
          <ac:chgData name="박민지" userId="8cd2928b-fb69-4a34-b7ec-bae7cef32d1f" providerId="ADAL" clId="{3A397F3D-D77A-4337-86B3-15CD3BA159B3}" dt="2022-08-08T14:08:28.732" v="852" actId="478"/>
          <ac:spMkLst>
            <pc:docMk/>
            <pc:sldMk cId="3707038946" sldId="303"/>
            <ac:spMk id="63" creationId="{A39260E3-75B3-3D66-098A-7F5F454AE101}"/>
          </ac:spMkLst>
        </pc:spChg>
        <pc:spChg chg="del">
          <ac:chgData name="박민지" userId="8cd2928b-fb69-4a34-b7ec-bae7cef32d1f" providerId="ADAL" clId="{3A397F3D-D77A-4337-86B3-15CD3BA159B3}" dt="2022-08-08T14:08:28.732" v="852" actId="478"/>
          <ac:spMkLst>
            <pc:docMk/>
            <pc:sldMk cId="3707038946" sldId="303"/>
            <ac:spMk id="65" creationId="{89229901-7189-87A1-8BAD-2BAFEEAEC3D0}"/>
          </ac:spMkLst>
        </pc:spChg>
        <pc:spChg chg="del">
          <ac:chgData name="박민지" userId="8cd2928b-fb69-4a34-b7ec-bae7cef32d1f" providerId="ADAL" clId="{3A397F3D-D77A-4337-86B3-15CD3BA159B3}" dt="2022-08-08T14:08:28.732" v="852" actId="478"/>
          <ac:spMkLst>
            <pc:docMk/>
            <pc:sldMk cId="3707038946" sldId="303"/>
            <ac:spMk id="69" creationId="{3E6B781D-A71C-7261-A0CD-060FFA80712B}"/>
          </ac:spMkLst>
        </pc:spChg>
        <pc:spChg chg="add mod">
          <ac:chgData name="박민지" userId="8cd2928b-fb69-4a34-b7ec-bae7cef32d1f" providerId="ADAL" clId="{3A397F3D-D77A-4337-86B3-15CD3BA159B3}" dt="2022-08-08T14:00:19.708" v="723" actId="1076"/>
          <ac:spMkLst>
            <pc:docMk/>
            <pc:sldMk cId="3707038946" sldId="303"/>
            <ac:spMk id="71" creationId="{0CC1FEE7-FD05-AFF6-183E-9C88BE2B5327}"/>
          </ac:spMkLst>
        </pc:spChg>
        <pc:spChg chg="add mod">
          <ac:chgData name="박민지" userId="8cd2928b-fb69-4a34-b7ec-bae7cef32d1f" providerId="ADAL" clId="{3A397F3D-D77A-4337-86B3-15CD3BA159B3}" dt="2022-08-08T14:00:16.500" v="722" actId="1076"/>
          <ac:spMkLst>
            <pc:docMk/>
            <pc:sldMk cId="3707038946" sldId="303"/>
            <ac:spMk id="75" creationId="{BA0921DC-4F78-48B7-17F6-BEDB8A94992F}"/>
          </ac:spMkLst>
        </pc:spChg>
        <pc:spChg chg="add mod">
          <ac:chgData name="박민지" userId="8cd2928b-fb69-4a34-b7ec-bae7cef32d1f" providerId="ADAL" clId="{3A397F3D-D77A-4337-86B3-15CD3BA159B3}" dt="2022-08-08T14:01:01.213" v="748" actId="1076"/>
          <ac:spMkLst>
            <pc:docMk/>
            <pc:sldMk cId="3707038946" sldId="303"/>
            <ac:spMk id="78" creationId="{C240182F-B8BC-B3E2-17D4-5AE169D4968A}"/>
          </ac:spMkLst>
        </pc:spChg>
        <pc:spChg chg="add mod">
          <ac:chgData name="박민지" userId="8cd2928b-fb69-4a34-b7ec-bae7cef32d1f" providerId="ADAL" clId="{3A397F3D-D77A-4337-86B3-15CD3BA159B3}" dt="2022-08-08T14:01:05.108" v="749" actId="1076"/>
          <ac:spMkLst>
            <pc:docMk/>
            <pc:sldMk cId="3707038946" sldId="303"/>
            <ac:spMk id="79" creationId="{D069CB6E-22D9-A2B7-CF88-07F58DAFEE87}"/>
          </ac:spMkLst>
        </pc:spChg>
        <pc:spChg chg="add mod">
          <ac:chgData name="박민지" userId="8cd2928b-fb69-4a34-b7ec-bae7cef32d1f" providerId="ADAL" clId="{3A397F3D-D77A-4337-86B3-15CD3BA159B3}" dt="2022-08-08T14:01:08.349" v="750" actId="1076"/>
          <ac:spMkLst>
            <pc:docMk/>
            <pc:sldMk cId="3707038946" sldId="303"/>
            <ac:spMk id="80" creationId="{25A46A5F-C6C7-8010-3577-89B8E8EDB028}"/>
          </ac:spMkLst>
        </pc:spChg>
        <pc:spChg chg="add del mod">
          <ac:chgData name="박민지" userId="8cd2928b-fb69-4a34-b7ec-bae7cef32d1f" providerId="ADAL" clId="{3A397F3D-D77A-4337-86B3-15CD3BA159B3}" dt="2022-08-08T14:01:15.259" v="754"/>
          <ac:spMkLst>
            <pc:docMk/>
            <pc:sldMk cId="3707038946" sldId="303"/>
            <ac:spMk id="83" creationId="{E0F797D2-6DB0-0107-E6A1-0A14C12C393E}"/>
          </ac:spMkLst>
        </pc:spChg>
        <pc:spChg chg="add del mod">
          <ac:chgData name="박민지" userId="8cd2928b-fb69-4a34-b7ec-bae7cef32d1f" providerId="ADAL" clId="{3A397F3D-D77A-4337-86B3-15CD3BA159B3}" dt="2022-08-08T14:08:32.423" v="854"/>
          <ac:spMkLst>
            <pc:docMk/>
            <pc:sldMk cId="3707038946" sldId="303"/>
            <ac:spMk id="86" creationId="{DC694F1D-0F10-3DEA-4EE1-822611956FB8}"/>
          </ac:spMkLst>
        </pc:spChg>
        <pc:spChg chg="add del mod">
          <ac:chgData name="박민지" userId="8cd2928b-fb69-4a34-b7ec-bae7cef32d1f" providerId="ADAL" clId="{3A397F3D-D77A-4337-86B3-15CD3BA159B3}" dt="2022-08-08T14:08:32.423" v="854"/>
          <ac:spMkLst>
            <pc:docMk/>
            <pc:sldMk cId="3707038946" sldId="303"/>
            <ac:spMk id="93" creationId="{CA6EDF83-0696-8E35-7693-F007977798F8}"/>
          </ac:spMkLst>
        </pc:spChg>
        <pc:spChg chg="add del mod">
          <ac:chgData name="박민지" userId="8cd2928b-fb69-4a34-b7ec-bae7cef32d1f" providerId="ADAL" clId="{3A397F3D-D77A-4337-86B3-15CD3BA159B3}" dt="2022-08-08T14:08:32.423" v="854"/>
          <ac:spMkLst>
            <pc:docMk/>
            <pc:sldMk cId="3707038946" sldId="303"/>
            <ac:spMk id="94" creationId="{E61BFD7F-7AFE-6289-AC9C-B5CE4D785CFD}"/>
          </ac:spMkLst>
        </pc:spChg>
        <pc:spChg chg="add del mod">
          <ac:chgData name="박민지" userId="8cd2928b-fb69-4a34-b7ec-bae7cef32d1f" providerId="ADAL" clId="{3A397F3D-D77A-4337-86B3-15CD3BA159B3}" dt="2022-08-08T14:08:32.423" v="854"/>
          <ac:spMkLst>
            <pc:docMk/>
            <pc:sldMk cId="3707038946" sldId="303"/>
            <ac:spMk id="96" creationId="{61ED9A3E-D7AE-4C77-E731-DE98F03DD4B7}"/>
          </ac:spMkLst>
        </pc:spChg>
        <pc:spChg chg="add del mod">
          <ac:chgData name="박민지" userId="8cd2928b-fb69-4a34-b7ec-bae7cef32d1f" providerId="ADAL" clId="{3A397F3D-D77A-4337-86B3-15CD3BA159B3}" dt="2022-08-08T14:08:32.423" v="854"/>
          <ac:spMkLst>
            <pc:docMk/>
            <pc:sldMk cId="3707038946" sldId="303"/>
            <ac:spMk id="97" creationId="{040FD642-AF4C-B31C-2ECA-E8A1CD7C809A}"/>
          </ac:spMkLst>
        </pc:spChg>
        <pc:spChg chg="add del mod">
          <ac:chgData name="박민지" userId="8cd2928b-fb69-4a34-b7ec-bae7cef32d1f" providerId="ADAL" clId="{3A397F3D-D77A-4337-86B3-15CD3BA159B3}" dt="2022-08-08T14:08:32.423" v="854"/>
          <ac:spMkLst>
            <pc:docMk/>
            <pc:sldMk cId="3707038946" sldId="303"/>
            <ac:spMk id="98" creationId="{6E432743-DBDB-BD5A-70C1-53CCD63B3563}"/>
          </ac:spMkLst>
        </pc:spChg>
        <pc:spChg chg="add del mod">
          <ac:chgData name="박민지" userId="8cd2928b-fb69-4a34-b7ec-bae7cef32d1f" providerId="ADAL" clId="{3A397F3D-D77A-4337-86B3-15CD3BA159B3}" dt="2022-08-08T14:08:38.878" v="856"/>
          <ac:spMkLst>
            <pc:docMk/>
            <pc:sldMk cId="3707038946" sldId="303"/>
            <ac:spMk id="101" creationId="{CFF2CBEA-7DBE-04DC-7CCD-483932704D58}"/>
          </ac:spMkLst>
        </pc:spChg>
        <pc:spChg chg="add del mod">
          <ac:chgData name="박민지" userId="8cd2928b-fb69-4a34-b7ec-bae7cef32d1f" providerId="ADAL" clId="{3A397F3D-D77A-4337-86B3-15CD3BA159B3}" dt="2022-08-08T14:08:38.878" v="856"/>
          <ac:spMkLst>
            <pc:docMk/>
            <pc:sldMk cId="3707038946" sldId="303"/>
            <ac:spMk id="103" creationId="{A1CE163D-ADA8-CCC7-4701-8E08FC00BBBD}"/>
          </ac:spMkLst>
        </pc:spChg>
        <pc:spChg chg="add del mod">
          <ac:chgData name="박민지" userId="8cd2928b-fb69-4a34-b7ec-bae7cef32d1f" providerId="ADAL" clId="{3A397F3D-D77A-4337-86B3-15CD3BA159B3}" dt="2022-08-08T14:08:38.878" v="856"/>
          <ac:spMkLst>
            <pc:docMk/>
            <pc:sldMk cId="3707038946" sldId="303"/>
            <ac:spMk id="110" creationId="{1B18B9E7-CF36-FE39-DAA6-E5A67062B3DC}"/>
          </ac:spMkLst>
        </pc:spChg>
        <pc:spChg chg="add del mod">
          <ac:chgData name="박민지" userId="8cd2928b-fb69-4a34-b7ec-bae7cef32d1f" providerId="ADAL" clId="{3A397F3D-D77A-4337-86B3-15CD3BA159B3}" dt="2022-08-08T14:08:38.878" v="856"/>
          <ac:spMkLst>
            <pc:docMk/>
            <pc:sldMk cId="3707038946" sldId="303"/>
            <ac:spMk id="111" creationId="{AB29B19D-3486-95FA-D0BE-73C9AFBC1FDE}"/>
          </ac:spMkLst>
        </pc:spChg>
        <pc:spChg chg="add del mod">
          <ac:chgData name="박민지" userId="8cd2928b-fb69-4a34-b7ec-bae7cef32d1f" providerId="ADAL" clId="{3A397F3D-D77A-4337-86B3-15CD3BA159B3}" dt="2022-08-08T14:08:38.878" v="856"/>
          <ac:spMkLst>
            <pc:docMk/>
            <pc:sldMk cId="3707038946" sldId="303"/>
            <ac:spMk id="113" creationId="{4FF3FF26-53B5-8487-1B22-228FEDE44289}"/>
          </ac:spMkLst>
        </pc:spChg>
        <pc:spChg chg="add del mod">
          <ac:chgData name="박민지" userId="8cd2928b-fb69-4a34-b7ec-bae7cef32d1f" providerId="ADAL" clId="{3A397F3D-D77A-4337-86B3-15CD3BA159B3}" dt="2022-08-08T14:08:38.878" v="856"/>
          <ac:spMkLst>
            <pc:docMk/>
            <pc:sldMk cId="3707038946" sldId="303"/>
            <ac:spMk id="114" creationId="{DBA45B56-B9DB-23D6-3834-2F7C50CCDF51}"/>
          </ac:spMkLst>
        </pc:spChg>
        <pc:spChg chg="add del mod">
          <ac:chgData name="박민지" userId="8cd2928b-fb69-4a34-b7ec-bae7cef32d1f" providerId="ADAL" clId="{3A397F3D-D77A-4337-86B3-15CD3BA159B3}" dt="2022-08-08T14:08:38.878" v="856"/>
          <ac:spMkLst>
            <pc:docMk/>
            <pc:sldMk cId="3707038946" sldId="303"/>
            <ac:spMk id="115" creationId="{DACB7948-C870-1E59-20BB-C4D15E3034B9}"/>
          </ac:spMkLst>
        </pc:spChg>
        <pc:spChg chg="add mod">
          <ac:chgData name="박민지" userId="8cd2928b-fb69-4a34-b7ec-bae7cef32d1f" providerId="ADAL" clId="{3A397F3D-D77A-4337-86B3-15CD3BA159B3}" dt="2022-08-08T14:28:33.340" v="1406" actId="1076"/>
          <ac:spMkLst>
            <pc:docMk/>
            <pc:sldMk cId="3707038946" sldId="303"/>
            <ac:spMk id="118" creationId="{02CF1639-30DB-5FDF-C2F6-F6AE58760677}"/>
          </ac:spMkLst>
        </pc:spChg>
        <pc:spChg chg="add mod">
          <ac:chgData name="박민지" userId="8cd2928b-fb69-4a34-b7ec-bae7cef32d1f" providerId="ADAL" clId="{3A397F3D-D77A-4337-86B3-15CD3BA159B3}" dt="2022-08-08T14:12:19.279" v="945" actId="1076"/>
          <ac:spMkLst>
            <pc:docMk/>
            <pc:sldMk cId="3707038946" sldId="303"/>
            <ac:spMk id="120" creationId="{7A427682-98AE-2C0E-D45B-6C5149FD3215}"/>
          </ac:spMkLst>
        </pc:spChg>
        <pc:spChg chg="add mod">
          <ac:chgData name="박민지" userId="8cd2928b-fb69-4a34-b7ec-bae7cef32d1f" providerId="ADAL" clId="{3A397F3D-D77A-4337-86B3-15CD3BA159B3}" dt="2022-08-08T14:12:19.279" v="945" actId="1076"/>
          <ac:spMkLst>
            <pc:docMk/>
            <pc:sldMk cId="3707038946" sldId="303"/>
            <ac:spMk id="127" creationId="{7FEC5404-9441-E515-D7E1-4811019A74E1}"/>
          </ac:spMkLst>
        </pc:spChg>
        <pc:spChg chg="add mod">
          <ac:chgData name="박민지" userId="8cd2928b-fb69-4a34-b7ec-bae7cef32d1f" providerId="ADAL" clId="{3A397F3D-D77A-4337-86B3-15CD3BA159B3}" dt="2022-08-08T14:12:19.279" v="945" actId="1076"/>
          <ac:spMkLst>
            <pc:docMk/>
            <pc:sldMk cId="3707038946" sldId="303"/>
            <ac:spMk id="128" creationId="{00598DD3-3BD3-420D-DC0A-2E22EB445092}"/>
          </ac:spMkLst>
        </pc:spChg>
        <pc:spChg chg="add mod">
          <ac:chgData name="박민지" userId="8cd2928b-fb69-4a34-b7ec-bae7cef32d1f" providerId="ADAL" clId="{3A397F3D-D77A-4337-86B3-15CD3BA159B3}" dt="2022-08-08T14:12:19.279" v="945" actId="1076"/>
          <ac:spMkLst>
            <pc:docMk/>
            <pc:sldMk cId="3707038946" sldId="303"/>
            <ac:spMk id="130" creationId="{6426CCDF-C796-5DC1-FCE4-055D126BC11D}"/>
          </ac:spMkLst>
        </pc:spChg>
        <pc:spChg chg="add mod">
          <ac:chgData name="박민지" userId="8cd2928b-fb69-4a34-b7ec-bae7cef32d1f" providerId="ADAL" clId="{3A397F3D-D77A-4337-86B3-15CD3BA159B3}" dt="2022-08-08T14:12:19.279" v="945" actId="1076"/>
          <ac:spMkLst>
            <pc:docMk/>
            <pc:sldMk cId="3707038946" sldId="303"/>
            <ac:spMk id="131" creationId="{8FBBEAC8-E102-7D78-878B-EEAF706F4EBB}"/>
          </ac:spMkLst>
        </pc:spChg>
        <pc:spChg chg="add mod">
          <ac:chgData name="박민지" userId="8cd2928b-fb69-4a34-b7ec-bae7cef32d1f" providerId="ADAL" clId="{3A397F3D-D77A-4337-86B3-15CD3BA159B3}" dt="2022-08-08T14:12:19.279" v="945" actId="1076"/>
          <ac:spMkLst>
            <pc:docMk/>
            <pc:sldMk cId="3707038946" sldId="303"/>
            <ac:spMk id="132" creationId="{3C6490C2-933D-B25A-41D8-1B5548EA233B}"/>
          </ac:spMkLst>
        </pc:spChg>
        <pc:spChg chg="add mod">
          <ac:chgData name="박민지" userId="8cd2928b-fb69-4a34-b7ec-bae7cef32d1f" providerId="ADAL" clId="{3A397F3D-D77A-4337-86B3-15CD3BA159B3}" dt="2022-08-08T14:12:19.279" v="945" actId="1076"/>
          <ac:spMkLst>
            <pc:docMk/>
            <pc:sldMk cId="3707038946" sldId="303"/>
            <ac:spMk id="135" creationId="{50E29F06-5675-5FC8-5F5D-B20651C226CB}"/>
          </ac:spMkLst>
        </pc:spChg>
        <pc:cxnChg chg="mod">
          <ac:chgData name="박민지" userId="8cd2928b-fb69-4a34-b7ec-bae7cef32d1f" providerId="ADAL" clId="{3A397F3D-D77A-4337-86B3-15CD3BA159B3}" dt="2022-08-08T13:56:27.739" v="674" actId="14100"/>
          <ac:cxnSpMkLst>
            <pc:docMk/>
            <pc:sldMk cId="3707038946" sldId="303"/>
            <ac:cxnSpMk id="10" creationId="{24CC1A95-EB88-C3A9-7C90-222B7792BBA4}"/>
          </ac:cxnSpMkLst>
        </pc:cxnChg>
        <pc:cxnChg chg="mod">
          <ac:chgData name="박민지" userId="8cd2928b-fb69-4a34-b7ec-bae7cef32d1f" providerId="ADAL" clId="{3A397F3D-D77A-4337-86B3-15CD3BA159B3}" dt="2022-08-08T13:56:41.106" v="680" actId="14100"/>
          <ac:cxnSpMkLst>
            <pc:docMk/>
            <pc:sldMk cId="3707038946" sldId="303"/>
            <ac:cxnSpMk id="37" creationId="{A3C7FE48-DB6E-2C0D-4872-73B1D46D9790}"/>
          </ac:cxnSpMkLst>
        </pc:cxnChg>
        <pc:cxnChg chg="del mod">
          <ac:chgData name="박민지" userId="8cd2928b-fb69-4a34-b7ec-bae7cef32d1f" providerId="ADAL" clId="{3A397F3D-D77A-4337-86B3-15CD3BA159B3}" dt="2022-08-08T13:59:33.782" v="704" actId="478"/>
          <ac:cxnSpMkLst>
            <pc:docMk/>
            <pc:sldMk cId="3707038946" sldId="303"/>
            <ac:cxnSpMk id="40" creationId="{545C8C4E-DBA6-0B0B-C72E-D25C62218162}"/>
          </ac:cxnSpMkLst>
        </pc:cxnChg>
        <pc:cxnChg chg="del mod">
          <ac:chgData name="박민지" userId="8cd2928b-fb69-4a34-b7ec-bae7cef32d1f" providerId="ADAL" clId="{3A397F3D-D77A-4337-86B3-15CD3BA159B3}" dt="2022-08-08T13:59:33.782" v="704" actId="478"/>
          <ac:cxnSpMkLst>
            <pc:docMk/>
            <pc:sldMk cId="3707038946" sldId="303"/>
            <ac:cxnSpMk id="44" creationId="{6BE1E3BE-0864-2D92-4BF7-76A4378F996A}"/>
          </ac:cxnSpMkLst>
        </pc:cxnChg>
        <pc:cxnChg chg="del">
          <ac:chgData name="박민지" userId="8cd2928b-fb69-4a34-b7ec-bae7cef32d1f" providerId="ADAL" clId="{3A397F3D-D77A-4337-86B3-15CD3BA159B3}" dt="2022-08-08T14:08:28.732" v="852" actId="478"/>
          <ac:cxnSpMkLst>
            <pc:docMk/>
            <pc:sldMk cId="3707038946" sldId="303"/>
            <ac:cxnSpMk id="50" creationId="{7C7797A2-C415-14CE-C8A7-9E0B9A3CCBF8}"/>
          </ac:cxnSpMkLst>
        </pc:cxnChg>
        <pc:cxnChg chg="del">
          <ac:chgData name="박민지" userId="8cd2928b-fb69-4a34-b7ec-bae7cef32d1f" providerId="ADAL" clId="{3A397F3D-D77A-4337-86B3-15CD3BA159B3}" dt="2022-08-08T14:08:28.732" v="852" actId="478"/>
          <ac:cxnSpMkLst>
            <pc:docMk/>
            <pc:sldMk cId="3707038946" sldId="303"/>
            <ac:cxnSpMk id="54" creationId="{7411C4DD-788C-AB6A-F2AF-920A8E3EE438}"/>
          </ac:cxnSpMkLst>
        </pc:cxnChg>
        <pc:cxnChg chg="add mod">
          <ac:chgData name="박민지" userId="8cd2928b-fb69-4a34-b7ec-bae7cef32d1f" providerId="ADAL" clId="{3A397F3D-D77A-4337-86B3-15CD3BA159B3}" dt="2022-08-08T13:56:46.498" v="682" actId="1076"/>
          <ac:cxnSpMkLst>
            <pc:docMk/>
            <pc:sldMk cId="3707038946" sldId="303"/>
            <ac:cxnSpMk id="56" creationId="{9E5F4C8F-F85B-0D17-188F-DEBC35D153D7}"/>
          </ac:cxnSpMkLst>
        </pc:cxnChg>
        <pc:cxnChg chg="add mod">
          <ac:chgData name="박민지" userId="8cd2928b-fb69-4a34-b7ec-bae7cef32d1f" providerId="ADAL" clId="{3A397F3D-D77A-4337-86B3-15CD3BA159B3}" dt="2022-08-08T13:56:53.881" v="684" actId="1076"/>
          <ac:cxnSpMkLst>
            <pc:docMk/>
            <pc:sldMk cId="3707038946" sldId="303"/>
            <ac:cxnSpMk id="57" creationId="{A2A356F8-197A-B554-3C30-A3DCE6BEB43B}"/>
          </ac:cxnSpMkLst>
        </pc:cxnChg>
        <pc:cxnChg chg="del">
          <ac:chgData name="박민지" userId="8cd2928b-fb69-4a34-b7ec-bae7cef32d1f" providerId="ADAL" clId="{3A397F3D-D77A-4337-86B3-15CD3BA159B3}" dt="2022-08-08T14:08:28.732" v="852" actId="478"/>
          <ac:cxnSpMkLst>
            <pc:docMk/>
            <pc:sldMk cId="3707038946" sldId="303"/>
            <ac:cxnSpMk id="59" creationId="{D5922C0F-89BD-BDDF-2737-9E4AD92B3A21}"/>
          </ac:cxnSpMkLst>
        </pc:cxnChg>
        <pc:cxnChg chg="del">
          <ac:chgData name="박민지" userId="8cd2928b-fb69-4a34-b7ec-bae7cef32d1f" providerId="ADAL" clId="{3A397F3D-D77A-4337-86B3-15CD3BA159B3}" dt="2022-08-08T14:08:28.732" v="852" actId="478"/>
          <ac:cxnSpMkLst>
            <pc:docMk/>
            <pc:sldMk cId="3707038946" sldId="303"/>
            <ac:cxnSpMk id="60" creationId="{EA5C6965-F399-2998-976B-AE93099CA1D7}"/>
          </ac:cxnSpMkLst>
        </pc:cxnChg>
        <pc:cxnChg chg="add mod">
          <ac:chgData name="박민지" userId="8cd2928b-fb69-4a34-b7ec-bae7cef32d1f" providerId="ADAL" clId="{3A397F3D-D77A-4337-86B3-15CD3BA159B3}" dt="2022-08-08T13:56:56.817" v="686" actId="1076"/>
          <ac:cxnSpMkLst>
            <pc:docMk/>
            <pc:sldMk cId="3707038946" sldId="303"/>
            <ac:cxnSpMk id="64" creationId="{C8C1B903-12E7-A122-2C2F-4E4B5918A545}"/>
          </ac:cxnSpMkLst>
        </pc:cxnChg>
        <pc:cxnChg chg="add mod">
          <ac:chgData name="박민지" userId="8cd2928b-fb69-4a34-b7ec-bae7cef32d1f" providerId="ADAL" clId="{3A397F3D-D77A-4337-86B3-15CD3BA159B3}" dt="2022-08-08T13:56:59.914" v="688" actId="1076"/>
          <ac:cxnSpMkLst>
            <pc:docMk/>
            <pc:sldMk cId="3707038946" sldId="303"/>
            <ac:cxnSpMk id="66" creationId="{DB8B73C7-8D89-0E0D-3763-5611D3F71BDE}"/>
          </ac:cxnSpMkLst>
        </pc:cxnChg>
        <pc:cxnChg chg="mod">
          <ac:chgData name="박민지" userId="8cd2928b-fb69-4a34-b7ec-bae7cef32d1f" providerId="ADAL" clId="{3A397F3D-D77A-4337-86B3-15CD3BA159B3}" dt="2022-08-08T14:00:13.662" v="721" actId="1076"/>
          <ac:cxnSpMkLst>
            <pc:docMk/>
            <pc:sldMk cId="3707038946" sldId="303"/>
            <ac:cxnSpMk id="72" creationId="{CDDB8B89-9C4E-C9EF-4FFB-524A8E5A1633}"/>
          </ac:cxnSpMkLst>
        </pc:cxnChg>
        <pc:cxnChg chg="add mod">
          <ac:chgData name="박민지" userId="8cd2928b-fb69-4a34-b7ec-bae7cef32d1f" providerId="ADAL" clId="{3A397F3D-D77A-4337-86B3-15CD3BA159B3}" dt="2022-08-08T14:00:26.437" v="727" actId="1076"/>
          <ac:cxnSpMkLst>
            <pc:docMk/>
            <pc:sldMk cId="3707038946" sldId="303"/>
            <ac:cxnSpMk id="77" creationId="{5E414174-CA03-EF01-8042-36C5AA166406}"/>
          </ac:cxnSpMkLst>
        </pc:cxnChg>
        <pc:cxnChg chg="add mod">
          <ac:chgData name="박민지" userId="8cd2928b-fb69-4a34-b7ec-bae7cef32d1f" providerId="ADAL" clId="{3A397F3D-D77A-4337-86B3-15CD3BA159B3}" dt="2022-08-08T14:01:12.644" v="752" actId="1076"/>
          <ac:cxnSpMkLst>
            <pc:docMk/>
            <pc:sldMk cId="3707038946" sldId="303"/>
            <ac:cxnSpMk id="82" creationId="{2BD9B3C5-785A-4B86-2F38-D487BAA7CC00}"/>
          </ac:cxnSpMkLst>
        </pc:cxnChg>
        <pc:cxnChg chg="add mod">
          <ac:chgData name="박민지" userId="8cd2928b-fb69-4a34-b7ec-bae7cef32d1f" providerId="ADAL" clId="{3A397F3D-D77A-4337-86B3-15CD3BA159B3}" dt="2022-08-08T14:01:22.108" v="756" actId="1076"/>
          <ac:cxnSpMkLst>
            <pc:docMk/>
            <pc:sldMk cId="3707038946" sldId="303"/>
            <ac:cxnSpMk id="84" creationId="{87EF7884-D173-3D1D-A85B-7AD57F85EEBA}"/>
          </ac:cxnSpMkLst>
        </pc:cxnChg>
        <pc:cxnChg chg="add del mod">
          <ac:chgData name="박민지" userId="8cd2928b-fb69-4a34-b7ec-bae7cef32d1f" providerId="ADAL" clId="{3A397F3D-D77A-4337-86B3-15CD3BA159B3}" dt="2022-08-08T14:08:32.423" v="854"/>
          <ac:cxnSpMkLst>
            <pc:docMk/>
            <pc:sldMk cId="3707038946" sldId="303"/>
            <ac:cxnSpMk id="85" creationId="{6530BA7A-2705-EDFD-2832-BC8DABEC8196}"/>
          </ac:cxnSpMkLst>
        </pc:cxnChg>
        <pc:cxnChg chg="add del mod">
          <ac:chgData name="박민지" userId="8cd2928b-fb69-4a34-b7ec-bae7cef32d1f" providerId="ADAL" clId="{3A397F3D-D77A-4337-86B3-15CD3BA159B3}" dt="2022-08-08T14:08:32.423" v="854"/>
          <ac:cxnSpMkLst>
            <pc:docMk/>
            <pc:sldMk cId="3707038946" sldId="303"/>
            <ac:cxnSpMk id="87" creationId="{18C2B4F5-0421-626A-917D-04C0E83E8D08}"/>
          </ac:cxnSpMkLst>
        </pc:cxnChg>
        <pc:cxnChg chg="add del mod">
          <ac:chgData name="박민지" userId="8cd2928b-fb69-4a34-b7ec-bae7cef32d1f" providerId="ADAL" clId="{3A397F3D-D77A-4337-86B3-15CD3BA159B3}" dt="2022-08-08T14:08:32.423" v="854"/>
          <ac:cxnSpMkLst>
            <pc:docMk/>
            <pc:sldMk cId="3707038946" sldId="303"/>
            <ac:cxnSpMk id="88" creationId="{D0697BBC-9B13-2E59-97D9-19D61F41F608}"/>
          </ac:cxnSpMkLst>
        </pc:cxnChg>
        <pc:cxnChg chg="add del mod">
          <ac:chgData name="박민지" userId="8cd2928b-fb69-4a34-b7ec-bae7cef32d1f" providerId="ADAL" clId="{3A397F3D-D77A-4337-86B3-15CD3BA159B3}" dt="2022-08-08T14:08:32.423" v="854"/>
          <ac:cxnSpMkLst>
            <pc:docMk/>
            <pc:sldMk cId="3707038946" sldId="303"/>
            <ac:cxnSpMk id="89" creationId="{344FA74C-C37B-3382-A485-EA5DD27B38C0}"/>
          </ac:cxnSpMkLst>
        </pc:cxnChg>
        <pc:cxnChg chg="add del mod">
          <ac:chgData name="박민지" userId="8cd2928b-fb69-4a34-b7ec-bae7cef32d1f" providerId="ADAL" clId="{3A397F3D-D77A-4337-86B3-15CD3BA159B3}" dt="2022-08-08T14:08:32.423" v="854"/>
          <ac:cxnSpMkLst>
            <pc:docMk/>
            <pc:sldMk cId="3707038946" sldId="303"/>
            <ac:cxnSpMk id="90" creationId="{592788AA-4985-28A5-9DC3-655F6A8F9756}"/>
          </ac:cxnSpMkLst>
        </pc:cxnChg>
        <pc:cxnChg chg="add del mod">
          <ac:chgData name="박민지" userId="8cd2928b-fb69-4a34-b7ec-bae7cef32d1f" providerId="ADAL" clId="{3A397F3D-D77A-4337-86B3-15CD3BA159B3}" dt="2022-08-08T14:08:32.423" v="854"/>
          <ac:cxnSpMkLst>
            <pc:docMk/>
            <pc:sldMk cId="3707038946" sldId="303"/>
            <ac:cxnSpMk id="91" creationId="{970F5E01-B71F-60C8-6D40-5DFD8F9BD8D4}"/>
          </ac:cxnSpMkLst>
        </pc:cxnChg>
        <pc:cxnChg chg="add del mod">
          <ac:chgData name="박민지" userId="8cd2928b-fb69-4a34-b7ec-bae7cef32d1f" providerId="ADAL" clId="{3A397F3D-D77A-4337-86B3-15CD3BA159B3}" dt="2022-08-08T14:08:32.423" v="854"/>
          <ac:cxnSpMkLst>
            <pc:docMk/>
            <pc:sldMk cId="3707038946" sldId="303"/>
            <ac:cxnSpMk id="92" creationId="{4A85965D-5A8F-E80B-24E0-8AC33F488E7A}"/>
          </ac:cxnSpMkLst>
        </pc:cxnChg>
        <pc:cxnChg chg="add del mod">
          <ac:chgData name="박민지" userId="8cd2928b-fb69-4a34-b7ec-bae7cef32d1f" providerId="ADAL" clId="{3A397F3D-D77A-4337-86B3-15CD3BA159B3}" dt="2022-08-08T14:08:32.423" v="854"/>
          <ac:cxnSpMkLst>
            <pc:docMk/>
            <pc:sldMk cId="3707038946" sldId="303"/>
            <ac:cxnSpMk id="95" creationId="{3AB8F64F-D765-C219-ED6B-A616E983D000}"/>
          </ac:cxnSpMkLst>
        </pc:cxnChg>
        <pc:cxnChg chg="add del mod">
          <ac:chgData name="박민지" userId="8cd2928b-fb69-4a34-b7ec-bae7cef32d1f" providerId="ADAL" clId="{3A397F3D-D77A-4337-86B3-15CD3BA159B3}" dt="2022-08-08T14:08:32.423" v="854"/>
          <ac:cxnSpMkLst>
            <pc:docMk/>
            <pc:sldMk cId="3707038946" sldId="303"/>
            <ac:cxnSpMk id="99" creationId="{EB702CC7-E746-F7F2-EFF7-E390CFEA4D0B}"/>
          </ac:cxnSpMkLst>
        </pc:cxnChg>
        <pc:cxnChg chg="add del mod">
          <ac:chgData name="박민지" userId="8cd2928b-fb69-4a34-b7ec-bae7cef32d1f" providerId="ADAL" clId="{3A397F3D-D77A-4337-86B3-15CD3BA159B3}" dt="2022-08-08T14:08:32.423" v="854"/>
          <ac:cxnSpMkLst>
            <pc:docMk/>
            <pc:sldMk cId="3707038946" sldId="303"/>
            <ac:cxnSpMk id="100" creationId="{6E80C8EF-CACF-AD3E-CE1A-EF0894CF0A37}"/>
          </ac:cxnSpMkLst>
        </pc:cxnChg>
        <pc:cxnChg chg="add del mod">
          <ac:chgData name="박민지" userId="8cd2928b-fb69-4a34-b7ec-bae7cef32d1f" providerId="ADAL" clId="{3A397F3D-D77A-4337-86B3-15CD3BA159B3}" dt="2022-08-08T14:08:38.878" v="856"/>
          <ac:cxnSpMkLst>
            <pc:docMk/>
            <pc:sldMk cId="3707038946" sldId="303"/>
            <ac:cxnSpMk id="102" creationId="{5F74179A-7FD3-6389-B01D-CAAC411A03FC}"/>
          </ac:cxnSpMkLst>
        </pc:cxnChg>
        <pc:cxnChg chg="add del mod">
          <ac:chgData name="박민지" userId="8cd2928b-fb69-4a34-b7ec-bae7cef32d1f" providerId="ADAL" clId="{3A397F3D-D77A-4337-86B3-15CD3BA159B3}" dt="2022-08-08T14:08:38.878" v="856"/>
          <ac:cxnSpMkLst>
            <pc:docMk/>
            <pc:sldMk cId="3707038946" sldId="303"/>
            <ac:cxnSpMk id="104" creationId="{52A88FE9-6DCD-B5FB-A4DD-3BC144B40B10}"/>
          </ac:cxnSpMkLst>
        </pc:cxnChg>
        <pc:cxnChg chg="add del mod">
          <ac:chgData name="박민지" userId="8cd2928b-fb69-4a34-b7ec-bae7cef32d1f" providerId="ADAL" clId="{3A397F3D-D77A-4337-86B3-15CD3BA159B3}" dt="2022-08-08T14:08:38.878" v="856"/>
          <ac:cxnSpMkLst>
            <pc:docMk/>
            <pc:sldMk cId="3707038946" sldId="303"/>
            <ac:cxnSpMk id="105" creationId="{BF6CDDE4-5124-A07E-F7EB-3C6444E9647E}"/>
          </ac:cxnSpMkLst>
        </pc:cxnChg>
        <pc:cxnChg chg="add del mod">
          <ac:chgData name="박민지" userId="8cd2928b-fb69-4a34-b7ec-bae7cef32d1f" providerId="ADAL" clId="{3A397F3D-D77A-4337-86B3-15CD3BA159B3}" dt="2022-08-08T14:08:38.878" v="856"/>
          <ac:cxnSpMkLst>
            <pc:docMk/>
            <pc:sldMk cId="3707038946" sldId="303"/>
            <ac:cxnSpMk id="106" creationId="{0039F79F-EAC4-256D-890B-0D5A7E87F7E4}"/>
          </ac:cxnSpMkLst>
        </pc:cxnChg>
        <pc:cxnChg chg="add del mod">
          <ac:chgData name="박민지" userId="8cd2928b-fb69-4a34-b7ec-bae7cef32d1f" providerId="ADAL" clId="{3A397F3D-D77A-4337-86B3-15CD3BA159B3}" dt="2022-08-08T14:08:38.878" v="856"/>
          <ac:cxnSpMkLst>
            <pc:docMk/>
            <pc:sldMk cId="3707038946" sldId="303"/>
            <ac:cxnSpMk id="107" creationId="{B8F21601-E655-5864-3114-1EA6EEB0B578}"/>
          </ac:cxnSpMkLst>
        </pc:cxnChg>
        <pc:cxnChg chg="add del mod">
          <ac:chgData name="박민지" userId="8cd2928b-fb69-4a34-b7ec-bae7cef32d1f" providerId="ADAL" clId="{3A397F3D-D77A-4337-86B3-15CD3BA159B3}" dt="2022-08-08T14:08:38.878" v="856"/>
          <ac:cxnSpMkLst>
            <pc:docMk/>
            <pc:sldMk cId="3707038946" sldId="303"/>
            <ac:cxnSpMk id="108" creationId="{1D427847-D199-0564-A46E-D2DF01D28F68}"/>
          </ac:cxnSpMkLst>
        </pc:cxnChg>
        <pc:cxnChg chg="add del mod">
          <ac:chgData name="박민지" userId="8cd2928b-fb69-4a34-b7ec-bae7cef32d1f" providerId="ADAL" clId="{3A397F3D-D77A-4337-86B3-15CD3BA159B3}" dt="2022-08-08T14:08:38.878" v="856"/>
          <ac:cxnSpMkLst>
            <pc:docMk/>
            <pc:sldMk cId="3707038946" sldId="303"/>
            <ac:cxnSpMk id="109" creationId="{AC948CD5-1EF1-1E7E-A20E-3A73CBE0A184}"/>
          </ac:cxnSpMkLst>
        </pc:cxnChg>
        <pc:cxnChg chg="add del mod">
          <ac:chgData name="박민지" userId="8cd2928b-fb69-4a34-b7ec-bae7cef32d1f" providerId="ADAL" clId="{3A397F3D-D77A-4337-86B3-15CD3BA159B3}" dt="2022-08-08T14:08:38.878" v="856"/>
          <ac:cxnSpMkLst>
            <pc:docMk/>
            <pc:sldMk cId="3707038946" sldId="303"/>
            <ac:cxnSpMk id="112" creationId="{858AD0F7-D0EC-E552-8E1B-5D3B8B322CB2}"/>
          </ac:cxnSpMkLst>
        </pc:cxnChg>
        <pc:cxnChg chg="add del mod">
          <ac:chgData name="박민지" userId="8cd2928b-fb69-4a34-b7ec-bae7cef32d1f" providerId="ADAL" clId="{3A397F3D-D77A-4337-86B3-15CD3BA159B3}" dt="2022-08-08T14:08:38.878" v="856"/>
          <ac:cxnSpMkLst>
            <pc:docMk/>
            <pc:sldMk cId="3707038946" sldId="303"/>
            <ac:cxnSpMk id="116" creationId="{2921A5BD-D4C4-3981-9267-4908F1E30410}"/>
          </ac:cxnSpMkLst>
        </pc:cxnChg>
        <pc:cxnChg chg="add del mod">
          <ac:chgData name="박민지" userId="8cd2928b-fb69-4a34-b7ec-bae7cef32d1f" providerId="ADAL" clId="{3A397F3D-D77A-4337-86B3-15CD3BA159B3}" dt="2022-08-08T14:08:38.878" v="856"/>
          <ac:cxnSpMkLst>
            <pc:docMk/>
            <pc:sldMk cId="3707038946" sldId="303"/>
            <ac:cxnSpMk id="117" creationId="{E738B816-898C-56E4-092D-58C70C6C1117}"/>
          </ac:cxnSpMkLst>
        </pc:cxnChg>
        <pc:cxnChg chg="add mod">
          <ac:chgData name="박민지" userId="8cd2928b-fb69-4a34-b7ec-bae7cef32d1f" providerId="ADAL" clId="{3A397F3D-D77A-4337-86B3-15CD3BA159B3}" dt="2022-08-08T14:12:19.279" v="945" actId="1076"/>
          <ac:cxnSpMkLst>
            <pc:docMk/>
            <pc:sldMk cId="3707038946" sldId="303"/>
            <ac:cxnSpMk id="119" creationId="{75814F86-9375-40BA-77A6-5A2646E3F22C}"/>
          </ac:cxnSpMkLst>
        </pc:cxnChg>
        <pc:cxnChg chg="add mod">
          <ac:chgData name="박민지" userId="8cd2928b-fb69-4a34-b7ec-bae7cef32d1f" providerId="ADAL" clId="{3A397F3D-D77A-4337-86B3-15CD3BA159B3}" dt="2022-08-08T14:12:19.279" v="945" actId="1076"/>
          <ac:cxnSpMkLst>
            <pc:docMk/>
            <pc:sldMk cId="3707038946" sldId="303"/>
            <ac:cxnSpMk id="121" creationId="{050ACD25-2BC6-901B-A6B9-9841B895E0F2}"/>
          </ac:cxnSpMkLst>
        </pc:cxnChg>
        <pc:cxnChg chg="add mod">
          <ac:chgData name="박민지" userId="8cd2928b-fb69-4a34-b7ec-bae7cef32d1f" providerId="ADAL" clId="{3A397F3D-D77A-4337-86B3-15CD3BA159B3}" dt="2022-08-08T14:12:19.279" v="945" actId="1076"/>
          <ac:cxnSpMkLst>
            <pc:docMk/>
            <pc:sldMk cId="3707038946" sldId="303"/>
            <ac:cxnSpMk id="122" creationId="{8BEE5870-BF4F-B20A-C582-11BED36FFF47}"/>
          </ac:cxnSpMkLst>
        </pc:cxnChg>
        <pc:cxnChg chg="add mod">
          <ac:chgData name="박민지" userId="8cd2928b-fb69-4a34-b7ec-bae7cef32d1f" providerId="ADAL" clId="{3A397F3D-D77A-4337-86B3-15CD3BA159B3}" dt="2022-08-08T14:12:19.279" v="945" actId="1076"/>
          <ac:cxnSpMkLst>
            <pc:docMk/>
            <pc:sldMk cId="3707038946" sldId="303"/>
            <ac:cxnSpMk id="123" creationId="{111CDD92-EF16-9213-E8D1-F4AEFF9455C5}"/>
          </ac:cxnSpMkLst>
        </pc:cxnChg>
        <pc:cxnChg chg="add mod">
          <ac:chgData name="박민지" userId="8cd2928b-fb69-4a34-b7ec-bae7cef32d1f" providerId="ADAL" clId="{3A397F3D-D77A-4337-86B3-15CD3BA159B3}" dt="2022-08-08T14:12:19.279" v="945" actId="1076"/>
          <ac:cxnSpMkLst>
            <pc:docMk/>
            <pc:sldMk cId="3707038946" sldId="303"/>
            <ac:cxnSpMk id="124" creationId="{CF32391B-22CA-5D5D-A6EA-E7421AA319E2}"/>
          </ac:cxnSpMkLst>
        </pc:cxnChg>
        <pc:cxnChg chg="add mod">
          <ac:chgData name="박민지" userId="8cd2928b-fb69-4a34-b7ec-bae7cef32d1f" providerId="ADAL" clId="{3A397F3D-D77A-4337-86B3-15CD3BA159B3}" dt="2022-08-08T14:12:19.279" v="945" actId="1076"/>
          <ac:cxnSpMkLst>
            <pc:docMk/>
            <pc:sldMk cId="3707038946" sldId="303"/>
            <ac:cxnSpMk id="125" creationId="{EABB3030-731F-28DF-E9DC-3D6D425D6C30}"/>
          </ac:cxnSpMkLst>
        </pc:cxnChg>
        <pc:cxnChg chg="add mod">
          <ac:chgData name="박민지" userId="8cd2928b-fb69-4a34-b7ec-bae7cef32d1f" providerId="ADAL" clId="{3A397F3D-D77A-4337-86B3-15CD3BA159B3}" dt="2022-08-08T14:12:19.279" v="945" actId="1076"/>
          <ac:cxnSpMkLst>
            <pc:docMk/>
            <pc:sldMk cId="3707038946" sldId="303"/>
            <ac:cxnSpMk id="126" creationId="{884D7CB2-1020-1930-BD16-2975D76C3572}"/>
          </ac:cxnSpMkLst>
        </pc:cxnChg>
        <pc:cxnChg chg="add mod">
          <ac:chgData name="박민지" userId="8cd2928b-fb69-4a34-b7ec-bae7cef32d1f" providerId="ADAL" clId="{3A397F3D-D77A-4337-86B3-15CD3BA159B3}" dt="2022-08-08T14:12:19.279" v="945" actId="1076"/>
          <ac:cxnSpMkLst>
            <pc:docMk/>
            <pc:sldMk cId="3707038946" sldId="303"/>
            <ac:cxnSpMk id="129" creationId="{79DDC69F-190F-11A5-6C17-F863970CE0BD}"/>
          </ac:cxnSpMkLst>
        </pc:cxnChg>
        <pc:cxnChg chg="add mod">
          <ac:chgData name="박민지" userId="8cd2928b-fb69-4a34-b7ec-bae7cef32d1f" providerId="ADAL" clId="{3A397F3D-D77A-4337-86B3-15CD3BA159B3}" dt="2022-08-08T14:12:19.279" v="945" actId="1076"/>
          <ac:cxnSpMkLst>
            <pc:docMk/>
            <pc:sldMk cId="3707038946" sldId="303"/>
            <ac:cxnSpMk id="133" creationId="{CBAB3CD5-FAE1-B3A3-3C6B-B25B7EDDDF87}"/>
          </ac:cxnSpMkLst>
        </pc:cxnChg>
        <pc:cxnChg chg="add mod">
          <ac:chgData name="박민지" userId="8cd2928b-fb69-4a34-b7ec-bae7cef32d1f" providerId="ADAL" clId="{3A397F3D-D77A-4337-86B3-15CD3BA159B3}" dt="2022-08-08T14:12:19.279" v="945" actId="1076"/>
          <ac:cxnSpMkLst>
            <pc:docMk/>
            <pc:sldMk cId="3707038946" sldId="303"/>
            <ac:cxnSpMk id="134" creationId="{AC2DF58C-875E-693F-2BA7-2069945FF2B7}"/>
          </ac:cxnSpMkLst>
        </pc:cxnChg>
        <pc:cxnChg chg="add mod">
          <ac:chgData name="박민지" userId="8cd2928b-fb69-4a34-b7ec-bae7cef32d1f" providerId="ADAL" clId="{3A397F3D-D77A-4337-86B3-15CD3BA159B3}" dt="2022-08-08T14:12:19.279" v="945" actId="1076"/>
          <ac:cxnSpMkLst>
            <pc:docMk/>
            <pc:sldMk cId="3707038946" sldId="303"/>
            <ac:cxnSpMk id="136" creationId="{827C22D6-C8AB-7C05-A40D-6206063F383A}"/>
          </ac:cxnSpMkLst>
        </pc:cxnChg>
        <pc:cxnChg chg="add mod">
          <ac:chgData name="박민지" userId="8cd2928b-fb69-4a34-b7ec-bae7cef32d1f" providerId="ADAL" clId="{3A397F3D-D77A-4337-86B3-15CD3BA159B3}" dt="2022-08-08T14:12:19.279" v="945" actId="1076"/>
          <ac:cxnSpMkLst>
            <pc:docMk/>
            <pc:sldMk cId="3707038946" sldId="303"/>
            <ac:cxnSpMk id="137" creationId="{4D7FBAFA-828D-0A19-9272-64D8088C3EB6}"/>
          </ac:cxnSpMkLst>
        </pc:cxnChg>
      </pc:sldChg>
      <pc:sldChg chg="addSp delSp modSp add mod">
        <pc:chgData name="박민지" userId="8cd2928b-fb69-4a34-b7ec-bae7cef32d1f" providerId="ADAL" clId="{3A397F3D-D77A-4337-86B3-15CD3BA159B3}" dt="2022-08-09T06:48:05.309" v="2404" actId="14100"/>
        <pc:sldMkLst>
          <pc:docMk/>
          <pc:sldMk cId="3180924067" sldId="304"/>
        </pc:sldMkLst>
        <pc:spChg chg="add del mod">
          <ac:chgData name="박민지" userId="8cd2928b-fb69-4a34-b7ec-bae7cef32d1f" providerId="ADAL" clId="{3A397F3D-D77A-4337-86B3-15CD3BA159B3}" dt="2022-08-08T14:39:31.610" v="1576" actId="478"/>
          <ac:spMkLst>
            <pc:docMk/>
            <pc:sldMk cId="3180924067" sldId="304"/>
            <ac:spMk id="7" creationId="{E624340E-951E-5E36-F332-A2BA419F447D}"/>
          </ac:spMkLst>
        </pc:spChg>
        <pc:spChg chg="add mod">
          <ac:chgData name="박민지" userId="8cd2928b-fb69-4a34-b7ec-bae7cef32d1f" providerId="ADAL" clId="{3A397F3D-D77A-4337-86B3-15CD3BA159B3}" dt="2022-08-08T14:54:16.919" v="1871" actId="1076"/>
          <ac:spMkLst>
            <pc:docMk/>
            <pc:sldMk cId="3180924067" sldId="304"/>
            <ac:spMk id="8" creationId="{EB59C20B-88F5-A788-CC8D-6E4AA59BDCB7}"/>
          </ac:spMkLst>
        </pc:spChg>
        <pc:spChg chg="add del mod">
          <ac:chgData name="박민지" userId="8cd2928b-fb69-4a34-b7ec-bae7cef32d1f" providerId="ADAL" clId="{3A397F3D-D77A-4337-86B3-15CD3BA159B3}" dt="2022-08-08T14:48:20.724" v="1823" actId="478"/>
          <ac:spMkLst>
            <pc:docMk/>
            <pc:sldMk cId="3180924067" sldId="304"/>
            <ac:spMk id="14" creationId="{C63E6A0F-7408-0557-6B18-8455FD55A578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16" creationId="{B44C0A1D-A160-7D3E-F6AF-C5987129EAC9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34" creationId="{EF4AC427-4906-AF6C-0FED-D98F2866BB3F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36" creationId="{28E6AB5D-299C-DFB4-0249-55F6CAE47A2B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37" creationId="{A8DFA1AF-5C8E-B387-1936-D3F20D7CB95D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46" creationId="{6DAD55B1-3ED1-2FAD-4F35-76E3F61F4A7C}"/>
          </ac:spMkLst>
        </pc:spChg>
        <pc:spChg chg="add mod">
          <ac:chgData name="박민지" userId="8cd2928b-fb69-4a34-b7ec-bae7cef32d1f" providerId="ADAL" clId="{3A397F3D-D77A-4337-86B3-15CD3BA159B3}" dt="2022-08-09T06:12:37.551" v="2131" actId="1076"/>
          <ac:spMkLst>
            <pc:docMk/>
            <pc:sldMk cId="3180924067" sldId="304"/>
            <ac:spMk id="48" creationId="{BD0EF4AA-43CE-8802-5471-C033C7298BFD}"/>
          </ac:spMkLst>
        </pc:spChg>
        <pc:spChg chg="add mod">
          <ac:chgData name="박민지" userId="8cd2928b-fb69-4a34-b7ec-bae7cef32d1f" providerId="ADAL" clId="{3A397F3D-D77A-4337-86B3-15CD3BA159B3}" dt="2022-08-09T06:48:05.309" v="2404" actId="14100"/>
          <ac:spMkLst>
            <pc:docMk/>
            <pc:sldMk cId="3180924067" sldId="304"/>
            <ac:spMk id="49" creationId="{FB1609E1-DA97-94EE-B4CE-7C7C378AD12E}"/>
          </ac:spMkLst>
        </pc:spChg>
        <pc:spChg chg="mod">
          <ac:chgData name="박민지" userId="8cd2928b-fb69-4a34-b7ec-bae7cef32d1f" providerId="ADAL" clId="{3A397F3D-D77A-4337-86B3-15CD3BA159B3}" dt="2022-08-08T14:53:07.170" v="1867"/>
          <ac:spMkLst>
            <pc:docMk/>
            <pc:sldMk cId="3180924067" sldId="304"/>
            <ac:spMk id="55" creationId="{FC231B6C-FA32-AB63-231D-53327EA9C4C8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68" creationId="{8371B460-EF51-C36E-DD10-E63111C079F3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70" creationId="{854C67CD-5FD2-B227-82BE-AEB31376C1F6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77" creationId="{A7222C38-C3BA-3FF4-DA9D-0BC1DF7952B9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78" creationId="{C4B35FCA-3957-BF58-FC3F-74640EDA8BAD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80" creationId="{4016FF77-92DE-C792-39E3-38D34D66FB4D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81" creationId="{620FEA4D-6FE9-BAB1-EC3F-B6EDB3021F0C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82" creationId="{11B9D4DA-D068-D2FC-4DA3-E860CA08A1EA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85" creationId="{78995705-A175-0F31-1000-EFF1DA6237BE}"/>
          </ac:spMkLst>
        </pc:spChg>
        <pc:spChg chg="add mod">
          <ac:chgData name="박민지" userId="8cd2928b-fb69-4a34-b7ec-bae7cef32d1f" providerId="ADAL" clId="{3A397F3D-D77A-4337-86B3-15CD3BA159B3}" dt="2022-08-08T14:54:16.919" v="1871" actId="1076"/>
          <ac:spMkLst>
            <pc:docMk/>
            <pc:sldMk cId="3180924067" sldId="304"/>
            <ac:spMk id="88" creationId="{0D66E094-CC67-653D-99E5-A98F69A2DAF8}"/>
          </ac:spMkLst>
        </pc:spChg>
        <pc:spChg chg="add mod">
          <ac:chgData name="박민지" userId="8cd2928b-fb69-4a34-b7ec-bae7cef32d1f" providerId="ADAL" clId="{3A397F3D-D77A-4337-86B3-15CD3BA159B3}" dt="2022-08-08T14:54:19.897" v="1872" actId="1076"/>
          <ac:spMkLst>
            <pc:docMk/>
            <pc:sldMk cId="3180924067" sldId="304"/>
            <ac:spMk id="89" creationId="{E4E2EF5F-7B76-75FE-4439-83611581D39C}"/>
          </ac:spMkLst>
        </pc:spChg>
        <pc:spChg chg="add mod">
          <ac:chgData name="박민지" userId="8cd2928b-fb69-4a34-b7ec-bae7cef32d1f" providerId="ADAL" clId="{3A397F3D-D77A-4337-86B3-15CD3BA159B3}" dt="2022-08-08T15:01:03.154" v="1955" actId="14100"/>
          <ac:spMkLst>
            <pc:docMk/>
            <pc:sldMk cId="3180924067" sldId="304"/>
            <ac:spMk id="90" creationId="{DC346E9C-860E-225B-AE4F-AB553E79E76F}"/>
          </ac:spMkLst>
        </pc:spChg>
        <pc:spChg chg="add mod">
          <ac:chgData name="박민지" userId="8cd2928b-fb69-4a34-b7ec-bae7cef32d1f" providerId="ADAL" clId="{3A397F3D-D77A-4337-86B3-15CD3BA159B3}" dt="2022-08-08T15:01:30.701" v="1960" actId="1076"/>
          <ac:spMkLst>
            <pc:docMk/>
            <pc:sldMk cId="3180924067" sldId="304"/>
            <ac:spMk id="91" creationId="{7BD9AC9E-DE67-DDA7-C424-B97352CBDB9A}"/>
          </ac:spMkLst>
        </pc:spChg>
        <pc:spChg chg="add mod">
          <ac:chgData name="박민지" userId="8cd2928b-fb69-4a34-b7ec-bae7cef32d1f" providerId="ADAL" clId="{3A397F3D-D77A-4337-86B3-15CD3BA159B3}" dt="2022-08-08T14:54:16.919" v="1871" actId="1076"/>
          <ac:spMkLst>
            <pc:docMk/>
            <pc:sldMk cId="3180924067" sldId="304"/>
            <ac:spMk id="92" creationId="{E5B1BB85-4A6F-4716-6928-B5482B443CCE}"/>
          </ac:spMkLst>
        </pc:spChg>
        <pc:spChg chg="add mod">
          <ac:chgData name="박민지" userId="8cd2928b-fb69-4a34-b7ec-bae7cef32d1f" providerId="ADAL" clId="{3A397F3D-D77A-4337-86B3-15CD3BA159B3}" dt="2022-08-08T14:54:16.919" v="1871" actId="1076"/>
          <ac:spMkLst>
            <pc:docMk/>
            <pc:sldMk cId="3180924067" sldId="304"/>
            <ac:spMk id="93" creationId="{02B650C0-2EC2-BE92-8052-2034BF66546D}"/>
          </ac:spMkLst>
        </pc:spChg>
        <pc:spChg chg="add mod">
          <ac:chgData name="박민지" userId="8cd2928b-fb69-4a34-b7ec-bae7cef32d1f" providerId="ADAL" clId="{3A397F3D-D77A-4337-86B3-15CD3BA159B3}" dt="2022-08-08T15:01:57.034" v="1964" actId="14100"/>
          <ac:spMkLst>
            <pc:docMk/>
            <pc:sldMk cId="3180924067" sldId="304"/>
            <ac:spMk id="94" creationId="{4D7210DC-2164-BF55-3D1E-C3AD94612F79}"/>
          </ac:spMkLst>
        </pc:spChg>
        <pc:spChg chg="add del mod">
          <ac:chgData name="박민지" userId="8cd2928b-fb69-4a34-b7ec-bae7cef32d1f" providerId="ADAL" clId="{3A397F3D-D77A-4337-86B3-15CD3BA159B3}" dt="2022-08-08T14:37:02.676" v="1530" actId="478"/>
          <ac:spMkLst>
            <pc:docMk/>
            <pc:sldMk cId="3180924067" sldId="304"/>
            <ac:spMk id="95" creationId="{66368CAB-DB66-52A0-3FFC-0934CEFFDFB9}"/>
          </ac:spMkLst>
        </pc:spChg>
        <pc:spChg chg="add del mod">
          <ac:chgData name="박민지" userId="8cd2928b-fb69-4a34-b7ec-bae7cef32d1f" providerId="ADAL" clId="{3A397F3D-D77A-4337-86B3-15CD3BA159B3}" dt="2022-08-08T14:39:31.610" v="1576" actId="478"/>
          <ac:spMkLst>
            <pc:docMk/>
            <pc:sldMk cId="3180924067" sldId="304"/>
            <ac:spMk id="96" creationId="{6AB62913-9946-72A7-3271-04E761281496}"/>
          </ac:spMkLst>
        </pc:spChg>
        <pc:spChg chg="add del mod">
          <ac:chgData name="박민지" userId="8cd2928b-fb69-4a34-b7ec-bae7cef32d1f" providerId="ADAL" clId="{3A397F3D-D77A-4337-86B3-15CD3BA159B3}" dt="2022-08-08T14:39:31.610" v="1576" actId="478"/>
          <ac:spMkLst>
            <pc:docMk/>
            <pc:sldMk cId="3180924067" sldId="304"/>
            <ac:spMk id="97" creationId="{41F94D09-F725-6072-6877-F270D7A2650C}"/>
          </ac:spMkLst>
        </pc:spChg>
        <pc:spChg chg="add del mod">
          <ac:chgData name="박민지" userId="8cd2928b-fb69-4a34-b7ec-bae7cef32d1f" providerId="ADAL" clId="{3A397F3D-D77A-4337-86B3-15CD3BA159B3}" dt="2022-08-08T14:39:31.610" v="1576" actId="478"/>
          <ac:spMkLst>
            <pc:docMk/>
            <pc:sldMk cId="3180924067" sldId="304"/>
            <ac:spMk id="98" creationId="{E9473A7A-D756-214A-1796-7993C16F36DC}"/>
          </ac:spMkLst>
        </pc:spChg>
        <pc:spChg chg="add del mod">
          <ac:chgData name="박민지" userId="8cd2928b-fb69-4a34-b7ec-bae7cef32d1f" providerId="ADAL" clId="{3A397F3D-D77A-4337-86B3-15CD3BA159B3}" dt="2022-08-08T14:39:31.610" v="1576" actId="478"/>
          <ac:spMkLst>
            <pc:docMk/>
            <pc:sldMk cId="3180924067" sldId="304"/>
            <ac:spMk id="99" creationId="{59598164-0F58-DFDC-902F-8A0EB3395C35}"/>
          </ac:spMkLst>
        </pc:spChg>
        <pc:spChg chg="del">
          <ac:chgData name="박민지" userId="8cd2928b-fb69-4a34-b7ec-bae7cef32d1f" providerId="ADAL" clId="{3A397F3D-D77A-4337-86B3-15CD3BA159B3}" dt="2022-08-08T14:28:43.203" v="1408" actId="478"/>
          <ac:spMkLst>
            <pc:docMk/>
            <pc:sldMk cId="3180924067" sldId="304"/>
            <ac:spMk id="100" creationId="{0F64BAC6-3795-75C6-06E2-4422360D25C0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102" creationId="{C308B5DD-A649-9D3F-A343-8C6E022FDCB8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109" creationId="{DB208059-FFEF-2621-50A1-8F9352E79E3A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110" creationId="{1B22BAE8-84A2-E236-7B0F-C423B6CCB4E7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112" creationId="{A4F88137-A1B7-3B3F-37C7-80DD9D2FB1B3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113" creationId="{71124042-4626-3699-904D-B59956536CC9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114" creationId="{4C4DA408-3DEA-8A9A-019A-623FF58D3B11}"/>
          </ac:spMkLst>
        </pc:spChg>
        <pc:spChg chg="add mod">
          <ac:chgData name="박민지" userId="8cd2928b-fb69-4a34-b7ec-bae7cef32d1f" providerId="ADAL" clId="{3A397F3D-D77A-4337-86B3-15CD3BA159B3}" dt="2022-08-08T14:50:30.941" v="1842" actId="1076"/>
          <ac:spMkLst>
            <pc:docMk/>
            <pc:sldMk cId="3180924067" sldId="304"/>
            <ac:spMk id="117" creationId="{36F4CA1E-CC50-B3C6-39B8-A5E6F8C7F307}"/>
          </ac:spMkLst>
        </pc:spChg>
        <pc:spChg chg="add mod">
          <ac:chgData name="박민지" userId="8cd2928b-fb69-4a34-b7ec-bae7cef32d1f" providerId="ADAL" clId="{3A397F3D-D77A-4337-86B3-15CD3BA159B3}" dt="2022-08-08T14:46:31.984" v="1782" actId="1076"/>
          <ac:spMkLst>
            <pc:docMk/>
            <pc:sldMk cId="3180924067" sldId="304"/>
            <ac:spMk id="118" creationId="{C8BAFB59-8150-B9E0-C1D1-082955F7C02A}"/>
          </ac:spMkLst>
        </pc:spChg>
        <pc:spChg chg="add mod">
          <ac:chgData name="박민지" userId="8cd2928b-fb69-4a34-b7ec-bae7cef32d1f" providerId="ADAL" clId="{3A397F3D-D77A-4337-86B3-15CD3BA159B3}" dt="2022-08-08T14:46:31.984" v="1782" actId="1076"/>
          <ac:spMkLst>
            <pc:docMk/>
            <pc:sldMk cId="3180924067" sldId="304"/>
            <ac:spMk id="119" creationId="{B570F148-F125-E438-AAFE-AA153067916A}"/>
          </ac:spMkLst>
        </pc:spChg>
        <pc:spChg chg="add mod">
          <ac:chgData name="박민지" userId="8cd2928b-fb69-4a34-b7ec-bae7cef32d1f" providerId="ADAL" clId="{3A397F3D-D77A-4337-86B3-15CD3BA159B3}" dt="2022-08-08T14:46:31.984" v="1782" actId="1076"/>
          <ac:spMkLst>
            <pc:docMk/>
            <pc:sldMk cId="3180924067" sldId="304"/>
            <ac:spMk id="120" creationId="{D99A2B49-1163-3026-3F26-75CAF51141F7}"/>
          </ac:spMkLst>
        </pc:spChg>
        <pc:spChg chg="add mod">
          <ac:chgData name="박민지" userId="8cd2928b-fb69-4a34-b7ec-bae7cef32d1f" providerId="ADAL" clId="{3A397F3D-D77A-4337-86B3-15CD3BA159B3}" dt="2022-08-08T14:46:31.984" v="1782" actId="1076"/>
          <ac:spMkLst>
            <pc:docMk/>
            <pc:sldMk cId="3180924067" sldId="304"/>
            <ac:spMk id="121" creationId="{09212FFE-3CFD-3A80-CD9B-5A4E11A481BE}"/>
          </ac:spMkLst>
        </pc:spChg>
        <pc:spChg chg="add del mod">
          <ac:chgData name="박민지" userId="8cd2928b-fb69-4a34-b7ec-bae7cef32d1f" providerId="ADAL" clId="{3A397F3D-D77A-4337-86B3-15CD3BA159B3}" dt="2022-08-08T14:39:21.821" v="1574" actId="478"/>
          <ac:spMkLst>
            <pc:docMk/>
            <pc:sldMk cId="3180924067" sldId="304"/>
            <ac:spMk id="122" creationId="{57CA4273-9960-BFB0-E9F8-B87B1BB0B963}"/>
          </ac:spMkLst>
        </pc:spChg>
        <pc:spChg chg="add mod">
          <ac:chgData name="박민지" userId="8cd2928b-fb69-4a34-b7ec-bae7cef32d1f" providerId="ADAL" clId="{3A397F3D-D77A-4337-86B3-15CD3BA159B3}" dt="2022-08-08T14:48:44.463" v="1838" actId="1076"/>
          <ac:spMkLst>
            <pc:docMk/>
            <pc:sldMk cId="3180924067" sldId="304"/>
            <ac:spMk id="123" creationId="{AEFB404A-190B-A753-68B4-A7E9106A068A}"/>
          </ac:spMkLst>
        </pc:spChg>
        <pc:spChg chg="add mod">
          <ac:chgData name="박민지" userId="8cd2928b-fb69-4a34-b7ec-bae7cef32d1f" providerId="ADAL" clId="{3A397F3D-D77A-4337-86B3-15CD3BA159B3}" dt="2022-08-08T14:54:16.919" v="1871" actId="1076"/>
          <ac:spMkLst>
            <pc:docMk/>
            <pc:sldMk cId="3180924067" sldId="304"/>
            <ac:spMk id="124" creationId="{1582E599-7BEF-97C9-33CE-876A30C61E0A}"/>
          </ac:spMkLst>
        </pc:spChg>
        <pc:spChg chg="add mod">
          <ac:chgData name="박민지" userId="8cd2928b-fb69-4a34-b7ec-bae7cef32d1f" providerId="ADAL" clId="{3A397F3D-D77A-4337-86B3-15CD3BA159B3}" dt="2022-08-08T14:54:16.919" v="1871" actId="1076"/>
          <ac:spMkLst>
            <pc:docMk/>
            <pc:sldMk cId="3180924067" sldId="304"/>
            <ac:spMk id="125" creationId="{A00F6B50-B2C0-D076-F16E-B05FFEAB8026}"/>
          </ac:spMkLst>
        </pc:spChg>
        <pc:spChg chg="add mod">
          <ac:chgData name="박민지" userId="8cd2928b-fb69-4a34-b7ec-bae7cef32d1f" providerId="ADAL" clId="{3A397F3D-D77A-4337-86B3-15CD3BA159B3}" dt="2022-08-08T14:54:16.919" v="1871" actId="1076"/>
          <ac:spMkLst>
            <pc:docMk/>
            <pc:sldMk cId="3180924067" sldId="304"/>
            <ac:spMk id="126" creationId="{8E9EF5B5-5E31-0DAC-5755-6C23883FF650}"/>
          </ac:spMkLst>
        </pc:spChg>
        <pc:spChg chg="add mod">
          <ac:chgData name="박민지" userId="8cd2928b-fb69-4a34-b7ec-bae7cef32d1f" providerId="ADAL" clId="{3A397F3D-D77A-4337-86B3-15CD3BA159B3}" dt="2022-08-08T14:54:16.919" v="1871" actId="1076"/>
          <ac:spMkLst>
            <pc:docMk/>
            <pc:sldMk cId="3180924067" sldId="304"/>
            <ac:spMk id="127" creationId="{697ACAF1-5692-8D39-A89E-881567BA8B3C}"/>
          </ac:spMkLst>
        </pc:spChg>
        <pc:spChg chg="add mod">
          <ac:chgData name="박민지" userId="8cd2928b-fb69-4a34-b7ec-bae7cef32d1f" providerId="ADAL" clId="{3A397F3D-D77A-4337-86B3-15CD3BA159B3}" dt="2022-08-08T14:54:16.919" v="1871" actId="1076"/>
          <ac:spMkLst>
            <pc:docMk/>
            <pc:sldMk cId="3180924067" sldId="304"/>
            <ac:spMk id="128" creationId="{EF8920AC-C18C-C22C-1AB3-93B133C7E1B1}"/>
          </ac:spMkLst>
        </pc:spChg>
        <pc:spChg chg="add mod">
          <ac:chgData name="박민지" userId="8cd2928b-fb69-4a34-b7ec-bae7cef32d1f" providerId="ADAL" clId="{3A397F3D-D77A-4337-86B3-15CD3BA159B3}" dt="2022-08-08T14:54:16.919" v="1871" actId="1076"/>
          <ac:spMkLst>
            <pc:docMk/>
            <pc:sldMk cId="3180924067" sldId="304"/>
            <ac:spMk id="129" creationId="{B3EC1161-ED87-3F93-552B-8B4725FBC7BD}"/>
          </ac:spMkLst>
        </pc:spChg>
        <pc:spChg chg="add mod">
          <ac:chgData name="박민지" userId="8cd2928b-fb69-4a34-b7ec-bae7cef32d1f" providerId="ADAL" clId="{3A397F3D-D77A-4337-86B3-15CD3BA159B3}" dt="2022-08-08T14:54:16.919" v="1871" actId="1076"/>
          <ac:spMkLst>
            <pc:docMk/>
            <pc:sldMk cId="3180924067" sldId="304"/>
            <ac:spMk id="130" creationId="{EA106FDA-765C-1878-B973-D4E0CE399C47}"/>
          </ac:spMkLst>
        </pc:spChg>
        <pc:spChg chg="add mod">
          <ac:chgData name="박민지" userId="8cd2928b-fb69-4a34-b7ec-bae7cef32d1f" providerId="ADAL" clId="{3A397F3D-D77A-4337-86B3-15CD3BA159B3}" dt="2022-08-08T14:46:31.984" v="1782" actId="1076"/>
          <ac:spMkLst>
            <pc:docMk/>
            <pc:sldMk cId="3180924067" sldId="304"/>
            <ac:spMk id="131" creationId="{349EFC5A-48C2-9CBC-6A79-365F3646C770}"/>
          </ac:spMkLst>
        </pc:spChg>
        <pc:spChg chg="add mod">
          <ac:chgData name="박민지" userId="8cd2928b-fb69-4a34-b7ec-bae7cef32d1f" providerId="ADAL" clId="{3A397F3D-D77A-4337-86B3-15CD3BA159B3}" dt="2022-08-08T14:47:45.483" v="1809" actId="14100"/>
          <ac:spMkLst>
            <pc:docMk/>
            <pc:sldMk cId="3180924067" sldId="304"/>
            <ac:spMk id="132" creationId="{DC7D10CB-9F03-D696-0A59-FCEF0738931F}"/>
          </ac:spMkLst>
        </pc:spChg>
        <pc:spChg chg="add mod">
          <ac:chgData name="박민지" userId="8cd2928b-fb69-4a34-b7ec-bae7cef32d1f" providerId="ADAL" clId="{3A397F3D-D77A-4337-86B3-15CD3BA159B3}" dt="2022-08-08T14:48:35.501" v="1836" actId="1076"/>
          <ac:spMkLst>
            <pc:docMk/>
            <pc:sldMk cId="3180924067" sldId="304"/>
            <ac:spMk id="133" creationId="{021F95DE-765E-5E11-CA7E-DFE76022CE7E}"/>
          </ac:spMkLst>
        </pc:spChg>
        <pc:spChg chg="add del mod">
          <ac:chgData name="박민지" userId="8cd2928b-fb69-4a34-b7ec-bae7cef32d1f" providerId="ADAL" clId="{3A397F3D-D77A-4337-86B3-15CD3BA159B3}" dt="2022-08-08T14:48:19.003" v="1822" actId="478"/>
          <ac:spMkLst>
            <pc:docMk/>
            <pc:sldMk cId="3180924067" sldId="304"/>
            <ac:spMk id="134" creationId="{FFCCA0B1-780E-13D5-3D3E-DB7D0CD4A5DD}"/>
          </ac:spMkLst>
        </pc:spChg>
        <pc:spChg chg="add mod">
          <ac:chgData name="박민지" userId="8cd2928b-fb69-4a34-b7ec-bae7cef32d1f" providerId="ADAL" clId="{3A397F3D-D77A-4337-86B3-15CD3BA159B3}" dt="2022-08-08T14:57:20.987" v="1933" actId="1076"/>
          <ac:spMkLst>
            <pc:docMk/>
            <pc:sldMk cId="3180924067" sldId="304"/>
            <ac:spMk id="138" creationId="{94935733-6950-32A2-7960-CA779862A3C5}"/>
          </ac:spMkLst>
        </pc:spChg>
        <pc:spChg chg="add mod">
          <ac:chgData name="박민지" userId="8cd2928b-fb69-4a34-b7ec-bae7cef32d1f" providerId="ADAL" clId="{3A397F3D-D77A-4337-86B3-15CD3BA159B3}" dt="2022-08-08T14:54:08.770" v="1870" actId="1076"/>
          <ac:spMkLst>
            <pc:docMk/>
            <pc:sldMk cId="3180924067" sldId="304"/>
            <ac:spMk id="139" creationId="{86FF80B2-5897-96B3-5FCD-859DEAE59BFD}"/>
          </ac:spMkLst>
        </pc:spChg>
        <pc:spChg chg="add mod">
          <ac:chgData name="박민지" userId="8cd2928b-fb69-4a34-b7ec-bae7cef32d1f" providerId="ADAL" clId="{3A397F3D-D77A-4337-86B3-15CD3BA159B3}" dt="2022-08-08T14:54:56.159" v="1883" actId="1076"/>
          <ac:spMkLst>
            <pc:docMk/>
            <pc:sldMk cId="3180924067" sldId="304"/>
            <ac:spMk id="141" creationId="{728E4EDA-EC5D-F79D-B0E3-62AE21C94767}"/>
          </ac:spMkLst>
        </pc:spChg>
        <pc:spChg chg="add mod">
          <ac:chgData name="박민지" userId="8cd2928b-fb69-4a34-b7ec-bae7cef32d1f" providerId="ADAL" clId="{3A397F3D-D77A-4337-86B3-15CD3BA159B3}" dt="2022-08-08T14:54:56.159" v="1883" actId="1076"/>
          <ac:spMkLst>
            <pc:docMk/>
            <pc:sldMk cId="3180924067" sldId="304"/>
            <ac:spMk id="142" creationId="{ED0AC80A-771A-BB3E-773C-2F573EF69F8B}"/>
          </ac:spMkLst>
        </pc:spChg>
        <pc:spChg chg="add mod">
          <ac:chgData name="박민지" userId="8cd2928b-fb69-4a34-b7ec-bae7cef32d1f" providerId="ADAL" clId="{3A397F3D-D77A-4337-86B3-15CD3BA159B3}" dt="2022-08-08T14:54:56.159" v="1883" actId="1076"/>
          <ac:spMkLst>
            <pc:docMk/>
            <pc:sldMk cId="3180924067" sldId="304"/>
            <ac:spMk id="143" creationId="{27B016E5-7853-97D0-31D4-535E9FA8A8AA}"/>
          </ac:spMkLst>
        </pc:spChg>
        <pc:spChg chg="add mod">
          <ac:chgData name="박민지" userId="8cd2928b-fb69-4a34-b7ec-bae7cef32d1f" providerId="ADAL" clId="{3A397F3D-D77A-4337-86B3-15CD3BA159B3}" dt="2022-08-08T14:54:56.159" v="1883" actId="1076"/>
          <ac:spMkLst>
            <pc:docMk/>
            <pc:sldMk cId="3180924067" sldId="304"/>
            <ac:spMk id="144" creationId="{9D88446F-31FF-BF68-8496-A9601D00B5EE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145" creationId="{0058BD46-F3E7-021B-1C06-1A7545AA4E7F}"/>
          </ac:spMkLst>
        </pc:spChg>
        <pc:spChg chg="add mod">
          <ac:chgData name="박민지" userId="8cd2928b-fb69-4a34-b7ec-bae7cef32d1f" providerId="ADAL" clId="{3A397F3D-D77A-4337-86B3-15CD3BA159B3}" dt="2022-08-08T14:54:56.159" v="1883" actId="1076"/>
          <ac:spMkLst>
            <pc:docMk/>
            <pc:sldMk cId="3180924067" sldId="304"/>
            <ac:spMk id="146" creationId="{CD34B884-AD51-4571-6F44-B36AFCD7ACB3}"/>
          </ac:spMkLst>
        </pc:spChg>
        <pc:spChg chg="add mod">
          <ac:chgData name="박민지" userId="8cd2928b-fb69-4a34-b7ec-bae7cef32d1f" providerId="ADAL" clId="{3A397F3D-D77A-4337-86B3-15CD3BA159B3}" dt="2022-08-08T14:54:56.159" v="1883" actId="1076"/>
          <ac:spMkLst>
            <pc:docMk/>
            <pc:sldMk cId="3180924067" sldId="304"/>
            <ac:spMk id="147" creationId="{C464C5BF-AF37-2664-54F6-D0540CB9D408}"/>
          </ac:spMkLst>
        </pc:spChg>
        <pc:spChg chg="add mod">
          <ac:chgData name="박민지" userId="8cd2928b-fb69-4a34-b7ec-bae7cef32d1f" providerId="ADAL" clId="{3A397F3D-D77A-4337-86B3-15CD3BA159B3}" dt="2022-08-08T14:54:56.159" v="1883" actId="1076"/>
          <ac:spMkLst>
            <pc:docMk/>
            <pc:sldMk cId="3180924067" sldId="304"/>
            <ac:spMk id="148" creationId="{25861756-6E25-EA4D-8976-5CE1C78EB2A3}"/>
          </ac:spMkLst>
        </pc:spChg>
        <pc:spChg chg="add mod">
          <ac:chgData name="박민지" userId="8cd2928b-fb69-4a34-b7ec-bae7cef32d1f" providerId="ADAL" clId="{3A397F3D-D77A-4337-86B3-15CD3BA159B3}" dt="2022-08-08T14:55:10.882" v="1894" actId="1076"/>
          <ac:spMkLst>
            <pc:docMk/>
            <pc:sldMk cId="3180924067" sldId="304"/>
            <ac:spMk id="149" creationId="{58A9838E-DBF7-2BE8-357E-323E58721FB0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153" creationId="{E70E61AF-9DB6-7BC6-6C5B-7C1EEF6CF754}"/>
          </ac:spMkLst>
        </pc:spChg>
        <pc:grpChg chg="del">
          <ac:chgData name="박민지" userId="8cd2928b-fb69-4a34-b7ec-bae7cef32d1f" providerId="ADAL" clId="{3A397F3D-D77A-4337-86B3-15CD3BA159B3}" dt="2022-08-08T14:28:40.745" v="1407" actId="478"/>
          <ac:grpSpMkLst>
            <pc:docMk/>
            <pc:sldMk cId="3180924067" sldId="304"/>
            <ac:grpSpMk id="17" creationId="{5AD9C9C8-3A06-F6DC-F797-811A1884B291}"/>
          </ac:grpSpMkLst>
        </pc:grpChg>
        <pc:grpChg chg="del">
          <ac:chgData name="박민지" userId="8cd2928b-fb69-4a34-b7ec-bae7cef32d1f" providerId="ADAL" clId="{3A397F3D-D77A-4337-86B3-15CD3BA159B3}" dt="2022-08-08T14:28:40.745" v="1407" actId="478"/>
          <ac:grpSpMkLst>
            <pc:docMk/>
            <pc:sldMk cId="3180924067" sldId="304"/>
            <ac:grpSpMk id="21" creationId="{76C0BA54-39EB-F891-769B-12C62825C4AF}"/>
          </ac:grpSpMkLst>
        </pc:grpChg>
        <pc:grpChg chg="del">
          <ac:chgData name="박민지" userId="8cd2928b-fb69-4a34-b7ec-bae7cef32d1f" providerId="ADAL" clId="{3A397F3D-D77A-4337-86B3-15CD3BA159B3}" dt="2022-08-08T14:28:40.745" v="1407" actId="478"/>
          <ac:grpSpMkLst>
            <pc:docMk/>
            <pc:sldMk cId="3180924067" sldId="304"/>
            <ac:grpSpMk id="24" creationId="{A658C586-74CC-EB68-EB6D-75D0BCF38E09}"/>
          </ac:grpSpMkLst>
        </pc:grpChg>
        <pc:grpChg chg="del">
          <ac:chgData name="박민지" userId="8cd2928b-fb69-4a34-b7ec-bae7cef32d1f" providerId="ADAL" clId="{3A397F3D-D77A-4337-86B3-15CD3BA159B3}" dt="2022-08-08T14:28:40.745" v="1407" actId="478"/>
          <ac:grpSpMkLst>
            <pc:docMk/>
            <pc:sldMk cId="3180924067" sldId="304"/>
            <ac:grpSpMk id="28" creationId="{850FD4DB-BB3A-D44C-41F3-256183F18CEE}"/>
          </ac:grpSpMkLst>
        </pc:grpChg>
        <pc:picChg chg="add del mod modCrop">
          <ac:chgData name="박민지" userId="8cd2928b-fb69-4a34-b7ec-bae7cef32d1f" providerId="ADAL" clId="{3A397F3D-D77A-4337-86B3-15CD3BA159B3}" dt="2022-08-08T14:51:21.286" v="1843" actId="478"/>
          <ac:picMkLst>
            <pc:docMk/>
            <pc:sldMk cId="3180924067" sldId="304"/>
            <ac:picMk id="12" creationId="{FCDEB302-C904-6522-2DD4-5DD4D7FE95A9}"/>
          </ac:picMkLst>
        </pc:picChg>
        <pc:picChg chg="del">
          <ac:chgData name="박민지" userId="8cd2928b-fb69-4a34-b7ec-bae7cef32d1f" providerId="ADAL" clId="{3A397F3D-D77A-4337-86B3-15CD3BA159B3}" dt="2022-08-08T14:28:40.745" v="1407" actId="478"/>
          <ac:picMkLst>
            <pc:docMk/>
            <pc:sldMk cId="3180924067" sldId="304"/>
            <ac:picMk id="13" creationId="{EFF0B1FD-3BA5-530F-968C-1C3A18ADAA93}"/>
          </ac:picMkLst>
        </pc:picChg>
        <pc:picChg chg="del">
          <ac:chgData name="박민지" userId="8cd2928b-fb69-4a34-b7ec-bae7cef32d1f" providerId="ADAL" clId="{3A397F3D-D77A-4337-86B3-15CD3BA159B3}" dt="2022-08-08T14:28:40.745" v="1407" actId="478"/>
          <ac:picMkLst>
            <pc:docMk/>
            <pc:sldMk cId="3180924067" sldId="304"/>
            <ac:picMk id="15" creationId="{28EDAD7A-5144-77C9-6077-D193A73C9105}"/>
          </ac:picMkLst>
        </pc:picChg>
        <pc:picChg chg="add mod modCrop">
          <ac:chgData name="박민지" userId="8cd2928b-fb69-4a34-b7ec-bae7cef32d1f" providerId="ADAL" clId="{3A397F3D-D77A-4337-86B3-15CD3BA159B3}" dt="2022-08-08T14:51:34.105" v="1848" actId="1076"/>
          <ac:picMkLst>
            <pc:docMk/>
            <pc:sldMk cId="3180924067" sldId="304"/>
            <ac:picMk id="35" creationId="{BFE0F6FC-FE4B-D9B3-B45C-1FD9555BDD65}"/>
          </ac:picMkLst>
        </pc:picChg>
        <pc:picChg chg="del">
          <ac:chgData name="박민지" userId="8cd2928b-fb69-4a34-b7ec-bae7cef32d1f" providerId="ADAL" clId="{3A397F3D-D77A-4337-86B3-15CD3BA159B3}" dt="2022-08-08T14:28:40.745" v="1407" actId="478"/>
          <ac:picMkLst>
            <pc:docMk/>
            <pc:sldMk cId="3180924067" sldId="304"/>
            <ac:picMk id="63" creationId="{A840A415-D466-F6BE-8723-6F1399CACF4C}"/>
          </ac:picMkLst>
        </pc:picChg>
        <pc:picChg chg="add mod">
          <ac:chgData name="박민지" userId="8cd2928b-fb69-4a34-b7ec-bae7cef32d1f" providerId="ADAL" clId="{3A397F3D-D77A-4337-86B3-15CD3BA159B3}" dt="2022-08-08T14:54:08.770" v="1870" actId="1076"/>
          <ac:picMkLst>
            <pc:docMk/>
            <pc:sldMk cId="3180924067" sldId="304"/>
            <ac:picMk id="140" creationId="{D3A39CD0-4D14-DBF9-1B9F-84FFF9C1121B}"/>
          </ac:picMkLst>
        </pc:picChg>
        <pc:picChg chg="del">
          <ac:chgData name="박민지" userId="8cd2928b-fb69-4a34-b7ec-bae7cef32d1f" providerId="ADAL" clId="{3A397F3D-D77A-4337-86B3-15CD3BA159B3}" dt="2022-08-08T14:28:40.745" v="1407" actId="478"/>
          <ac:picMkLst>
            <pc:docMk/>
            <pc:sldMk cId="3180924067" sldId="304"/>
            <ac:picMk id="1025" creationId="{75DCD6B1-4C24-4558-7195-53BADB908B12}"/>
          </ac:picMkLst>
        </pc:picChg>
        <pc:picChg chg="del">
          <ac:chgData name="박민지" userId="8cd2928b-fb69-4a34-b7ec-bae7cef32d1f" providerId="ADAL" clId="{3A397F3D-D77A-4337-86B3-15CD3BA159B3}" dt="2022-08-08T14:28:40.745" v="1407" actId="478"/>
          <ac:picMkLst>
            <pc:docMk/>
            <pc:sldMk cId="3180924067" sldId="304"/>
            <ac:picMk id="1051" creationId="{35184C7C-0A19-D06B-BC31-EB032F266229}"/>
          </ac:picMkLst>
        </pc:pic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20" creationId="{E73D3A61-F25B-C0C2-8D0C-9C9DFA15A69F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27" creationId="{B4F454C7-C38A-0B43-C90B-1932A9103572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31" creationId="{B71AEC8A-D43C-1723-CE86-04E328A287BA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43" creationId="{858577E6-50B3-D73D-E217-2D160D8ACC42}"/>
          </ac:cxnSpMkLst>
        </pc:cxnChg>
        <pc:cxnChg chg="add mod">
          <ac:chgData name="박민지" userId="8cd2928b-fb69-4a34-b7ec-bae7cef32d1f" providerId="ADAL" clId="{3A397F3D-D77A-4337-86B3-15CD3BA159B3}" dt="2022-08-09T06:12:31.467" v="2130" actId="1076"/>
          <ac:cxnSpMkLst>
            <pc:docMk/>
            <pc:sldMk cId="3180924067" sldId="304"/>
            <ac:cxnSpMk id="47" creationId="{587C6694-81A2-C0E5-EEF4-7AF73160A9CE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69" creationId="{C3063B99-FFD6-F854-06A6-AB84D19D9286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71" creationId="{CB0B00E5-5590-6C8E-106A-36ECF1C8CD8B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72" creationId="{CF51B768-94BF-AE5D-BB51-F0A96CE72A61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73" creationId="{66B27FC8-B0E9-9221-71FF-B80EF241EBB6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74" creationId="{436ED188-1E61-AA66-34B6-B4D58C27AD66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75" creationId="{41047A02-70F4-981D-C810-E5896353CD12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76" creationId="{9C20C195-FB9F-DC58-3610-C4F191F7E1DE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79" creationId="{A49B2CEA-E116-8847-6EA9-E73F2F47ADC1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83" creationId="{C26B68C8-2932-26B5-01F9-F77F4079739A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84" creationId="{B0AF2A36-1460-79DE-CCD3-C5CA53B346A7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86" creationId="{878D2ACE-53CB-52D3-8374-72CB8607DF2A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87" creationId="{B638B4C8-6627-8E51-4D0C-59E07700E72C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101" creationId="{7AF7E692-327F-2849-F52B-26E92E264B5B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103" creationId="{CB162331-24EE-EBB5-6CD6-08E8B73E05C5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104" creationId="{970E4679-BD57-FCDE-C5A7-B95711BC5830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105" creationId="{06A3C517-6A3A-672F-93C3-9D57DE4AAEAB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106" creationId="{27461F90-1412-B619-A32F-18E12B87A6B7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107" creationId="{918F2BE3-C330-DA01-3985-C26C22324040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108" creationId="{AF29566F-EDA6-BA24-E63C-BC4975158277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111" creationId="{04C9673A-0E13-063F-1C37-3069A79CF183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115" creationId="{9B64A015-FDFF-8B01-1F6B-71964A813509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116" creationId="{A343DADC-A334-4D15-175A-679FFE633AA9}"/>
          </ac:cxnSpMkLst>
        </pc:cxnChg>
        <pc:cxnChg chg="add del mod">
          <ac:chgData name="박민지" userId="8cd2928b-fb69-4a34-b7ec-bae7cef32d1f" providerId="ADAL" clId="{3A397F3D-D77A-4337-86B3-15CD3BA159B3}" dt="2022-08-08T14:51:48.275" v="1850"/>
          <ac:cxnSpMkLst>
            <pc:docMk/>
            <pc:sldMk cId="3180924067" sldId="304"/>
            <ac:cxnSpMk id="135" creationId="{72633DC8-66CE-2F47-270F-F7657E0ADBD3}"/>
          </ac:cxnSpMkLst>
        </pc:cxnChg>
        <pc:cxnChg chg="add mod">
          <ac:chgData name="박민지" userId="8cd2928b-fb69-4a34-b7ec-bae7cef32d1f" providerId="ADAL" clId="{3A397F3D-D77A-4337-86B3-15CD3BA159B3}" dt="2022-08-08T14:57:17.560" v="1932" actId="1076"/>
          <ac:cxnSpMkLst>
            <pc:docMk/>
            <pc:sldMk cId="3180924067" sldId="304"/>
            <ac:cxnSpMk id="136" creationId="{90CF76F2-0202-F739-99D8-1DA1FF9EE20E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137" creationId="{97EC67DC-6B73-90B4-18E8-2C62D7E5FB3E}"/>
          </ac:cxnSpMkLst>
        </pc:cxnChg>
        <pc:cxnChg chg="del mod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1041" creationId="{147F0520-7194-6ED4-2D55-4866A4433CB6}"/>
          </ac:cxnSpMkLst>
        </pc:cxnChg>
        <pc:cxnChg chg="del mod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1054" creationId="{F02B64AB-103D-42A8-85C9-20B25E508BB7}"/>
          </ac:cxnSpMkLst>
        </pc:cxnChg>
      </pc:sldChg>
      <pc:sldChg chg="add del ord">
        <pc:chgData name="박민지" userId="8cd2928b-fb69-4a34-b7ec-bae7cef32d1f" providerId="ADAL" clId="{3A397F3D-D77A-4337-86B3-15CD3BA159B3}" dt="2022-08-08T15:00:26.215" v="1950" actId="47"/>
        <pc:sldMkLst>
          <pc:docMk/>
          <pc:sldMk cId="1685096278" sldId="305"/>
        </pc:sldMkLst>
      </pc:sldChg>
      <pc:sldChg chg="addSp delSp modSp add mod ord">
        <pc:chgData name="박민지" userId="8cd2928b-fb69-4a34-b7ec-bae7cef32d1f" providerId="ADAL" clId="{3A397F3D-D77A-4337-86B3-15CD3BA159B3}" dt="2022-08-09T07:06:17.785" v="3006" actId="14100"/>
        <pc:sldMkLst>
          <pc:docMk/>
          <pc:sldMk cId="1910488447" sldId="305"/>
        </pc:sldMkLst>
        <pc:spChg chg="add mod">
          <ac:chgData name="박민지" userId="8cd2928b-fb69-4a34-b7ec-bae7cef32d1f" providerId="ADAL" clId="{3A397F3D-D77A-4337-86B3-15CD3BA159B3}" dt="2022-08-09T06:40:39.519" v="2157" actId="14100"/>
          <ac:spMkLst>
            <pc:docMk/>
            <pc:sldMk cId="1910488447" sldId="305"/>
            <ac:spMk id="7" creationId="{6886C504-2ADB-73B5-99D3-D8D729BA7C1A}"/>
          </ac:spMkLst>
        </pc:spChg>
        <pc:spChg chg="add mod">
          <ac:chgData name="박민지" userId="8cd2928b-fb69-4a34-b7ec-bae7cef32d1f" providerId="ADAL" clId="{3A397F3D-D77A-4337-86B3-15CD3BA159B3}" dt="2022-08-09T06:57:06.003" v="2665" actId="1076"/>
          <ac:spMkLst>
            <pc:docMk/>
            <pc:sldMk cId="1910488447" sldId="305"/>
            <ac:spMk id="10" creationId="{025A8EC7-3CE9-E4A3-51B6-F73CE80D7F27}"/>
          </ac:spMkLst>
        </pc:spChg>
        <pc:spChg chg="add mod">
          <ac:chgData name="박민지" userId="8cd2928b-fb69-4a34-b7ec-bae7cef32d1f" providerId="ADAL" clId="{3A397F3D-D77A-4337-86B3-15CD3BA159B3}" dt="2022-08-09T06:44:14.778" v="2331" actId="1076"/>
          <ac:spMkLst>
            <pc:docMk/>
            <pc:sldMk cId="1910488447" sldId="305"/>
            <ac:spMk id="12" creationId="{2B2B9033-8468-0B1F-175C-C21F7713611B}"/>
          </ac:spMkLst>
        </pc:spChg>
        <pc:spChg chg="add del mod">
          <ac:chgData name="박민지" userId="8cd2928b-fb69-4a34-b7ec-bae7cef32d1f" providerId="ADAL" clId="{3A397F3D-D77A-4337-86B3-15CD3BA159B3}" dt="2022-08-09T06:33:55.408" v="2136" actId="478"/>
          <ac:spMkLst>
            <pc:docMk/>
            <pc:sldMk cId="1910488447" sldId="305"/>
            <ac:spMk id="14" creationId="{68372980-E73B-9BA6-E2B7-F0B8A677DB7F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16" creationId="{B44C0A1D-A160-7D3E-F6AF-C5987129EAC9}"/>
          </ac:spMkLst>
        </pc:spChg>
        <pc:spChg chg="add del mod">
          <ac:chgData name="박민지" userId="8cd2928b-fb69-4a34-b7ec-bae7cef32d1f" providerId="ADAL" clId="{3A397F3D-D77A-4337-86B3-15CD3BA159B3}" dt="2022-08-09T06:33:55.408" v="2136" actId="478"/>
          <ac:spMkLst>
            <pc:docMk/>
            <pc:sldMk cId="1910488447" sldId="305"/>
            <ac:spMk id="28" creationId="{01477C27-6ADC-0D51-7B16-8DF890E5053D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34" creationId="{EF4AC427-4906-AF6C-0FED-D98F2866BB3F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36" creationId="{28E6AB5D-299C-DFB4-0249-55F6CAE47A2B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37" creationId="{A8DFA1AF-5C8E-B387-1936-D3F20D7CB95D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46" creationId="{6DAD55B1-3ED1-2FAD-4F35-76E3F61F4A7C}"/>
          </ac:spMkLst>
        </pc:spChg>
        <pc:spChg chg="add mod">
          <ac:chgData name="박민지" userId="8cd2928b-fb69-4a34-b7ec-bae7cef32d1f" providerId="ADAL" clId="{3A397F3D-D77A-4337-86B3-15CD3BA159B3}" dt="2022-08-09T06:40:02.448" v="2148" actId="1076"/>
          <ac:spMkLst>
            <pc:docMk/>
            <pc:sldMk cId="1910488447" sldId="305"/>
            <ac:spMk id="47" creationId="{B40B8AE8-179F-3E8D-E646-79BD70DBD535}"/>
          </ac:spMkLst>
        </pc:spChg>
        <pc:spChg chg="add mod">
          <ac:chgData name="박민지" userId="8cd2928b-fb69-4a34-b7ec-bae7cef32d1f" providerId="ADAL" clId="{3A397F3D-D77A-4337-86B3-15CD3BA159B3}" dt="2022-08-09T06:40:02.448" v="2148" actId="1076"/>
          <ac:spMkLst>
            <pc:docMk/>
            <pc:sldMk cId="1910488447" sldId="305"/>
            <ac:spMk id="48" creationId="{35A6A67B-F575-831D-52B5-58EF40C54D90}"/>
          </ac:spMkLst>
        </pc:spChg>
        <pc:spChg chg="add mod">
          <ac:chgData name="박민지" userId="8cd2928b-fb69-4a34-b7ec-bae7cef32d1f" providerId="ADAL" clId="{3A397F3D-D77A-4337-86B3-15CD3BA159B3}" dt="2022-08-09T06:40:02.448" v="2148" actId="1076"/>
          <ac:spMkLst>
            <pc:docMk/>
            <pc:sldMk cId="1910488447" sldId="305"/>
            <ac:spMk id="49" creationId="{A9226AD6-B162-6488-BE3F-731543EF090A}"/>
          </ac:spMkLst>
        </pc:spChg>
        <pc:spChg chg="add mod">
          <ac:chgData name="박민지" userId="8cd2928b-fb69-4a34-b7ec-bae7cef32d1f" providerId="ADAL" clId="{3A397F3D-D77A-4337-86B3-15CD3BA159B3}" dt="2022-08-09T06:41:47.366" v="2193" actId="207"/>
          <ac:spMkLst>
            <pc:docMk/>
            <pc:sldMk cId="1910488447" sldId="305"/>
            <ac:spMk id="50" creationId="{61116906-04F5-A66E-E413-EC9C3BEFFA4B}"/>
          </ac:spMkLst>
        </pc:spChg>
        <pc:spChg chg="add mod">
          <ac:chgData name="박민지" userId="8cd2928b-fb69-4a34-b7ec-bae7cef32d1f" providerId="ADAL" clId="{3A397F3D-D77A-4337-86B3-15CD3BA159B3}" dt="2022-08-09T06:40:02.448" v="2148" actId="1076"/>
          <ac:spMkLst>
            <pc:docMk/>
            <pc:sldMk cId="1910488447" sldId="305"/>
            <ac:spMk id="51" creationId="{AF9770ED-7D03-F4A2-0BB3-CF20B34114CF}"/>
          </ac:spMkLst>
        </pc:spChg>
        <pc:spChg chg="add mod">
          <ac:chgData name="박민지" userId="8cd2928b-fb69-4a34-b7ec-bae7cef32d1f" providerId="ADAL" clId="{3A397F3D-D77A-4337-86B3-15CD3BA159B3}" dt="2022-08-09T06:41:47.366" v="2193" actId="207"/>
          <ac:spMkLst>
            <pc:docMk/>
            <pc:sldMk cId="1910488447" sldId="305"/>
            <ac:spMk id="52" creationId="{C0FF3474-2516-6362-7FE4-85CD280AD5B4}"/>
          </ac:spMkLst>
        </pc:spChg>
        <pc:spChg chg="add mod">
          <ac:chgData name="박민지" userId="8cd2928b-fb69-4a34-b7ec-bae7cef32d1f" providerId="ADAL" clId="{3A397F3D-D77A-4337-86B3-15CD3BA159B3}" dt="2022-08-09T06:40:02.448" v="2148" actId="1076"/>
          <ac:spMkLst>
            <pc:docMk/>
            <pc:sldMk cId="1910488447" sldId="305"/>
            <ac:spMk id="53" creationId="{61AAF11D-55C0-DA91-C45D-F915FAB16D90}"/>
          </ac:spMkLst>
        </pc:spChg>
        <pc:spChg chg="add mod">
          <ac:chgData name="박민지" userId="8cd2928b-fb69-4a34-b7ec-bae7cef32d1f" providerId="ADAL" clId="{3A397F3D-D77A-4337-86B3-15CD3BA159B3}" dt="2022-08-09T06:52:55.667" v="2436" actId="1076"/>
          <ac:spMkLst>
            <pc:docMk/>
            <pc:sldMk cId="1910488447" sldId="305"/>
            <ac:spMk id="54" creationId="{8BADD72B-88E5-94EC-A534-F8EC9D732BB8}"/>
          </ac:spMkLst>
        </pc:spChg>
        <pc:spChg chg="mod">
          <ac:chgData name="박민지" userId="8cd2928b-fb69-4a34-b7ec-bae7cef32d1f" providerId="ADAL" clId="{3A397F3D-D77A-4337-86B3-15CD3BA159B3}" dt="2022-08-09T07:01:02.982" v="2725" actId="20577"/>
          <ac:spMkLst>
            <pc:docMk/>
            <pc:sldMk cId="1910488447" sldId="305"/>
            <ac:spMk id="55" creationId="{FC231B6C-FA32-AB63-231D-53327EA9C4C8}"/>
          </ac:spMkLst>
        </pc:spChg>
        <pc:spChg chg="add mod">
          <ac:chgData name="박민지" userId="8cd2928b-fb69-4a34-b7ec-bae7cef32d1f" providerId="ADAL" clId="{3A397F3D-D77A-4337-86B3-15CD3BA159B3}" dt="2022-08-09T06:52:52.819" v="2434" actId="1076"/>
          <ac:spMkLst>
            <pc:docMk/>
            <pc:sldMk cId="1910488447" sldId="305"/>
            <ac:spMk id="56" creationId="{4B6EEEAD-E639-3E06-6AB5-22A74AD5CB6C}"/>
          </ac:spMkLst>
        </pc:spChg>
        <pc:spChg chg="add mod">
          <ac:chgData name="박민지" userId="8cd2928b-fb69-4a34-b7ec-bae7cef32d1f" providerId="ADAL" clId="{3A397F3D-D77A-4337-86B3-15CD3BA159B3}" dt="2022-08-09T06:52:59.993" v="2437" actId="1076"/>
          <ac:spMkLst>
            <pc:docMk/>
            <pc:sldMk cId="1910488447" sldId="305"/>
            <ac:spMk id="57" creationId="{5EE7EB32-67AA-8CE2-CB6D-8971BC55E8AD}"/>
          </ac:spMkLst>
        </pc:spChg>
        <pc:spChg chg="add mod">
          <ac:chgData name="박민지" userId="8cd2928b-fb69-4a34-b7ec-bae7cef32d1f" providerId="ADAL" clId="{3A397F3D-D77A-4337-86B3-15CD3BA159B3}" dt="2022-08-09T06:53:32.513" v="2486" actId="14100"/>
          <ac:spMkLst>
            <pc:docMk/>
            <pc:sldMk cId="1910488447" sldId="305"/>
            <ac:spMk id="67" creationId="{A608006E-DDFD-6ACA-E76F-59818625AF7B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68" creationId="{8371B460-EF51-C36E-DD10-E63111C079F3}"/>
          </ac:spMkLst>
        </pc:spChg>
        <pc:spChg chg="add mod">
          <ac:chgData name="박민지" userId="8cd2928b-fb69-4a34-b7ec-bae7cef32d1f" providerId="ADAL" clId="{3A397F3D-D77A-4337-86B3-15CD3BA159B3}" dt="2022-08-09T07:06:17.785" v="3006" actId="14100"/>
          <ac:spMkLst>
            <pc:docMk/>
            <pc:sldMk cId="1910488447" sldId="305"/>
            <ac:spMk id="69" creationId="{DB8C2127-CB39-7180-2D3D-1A10137B3FC8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70" creationId="{854C67CD-5FD2-B227-82BE-AEB31376C1F6}"/>
          </ac:spMkLst>
        </pc:spChg>
        <pc:spChg chg="add mod">
          <ac:chgData name="박민지" userId="8cd2928b-fb69-4a34-b7ec-bae7cef32d1f" providerId="ADAL" clId="{3A397F3D-D77A-4337-86B3-15CD3BA159B3}" dt="2022-08-09T06:43:21.364" v="2296" actId="14100"/>
          <ac:spMkLst>
            <pc:docMk/>
            <pc:sldMk cId="1910488447" sldId="305"/>
            <ac:spMk id="71" creationId="{275B632B-E78A-5CBF-58E0-062E181A5F09}"/>
          </ac:spMkLst>
        </pc:spChg>
        <pc:spChg chg="add mod">
          <ac:chgData name="박민지" userId="8cd2928b-fb69-4a34-b7ec-bae7cef32d1f" providerId="ADAL" clId="{3A397F3D-D77A-4337-86B3-15CD3BA159B3}" dt="2022-08-09T06:46:49.631" v="2400" actId="1076"/>
          <ac:spMkLst>
            <pc:docMk/>
            <pc:sldMk cId="1910488447" sldId="305"/>
            <ac:spMk id="73" creationId="{60C72C28-4A1E-A18B-F62E-B3254078454F}"/>
          </ac:spMkLst>
        </pc:spChg>
        <pc:spChg chg="add mod">
          <ac:chgData name="박민지" userId="8cd2928b-fb69-4a34-b7ec-bae7cef32d1f" providerId="ADAL" clId="{3A397F3D-D77A-4337-86B3-15CD3BA159B3}" dt="2022-08-09T06:57:01.429" v="2664" actId="1076"/>
          <ac:spMkLst>
            <pc:docMk/>
            <pc:sldMk cId="1910488447" sldId="305"/>
            <ac:spMk id="76" creationId="{8C761E9B-5383-5592-B74A-3760ABA78059}"/>
          </ac:spMkLst>
        </pc:spChg>
        <pc:spChg chg="add mod">
          <ac:chgData name="박민지" userId="8cd2928b-fb69-4a34-b7ec-bae7cef32d1f" providerId="ADAL" clId="{3A397F3D-D77A-4337-86B3-15CD3BA159B3}" dt="2022-08-09T06:57:01.429" v="2664" actId="1076"/>
          <ac:spMkLst>
            <pc:docMk/>
            <pc:sldMk cId="1910488447" sldId="305"/>
            <ac:spMk id="77" creationId="{94CC7BF7-29F7-7069-8F2B-EF25C66420BE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77" creationId="{A7222C38-C3BA-3FF4-DA9D-0BC1DF7952B9}"/>
          </ac:spMkLst>
        </pc:spChg>
        <pc:spChg chg="add mod">
          <ac:chgData name="박민지" userId="8cd2928b-fb69-4a34-b7ec-bae7cef32d1f" providerId="ADAL" clId="{3A397F3D-D77A-4337-86B3-15CD3BA159B3}" dt="2022-08-09T06:57:01.429" v="2664" actId="1076"/>
          <ac:spMkLst>
            <pc:docMk/>
            <pc:sldMk cId="1910488447" sldId="305"/>
            <ac:spMk id="78" creationId="{AECD8159-358E-0BE6-7702-3E97A7C6432C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78" creationId="{C4B35FCA-3957-BF58-FC3F-74640EDA8BAD}"/>
          </ac:spMkLst>
        </pc:spChg>
        <pc:spChg chg="add del mod">
          <ac:chgData name="박민지" userId="8cd2928b-fb69-4a34-b7ec-bae7cef32d1f" providerId="ADAL" clId="{3A397F3D-D77A-4337-86B3-15CD3BA159B3}" dt="2022-08-09T06:55:51.142" v="2527" actId="478"/>
          <ac:spMkLst>
            <pc:docMk/>
            <pc:sldMk cId="1910488447" sldId="305"/>
            <ac:spMk id="79" creationId="{D34BFBED-8C62-8377-EE98-EB30E38A782F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80" creationId="{4016FF77-92DE-C792-39E3-38D34D66FB4D}"/>
          </ac:spMkLst>
        </pc:spChg>
        <pc:spChg chg="add del mod">
          <ac:chgData name="박민지" userId="8cd2928b-fb69-4a34-b7ec-bae7cef32d1f" providerId="ADAL" clId="{3A397F3D-D77A-4337-86B3-15CD3BA159B3}" dt="2022-08-09T06:55:50.047" v="2526" actId="478"/>
          <ac:spMkLst>
            <pc:docMk/>
            <pc:sldMk cId="1910488447" sldId="305"/>
            <ac:spMk id="80" creationId="{CAF03980-A0C5-358F-9505-3C98107ACF4A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81" creationId="{620FEA4D-6FE9-BAB1-EC3F-B6EDB3021F0C}"/>
          </ac:spMkLst>
        </pc:spChg>
        <pc:spChg chg="add mod">
          <ac:chgData name="박민지" userId="8cd2928b-fb69-4a34-b7ec-bae7cef32d1f" providerId="ADAL" clId="{3A397F3D-D77A-4337-86B3-15CD3BA159B3}" dt="2022-08-09T06:57:01.429" v="2664" actId="1076"/>
          <ac:spMkLst>
            <pc:docMk/>
            <pc:sldMk cId="1910488447" sldId="305"/>
            <ac:spMk id="81" creationId="{B7989E05-F282-9A03-C11E-8B7B1D1F289B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82" creationId="{11B9D4DA-D068-D2FC-4DA3-E860CA08A1EA}"/>
          </ac:spMkLst>
        </pc:spChg>
        <pc:spChg chg="add mod">
          <ac:chgData name="박민지" userId="8cd2928b-fb69-4a34-b7ec-bae7cef32d1f" providerId="ADAL" clId="{3A397F3D-D77A-4337-86B3-15CD3BA159B3}" dt="2022-08-09T06:57:01.429" v="2664" actId="1076"/>
          <ac:spMkLst>
            <pc:docMk/>
            <pc:sldMk cId="1910488447" sldId="305"/>
            <ac:spMk id="82" creationId="{419696A2-B23A-AFBF-497A-790E34229438}"/>
          </ac:spMkLst>
        </pc:spChg>
        <pc:spChg chg="add mod">
          <ac:chgData name="박민지" userId="8cd2928b-fb69-4a34-b7ec-bae7cef32d1f" providerId="ADAL" clId="{3A397F3D-D77A-4337-86B3-15CD3BA159B3}" dt="2022-08-09T06:57:01.429" v="2664" actId="1076"/>
          <ac:spMkLst>
            <pc:docMk/>
            <pc:sldMk cId="1910488447" sldId="305"/>
            <ac:spMk id="84" creationId="{A16E4CD6-80AA-2B0C-6132-D3CF7629A781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85" creationId="{78995705-A175-0F31-1000-EFF1DA6237BE}"/>
          </ac:spMkLst>
        </pc:spChg>
        <pc:spChg chg="add mod">
          <ac:chgData name="박민지" userId="8cd2928b-fb69-4a34-b7ec-bae7cef32d1f" providerId="ADAL" clId="{3A397F3D-D77A-4337-86B3-15CD3BA159B3}" dt="2022-08-09T07:00:28.351" v="2680" actId="1076"/>
          <ac:spMkLst>
            <pc:docMk/>
            <pc:sldMk cId="1910488447" sldId="305"/>
            <ac:spMk id="85" creationId="{DDC4EDDA-0931-1F94-F04F-05A1B50D1CFF}"/>
          </ac:spMkLst>
        </pc:spChg>
        <pc:spChg chg="add mod">
          <ac:chgData name="박민지" userId="8cd2928b-fb69-4a34-b7ec-bae7cef32d1f" providerId="ADAL" clId="{3A397F3D-D77A-4337-86B3-15CD3BA159B3}" dt="2022-08-09T06:57:45.434" v="2671" actId="1076"/>
          <ac:spMkLst>
            <pc:docMk/>
            <pc:sldMk cId="1910488447" sldId="305"/>
            <ac:spMk id="86" creationId="{CBE0825C-E5D5-196C-1553-36F04B9C7E19}"/>
          </ac:spMkLst>
        </pc:spChg>
        <pc:spChg chg="add mod">
          <ac:chgData name="박민지" userId="8cd2928b-fb69-4a34-b7ec-bae7cef32d1f" providerId="ADAL" clId="{3A397F3D-D77A-4337-86B3-15CD3BA159B3}" dt="2022-08-09T06:57:39.971" v="2670" actId="1076"/>
          <ac:spMkLst>
            <pc:docMk/>
            <pc:sldMk cId="1910488447" sldId="305"/>
            <ac:spMk id="87" creationId="{3C753EBC-FFFA-7829-0368-693852FC2C2E}"/>
          </ac:spMkLst>
        </pc:spChg>
        <pc:spChg chg="add mod">
          <ac:chgData name="박민지" userId="8cd2928b-fb69-4a34-b7ec-bae7cef32d1f" providerId="ADAL" clId="{3A397F3D-D77A-4337-86B3-15CD3BA159B3}" dt="2022-08-09T06:57:39.971" v="2670" actId="1076"/>
          <ac:spMkLst>
            <pc:docMk/>
            <pc:sldMk cId="1910488447" sldId="305"/>
            <ac:spMk id="88" creationId="{1379F769-D0C6-BBC9-03B7-0F5BDD942417}"/>
          </ac:spMkLst>
        </pc:spChg>
        <pc:spChg chg="add del mod">
          <ac:chgData name="박민지" userId="8cd2928b-fb69-4a34-b7ec-bae7cef32d1f" providerId="ADAL" clId="{3A397F3D-D77A-4337-86B3-15CD3BA159B3}" dt="2022-08-08T15:06:48.904" v="1970" actId="478"/>
          <ac:spMkLst>
            <pc:docMk/>
            <pc:sldMk cId="1910488447" sldId="305"/>
            <ac:spMk id="88" creationId="{C508B775-9A3A-2A99-3DC1-50F206E189C6}"/>
          </ac:spMkLst>
        </pc:spChg>
        <pc:spChg chg="mod">
          <ac:chgData name="박민지" userId="8cd2928b-fb69-4a34-b7ec-bae7cef32d1f" providerId="ADAL" clId="{3A397F3D-D77A-4337-86B3-15CD3BA159B3}" dt="2022-08-08T15:06:46.810" v="1969"/>
          <ac:spMkLst>
            <pc:docMk/>
            <pc:sldMk cId="1910488447" sldId="305"/>
            <ac:spMk id="90" creationId="{275894EA-E682-FB2B-5EB2-5F8BF4EFDDFD}"/>
          </ac:spMkLst>
        </pc:spChg>
        <pc:spChg chg="mod">
          <ac:chgData name="박민지" userId="8cd2928b-fb69-4a34-b7ec-bae7cef32d1f" providerId="ADAL" clId="{3A397F3D-D77A-4337-86B3-15CD3BA159B3}" dt="2022-08-08T15:06:46.810" v="1969"/>
          <ac:spMkLst>
            <pc:docMk/>
            <pc:sldMk cId="1910488447" sldId="305"/>
            <ac:spMk id="91" creationId="{F4B1E14A-D6D7-3D96-5CAE-DE486E0E2CBE}"/>
          </ac:spMkLst>
        </pc:spChg>
        <pc:spChg chg="mod">
          <ac:chgData name="박민지" userId="8cd2928b-fb69-4a34-b7ec-bae7cef32d1f" providerId="ADAL" clId="{3A397F3D-D77A-4337-86B3-15CD3BA159B3}" dt="2022-08-08T15:06:46.810" v="1969"/>
          <ac:spMkLst>
            <pc:docMk/>
            <pc:sldMk cId="1910488447" sldId="305"/>
            <ac:spMk id="94" creationId="{E1CB0126-39D3-0A51-DC6D-A44F58ADF4AD}"/>
          </ac:spMkLst>
        </pc:spChg>
        <pc:spChg chg="mod">
          <ac:chgData name="박민지" userId="8cd2928b-fb69-4a34-b7ec-bae7cef32d1f" providerId="ADAL" clId="{3A397F3D-D77A-4337-86B3-15CD3BA159B3}" dt="2022-08-08T15:06:46.810" v="1969"/>
          <ac:spMkLst>
            <pc:docMk/>
            <pc:sldMk cId="1910488447" sldId="305"/>
            <ac:spMk id="95" creationId="{AD87382E-B0FC-7DD0-DFF4-DF28A5A56E2E}"/>
          </ac:spMkLst>
        </pc:spChg>
        <pc:spChg chg="mod">
          <ac:chgData name="박민지" userId="8cd2928b-fb69-4a34-b7ec-bae7cef32d1f" providerId="ADAL" clId="{3A397F3D-D77A-4337-86B3-15CD3BA159B3}" dt="2022-08-08T15:06:46.810" v="1969"/>
          <ac:spMkLst>
            <pc:docMk/>
            <pc:sldMk cId="1910488447" sldId="305"/>
            <ac:spMk id="97" creationId="{6ABA9F80-E019-D568-9350-AD0DF4051BE9}"/>
          </ac:spMkLst>
        </pc:spChg>
        <pc:spChg chg="mod">
          <ac:chgData name="박민지" userId="8cd2928b-fb69-4a34-b7ec-bae7cef32d1f" providerId="ADAL" clId="{3A397F3D-D77A-4337-86B3-15CD3BA159B3}" dt="2022-08-08T15:06:46.810" v="1969"/>
          <ac:spMkLst>
            <pc:docMk/>
            <pc:sldMk cId="1910488447" sldId="305"/>
            <ac:spMk id="98" creationId="{E0FD3560-3401-42D4-727B-07FCEDF1020D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100" creationId="{0F64BAC6-3795-75C6-06E2-4422360D25C0}"/>
          </ac:spMkLst>
        </pc:spChg>
        <pc:spChg chg="add mod">
          <ac:chgData name="박민지" userId="8cd2928b-fb69-4a34-b7ec-bae7cef32d1f" providerId="ADAL" clId="{3A397F3D-D77A-4337-86B3-15CD3BA159B3}" dt="2022-08-09T06:57:39.971" v="2670" actId="1076"/>
          <ac:spMkLst>
            <pc:docMk/>
            <pc:sldMk cId="1910488447" sldId="305"/>
            <ac:spMk id="100" creationId="{3670B4DC-AAD5-F559-3E2A-FFD8304AD896}"/>
          </ac:spMkLst>
        </pc:spChg>
        <pc:spChg chg="add mod">
          <ac:chgData name="박민지" userId="8cd2928b-fb69-4a34-b7ec-bae7cef32d1f" providerId="ADAL" clId="{3A397F3D-D77A-4337-86B3-15CD3BA159B3}" dt="2022-08-09T06:57:39.971" v="2670" actId="1076"/>
          <ac:spMkLst>
            <pc:docMk/>
            <pc:sldMk cId="1910488447" sldId="305"/>
            <ac:spMk id="101" creationId="{F86599F3-7725-43F7-AE6F-D9A87316AAFA}"/>
          </ac:spMkLst>
        </pc:spChg>
        <pc:spChg chg="add mod">
          <ac:chgData name="박민지" userId="8cd2928b-fb69-4a34-b7ec-bae7cef32d1f" providerId="ADAL" clId="{3A397F3D-D77A-4337-86B3-15CD3BA159B3}" dt="2022-08-09T06:57:39.971" v="2670" actId="1076"/>
          <ac:spMkLst>
            <pc:docMk/>
            <pc:sldMk cId="1910488447" sldId="305"/>
            <ac:spMk id="102" creationId="{3A46F853-7400-2C28-6698-C161B4F221B7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102" creationId="{C308B5DD-A649-9D3F-A343-8C6E022FDCB8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109" creationId="{DB208059-FFEF-2621-50A1-8F9352E79E3A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110" creationId="{1B22BAE8-84A2-E236-7B0F-C423B6CCB4E7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112" creationId="{A4F88137-A1B7-3B3F-37C7-80DD9D2FB1B3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113" creationId="{71124042-4626-3699-904D-B59956536CC9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114" creationId="{4C4DA408-3DEA-8A9A-019A-623FF58D3B11}"/>
          </ac:spMkLst>
        </pc:spChg>
        <pc:spChg chg="mod">
          <ac:chgData name="박민지" userId="8cd2928b-fb69-4a34-b7ec-bae7cef32d1f" providerId="ADAL" clId="{3A397F3D-D77A-4337-86B3-15CD3BA159B3}" dt="2022-08-08T15:06:51.493" v="1971"/>
          <ac:spMkLst>
            <pc:docMk/>
            <pc:sldMk cId="1910488447" sldId="305"/>
            <ac:spMk id="118" creationId="{3B843E9A-28CD-A984-E658-1E26908B3FAD}"/>
          </ac:spMkLst>
        </pc:spChg>
        <pc:spChg chg="mod">
          <ac:chgData name="박민지" userId="8cd2928b-fb69-4a34-b7ec-bae7cef32d1f" providerId="ADAL" clId="{3A397F3D-D77A-4337-86B3-15CD3BA159B3}" dt="2022-08-08T15:06:51.493" v="1971"/>
          <ac:spMkLst>
            <pc:docMk/>
            <pc:sldMk cId="1910488447" sldId="305"/>
            <ac:spMk id="119" creationId="{5FC4FBFE-FFD5-49C1-4D0E-05D390370422}"/>
          </ac:spMkLst>
        </pc:spChg>
        <pc:spChg chg="mod">
          <ac:chgData name="박민지" userId="8cd2928b-fb69-4a34-b7ec-bae7cef32d1f" providerId="ADAL" clId="{3A397F3D-D77A-4337-86B3-15CD3BA159B3}" dt="2022-08-08T15:06:54.593" v="1973"/>
          <ac:spMkLst>
            <pc:docMk/>
            <pc:sldMk cId="1910488447" sldId="305"/>
            <ac:spMk id="121" creationId="{8D3050B4-08ED-928E-B73C-4E659C4A7293}"/>
          </ac:spMkLst>
        </pc:spChg>
        <pc:spChg chg="mod">
          <ac:chgData name="박민지" userId="8cd2928b-fb69-4a34-b7ec-bae7cef32d1f" providerId="ADAL" clId="{3A397F3D-D77A-4337-86B3-15CD3BA159B3}" dt="2022-08-08T15:06:54.593" v="1973"/>
          <ac:spMkLst>
            <pc:docMk/>
            <pc:sldMk cId="1910488447" sldId="305"/>
            <ac:spMk id="122" creationId="{D29C4F34-4508-45E1-CF74-C9AA3A9665DD}"/>
          </ac:spMkLst>
        </pc:spChg>
        <pc:spChg chg="mod">
          <ac:chgData name="박민지" userId="8cd2928b-fb69-4a34-b7ec-bae7cef32d1f" providerId="ADAL" clId="{3A397F3D-D77A-4337-86B3-15CD3BA159B3}" dt="2022-08-08T15:09:50.043" v="2017" actId="208"/>
          <ac:spMkLst>
            <pc:docMk/>
            <pc:sldMk cId="1910488447" sldId="305"/>
            <ac:spMk id="125" creationId="{D309067D-1697-E060-0D31-C8113B0F014C}"/>
          </ac:spMkLst>
        </pc:spChg>
        <pc:spChg chg="mod">
          <ac:chgData name="박민지" userId="8cd2928b-fb69-4a34-b7ec-bae7cef32d1f" providerId="ADAL" clId="{3A397F3D-D77A-4337-86B3-15CD3BA159B3}" dt="2022-08-08T15:09:50.043" v="2017" actId="208"/>
          <ac:spMkLst>
            <pc:docMk/>
            <pc:sldMk cId="1910488447" sldId="305"/>
            <ac:spMk id="126" creationId="{91BCDE26-A83E-9841-2775-E06B61534EB0}"/>
          </ac:spMkLst>
        </pc:spChg>
        <pc:spChg chg="mod">
          <ac:chgData name="박민지" userId="8cd2928b-fb69-4a34-b7ec-bae7cef32d1f" providerId="ADAL" clId="{3A397F3D-D77A-4337-86B3-15CD3BA159B3}" dt="2022-08-08T15:07:03.345" v="1975"/>
          <ac:spMkLst>
            <pc:docMk/>
            <pc:sldMk cId="1910488447" sldId="305"/>
            <ac:spMk id="129" creationId="{00520A8F-D432-B38A-0124-7329328E9CE5}"/>
          </ac:spMkLst>
        </pc:spChg>
        <pc:spChg chg="mod">
          <ac:chgData name="박민지" userId="8cd2928b-fb69-4a34-b7ec-bae7cef32d1f" providerId="ADAL" clId="{3A397F3D-D77A-4337-86B3-15CD3BA159B3}" dt="2022-08-08T15:07:03.345" v="1975"/>
          <ac:spMkLst>
            <pc:docMk/>
            <pc:sldMk cId="1910488447" sldId="305"/>
            <ac:spMk id="130" creationId="{176BF57E-F4D4-9DA7-4226-46C6AEC4B265}"/>
          </ac:spMkLst>
        </pc:spChg>
        <pc:spChg chg="mod">
          <ac:chgData name="박민지" userId="8cd2928b-fb69-4a34-b7ec-bae7cef32d1f" providerId="ADAL" clId="{3A397F3D-D77A-4337-86B3-15CD3BA159B3}" dt="2022-08-08T15:09:50.043" v="2017" actId="208"/>
          <ac:spMkLst>
            <pc:docMk/>
            <pc:sldMk cId="1910488447" sldId="305"/>
            <ac:spMk id="132" creationId="{8FD86289-BCCF-3F2F-45F3-A75D396CA375}"/>
          </ac:spMkLst>
        </pc:spChg>
        <pc:spChg chg="mod">
          <ac:chgData name="박민지" userId="8cd2928b-fb69-4a34-b7ec-bae7cef32d1f" providerId="ADAL" clId="{3A397F3D-D77A-4337-86B3-15CD3BA159B3}" dt="2022-08-08T15:09:50.043" v="2017" actId="208"/>
          <ac:spMkLst>
            <pc:docMk/>
            <pc:sldMk cId="1910488447" sldId="305"/>
            <ac:spMk id="133" creationId="{B2389612-AEE1-7877-C3BC-685CDA5684BA}"/>
          </ac:spMkLst>
        </pc:spChg>
        <pc:spChg chg="mod">
          <ac:chgData name="박민지" userId="8cd2928b-fb69-4a34-b7ec-bae7cef32d1f" providerId="ADAL" clId="{3A397F3D-D77A-4337-86B3-15CD3BA159B3}" dt="2022-08-08T15:07:03.345" v="1975"/>
          <ac:spMkLst>
            <pc:docMk/>
            <pc:sldMk cId="1910488447" sldId="305"/>
            <ac:spMk id="136" creationId="{5C9409FA-076A-230E-9985-CBD521F24926}"/>
          </ac:spMkLst>
        </pc:spChg>
        <pc:spChg chg="mod">
          <ac:chgData name="박민지" userId="8cd2928b-fb69-4a34-b7ec-bae7cef32d1f" providerId="ADAL" clId="{3A397F3D-D77A-4337-86B3-15CD3BA159B3}" dt="2022-08-08T15:07:03.345" v="1975"/>
          <ac:spMkLst>
            <pc:docMk/>
            <pc:sldMk cId="1910488447" sldId="305"/>
            <ac:spMk id="138" creationId="{771AF28C-6DE2-30BA-FE79-656F710266F6}"/>
          </ac:spMkLst>
        </pc:spChg>
        <pc:spChg chg="add del mod">
          <ac:chgData name="박민지" userId="8cd2928b-fb69-4a34-b7ec-bae7cef32d1f" providerId="ADAL" clId="{3A397F3D-D77A-4337-86B3-15CD3BA159B3}" dt="2022-08-09T06:33:57.918" v="2137" actId="478"/>
          <ac:spMkLst>
            <pc:docMk/>
            <pc:sldMk cId="1910488447" sldId="305"/>
            <ac:spMk id="140" creationId="{F2F204A5-E1A5-1CAE-FF74-3997A685B134}"/>
          </ac:spMkLst>
        </pc:spChg>
        <pc:spChg chg="add del mod">
          <ac:chgData name="박민지" userId="8cd2928b-fb69-4a34-b7ec-bae7cef32d1f" providerId="ADAL" clId="{3A397F3D-D77A-4337-86B3-15CD3BA159B3}" dt="2022-08-09T06:33:58.643" v="2139" actId="478"/>
          <ac:spMkLst>
            <pc:docMk/>
            <pc:sldMk cId="1910488447" sldId="305"/>
            <ac:spMk id="141" creationId="{2B897FDD-E94F-6062-08CB-EDFD76E0E6A6}"/>
          </ac:spMkLst>
        </pc:spChg>
        <pc:spChg chg="add del mod">
          <ac:chgData name="박민지" userId="8cd2928b-fb69-4a34-b7ec-bae7cef32d1f" providerId="ADAL" clId="{3A397F3D-D77A-4337-86B3-15CD3BA159B3}" dt="2022-08-09T06:34:00.395" v="2140" actId="478"/>
          <ac:spMkLst>
            <pc:docMk/>
            <pc:sldMk cId="1910488447" sldId="305"/>
            <ac:spMk id="142" creationId="{1B7B710A-6A24-93A0-3116-63FFAB6CFE85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145" creationId="{0058BD46-F3E7-021B-1C06-1A7545AA4E7F}"/>
          </ac:spMkLst>
        </pc:spChg>
        <pc:grpChg chg="del">
          <ac:chgData name="박민지" userId="8cd2928b-fb69-4a34-b7ec-bae7cef32d1f" providerId="ADAL" clId="{3A397F3D-D77A-4337-86B3-15CD3BA159B3}" dt="2022-08-08T15:06:42.822" v="1968" actId="478"/>
          <ac:grpSpMkLst>
            <pc:docMk/>
            <pc:sldMk cId="1910488447" sldId="305"/>
            <ac:grpSpMk id="17" creationId="{5AD9C9C8-3A06-F6DC-F797-811A1884B291}"/>
          </ac:grpSpMkLst>
        </pc:grpChg>
        <pc:grpChg chg="del">
          <ac:chgData name="박민지" userId="8cd2928b-fb69-4a34-b7ec-bae7cef32d1f" providerId="ADAL" clId="{3A397F3D-D77A-4337-86B3-15CD3BA159B3}" dt="2022-08-08T15:06:42.822" v="1968" actId="478"/>
          <ac:grpSpMkLst>
            <pc:docMk/>
            <pc:sldMk cId="1910488447" sldId="305"/>
            <ac:grpSpMk id="21" creationId="{76C0BA54-39EB-F891-769B-12C62825C4AF}"/>
          </ac:grpSpMkLst>
        </pc:grpChg>
        <pc:grpChg chg="del">
          <ac:chgData name="박민지" userId="8cd2928b-fb69-4a34-b7ec-bae7cef32d1f" providerId="ADAL" clId="{3A397F3D-D77A-4337-86B3-15CD3BA159B3}" dt="2022-08-08T15:06:42.822" v="1968" actId="478"/>
          <ac:grpSpMkLst>
            <pc:docMk/>
            <pc:sldMk cId="1910488447" sldId="305"/>
            <ac:grpSpMk id="24" creationId="{A658C586-74CC-EB68-EB6D-75D0BCF38E09}"/>
          </ac:grpSpMkLst>
        </pc:grpChg>
        <pc:grpChg chg="add del mod">
          <ac:chgData name="박민지" userId="8cd2928b-fb69-4a34-b7ec-bae7cef32d1f" providerId="ADAL" clId="{3A397F3D-D77A-4337-86B3-15CD3BA159B3}" dt="2022-08-09T06:33:55.408" v="2136" actId="478"/>
          <ac:grpSpMkLst>
            <pc:docMk/>
            <pc:sldMk cId="1910488447" sldId="305"/>
            <ac:grpSpMk id="89" creationId="{677804BF-57B4-D1D2-1CF6-E29513E29787}"/>
          </ac:grpSpMkLst>
        </pc:grpChg>
        <pc:grpChg chg="add del mod">
          <ac:chgData name="박민지" userId="8cd2928b-fb69-4a34-b7ec-bae7cef32d1f" providerId="ADAL" clId="{3A397F3D-D77A-4337-86B3-15CD3BA159B3}" dt="2022-08-09T06:33:55.408" v="2136" actId="478"/>
          <ac:grpSpMkLst>
            <pc:docMk/>
            <pc:sldMk cId="1910488447" sldId="305"/>
            <ac:grpSpMk id="93" creationId="{1759FD64-BBF6-8FFF-C458-A0CBBBEBABA2}"/>
          </ac:grpSpMkLst>
        </pc:grpChg>
        <pc:grpChg chg="add del mod">
          <ac:chgData name="박민지" userId="8cd2928b-fb69-4a34-b7ec-bae7cef32d1f" providerId="ADAL" clId="{3A397F3D-D77A-4337-86B3-15CD3BA159B3}" dt="2022-08-09T06:33:55.408" v="2136" actId="478"/>
          <ac:grpSpMkLst>
            <pc:docMk/>
            <pc:sldMk cId="1910488447" sldId="305"/>
            <ac:grpSpMk id="96" creationId="{4AA4BDD8-3C24-BD6A-9DAA-9CD84D56C1D6}"/>
          </ac:grpSpMkLst>
        </pc:grpChg>
        <pc:grpChg chg="add del mod">
          <ac:chgData name="박민지" userId="8cd2928b-fb69-4a34-b7ec-bae7cef32d1f" providerId="ADAL" clId="{3A397F3D-D77A-4337-86B3-15CD3BA159B3}" dt="2022-08-08T15:06:52.183" v="1972"/>
          <ac:grpSpMkLst>
            <pc:docMk/>
            <pc:sldMk cId="1910488447" sldId="305"/>
            <ac:grpSpMk id="117" creationId="{9C8A85FD-8699-8231-E0E6-D0822AE4E28B}"/>
          </ac:grpSpMkLst>
        </pc:grpChg>
        <pc:grpChg chg="add del mod">
          <ac:chgData name="박민지" userId="8cd2928b-fb69-4a34-b7ec-bae7cef32d1f" providerId="ADAL" clId="{3A397F3D-D77A-4337-86B3-15CD3BA159B3}" dt="2022-08-09T06:33:55.408" v="2136" actId="478"/>
          <ac:grpSpMkLst>
            <pc:docMk/>
            <pc:sldMk cId="1910488447" sldId="305"/>
            <ac:grpSpMk id="120" creationId="{AE1E6D73-27AE-D127-6765-280D263EAB2A}"/>
          </ac:grpSpMkLst>
        </pc:grpChg>
        <pc:grpChg chg="add del mod">
          <ac:chgData name="박민지" userId="8cd2928b-fb69-4a34-b7ec-bae7cef32d1f" providerId="ADAL" clId="{3A397F3D-D77A-4337-86B3-15CD3BA159B3}" dt="2022-08-09T06:33:55.408" v="2136" actId="478"/>
          <ac:grpSpMkLst>
            <pc:docMk/>
            <pc:sldMk cId="1910488447" sldId="305"/>
            <ac:grpSpMk id="124" creationId="{D5274F5D-BC6E-3469-F952-144270BDBAAD}"/>
          </ac:grpSpMkLst>
        </pc:grpChg>
        <pc:grpChg chg="add del mod">
          <ac:chgData name="박민지" userId="8cd2928b-fb69-4a34-b7ec-bae7cef32d1f" providerId="ADAL" clId="{3A397F3D-D77A-4337-86B3-15CD3BA159B3}" dt="2022-08-09T06:33:55.408" v="2136" actId="478"/>
          <ac:grpSpMkLst>
            <pc:docMk/>
            <pc:sldMk cId="1910488447" sldId="305"/>
            <ac:grpSpMk id="128" creationId="{32E8BEDE-966D-45A9-4191-02AF424336D3}"/>
          </ac:grpSpMkLst>
        </pc:grpChg>
        <pc:grpChg chg="add del mod">
          <ac:chgData name="박민지" userId="8cd2928b-fb69-4a34-b7ec-bae7cef32d1f" providerId="ADAL" clId="{3A397F3D-D77A-4337-86B3-15CD3BA159B3}" dt="2022-08-09T06:33:55.408" v="2136" actId="478"/>
          <ac:grpSpMkLst>
            <pc:docMk/>
            <pc:sldMk cId="1910488447" sldId="305"/>
            <ac:grpSpMk id="131" creationId="{06C316B6-AEB2-27AE-C016-0304ECB51707}"/>
          </ac:grpSpMkLst>
        </pc:grpChg>
        <pc:grpChg chg="add del mod">
          <ac:chgData name="박민지" userId="8cd2928b-fb69-4a34-b7ec-bae7cef32d1f" providerId="ADAL" clId="{3A397F3D-D77A-4337-86B3-15CD3BA159B3}" dt="2022-08-09T06:33:55.408" v="2136" actId="478"/>
          <ac:grpSpMkLst>
            <pc:docMk/>
            <pc:sldMk cId="1910488447" sldId="305"/>
            <ac:grpSpMk id="135" creationId="{CC7D8DB0-15BC-E47A-AC03-63403906A166}"/>
          </ac:grpSpMkLst>
        </pc:grpChg>
        <pc:picChg chg="del">
          <ac:chgData name="박민지" userId="8cd2928b-fb69-4a34-b7ec-bae7cef32d1f" providerId="ADAL" clId="{3A397F3D-D77A-4337-86B3-15CD3BA159B3}" dt="2022-08-08T15:06:42.822" v="1968" actId="478"/>
          <ac:picMkLst>
            <pc:docMk/>
            <pc:sldMk cId="1910488447" sldId="305"/>
            <ac:picMk id="13" creationId="{EFF0B1FD-3BA5-530F-968C-1C3A18ADAA93}"/>
          </ac:picMkLst>
        </pc:picChg>
        <pc:picChg chg="del">
          <ac:chgData name="박민지" userId="8cd2928b-fb69-4a34-b7ec-bae7cef32d1f" providerId="ADAL" clId="{3A397F3D-D77A-4337-86B3-15CD3BA159B3}" dt="2022-08-08T15:06:42.822" v="1968" actId="478"/>
          <ac:picMkLst>
            <pc:docMk/>
            <pc:sldMk cId="1910488447" sldId="305"/>
            <ac:picMk id="15" creationId="{28EDAD7A-5144-77C9-6077-D193A73C9105}"/>
          </ac:picMkLst>
        </pc:picChg>
        <pc:picChg chg="add del mod">
          <ac:chgData name="박민지" userId="8cd2928b-fb69-4a34-b7ec-bae7cef32d1f" providerId="ADAL" clId="{3A397F3D-D77A-4337-86B3-15CD3BA159B3}" dt="2022-08-09T06:51:14.467" v="2408" actId="478"/>
          <ac:picMkLst>
            <pc:docMk/>
            <pc:sldMk cId="1910488447" sldId="305"/>
            <ac:picMk id="15" creationId="{F967D2FC-CE3B-FFC7-C027-934FBE45F978}"/>
          </ac:picMkLst>
        </pc:picChg>
        <pc:picChg chg="add del mod">
          <ac:chgData name="박민지" userId="8cd2928b-fb69-4a34-b7ec-bae7cef32d1f" providerId="ADAL" clId="{3A397F3D-D77A-4337-86B3-15CD3BA159B3}" dt="2022-08-09T07:00:25.056" v="2679" actId="478"/>
          <ac:picMkLst>
            <pc:docMk/>
            <pc:sldMk cId="1910488447" sldId="305"/>
            <ac:picMk id="17" creationId="{A74325FE-05C8-B6E9-110B-6ED9F85FE392}"/>
          </ac:picMkLst>
        </pc:picChg>
        <pc:picChg chg="add mod">
          <ac:chgData name="박민지" userId="8cd2928b-fb69-4a34-b7ec-bae7cef32d1f" providerId="ADAL" clId="{3A397F3D-D77A-4337-86B3-15CD3BA159B3}" dt="2022-08-09T06:40:48.173" v="2158" actId="1076"/>
          <ac:picMkLst>
            <pc:docMk/>
            <pc:sldMk cId="1910488447" sldId="305"/>
            <ac:picMk id="46" creationId="{86560B10-E94D-46C9-136B-BCDE50EB0312}"/>
          </ac:picMkLst>
        </pc:picChg>
        <pc:picChg chg="del">
          <ac:chgData name="박민지" userId="8cd2928b-fb69-4a34-b7ec-bae7cef32d1f" providerId="ADAL" clId="{3A397F3D-D77A-4337-86B3-15CD3BA159B3}" dt="2022-08-08T15:06:42.822" v="1968" actId="478"/>
          <ac:picMkLst>
            <pc:docMk/>
            <pc:sldMk cId="1910488447" sldId="305"/>
            <ac:picMk id="63" creationId="{A840A415-D466-F6BE-8723-6F1399CACF4C}"/>
          </ac:picMkLst>
        </pc:picChg>
        <pc:picChg chg="del">
          <ac:chgData name="박민지" userId="8cd2928b-fb69-4a34-b7ec-bae7cef32d1f" providerId="ADAL" clId="{3A397F3D-D77A-4337-86B3-15CD3BA159B3}" dt="2022-08-08T15:06:42.822" v="1968" actId="478"/>
          <ac:picMkLst>
            <pc:docMk/>
            <pc:sldMk cId="1910488447" sldId="305"/>
            <ac:picMk id="1025" creationId="{75DCD6B1-4C24-4558-7195-53BADB908B12}"/>
          </ac:picMkLst>
        </pc:picChg>
        <pc:cxnChg chg="add del mod">
          <ac:chgData name="박민지" userId="8cd2928b-fb69-4a34-b7ec-bae7cef32d1f" providerId="ADAL" clId="{3A397F3D-D77A-4337-86B3-15CD3BA159B3}" dt="2022-08-09T06:34:01.160" v="2141" actId="478"/>
          <ac:cxnSpMkLst>
            <pc:docMk/>
            <pc:sldMk cId="1910488447" sldId="305"/>
            <ac:cxnSpMk id="8" creationId="{01CD4DEC-D11A-EC73-C6A2-6864E663EB90}"/>
          </ac:cxnSpMkLst>
        </pc:cxnChg>
        <pc:cxnChg chg="mod">
          <ac:chgData name="박민지" userId="8cd2928b-fb69-4a34-b7ec-bae7cef32d1f" providerId="ADAL" clId="{3A397F3D-D77A-4337-86B3-15CD3BA159B3}" dt="2022-08-08T15:13:01.082" v="2096" actId="208"/>
          <ac:cxnSpMkLst>
            <pc:docMk/>
            <pc:sldMk cId="1910488447" sldId="305"/>
            <ac:cxnSpMk id="11" creationId="{D594AD39-1264-44FB-9659-7901314242FB}"/>
          </ac:cxnSpMkLst>
        </pc:cxnChg>
        <pc:cxnChg chg="add del">
          <ac:chgData name="박민지" userId="8cd2928b-fb69-4a34-b7ec-bae7cef32d1f" providerId="ADAL" clId="{3A397F3D-D77A-4337-86B3-15CD3BA159B3}" dt="2022-08-08T15:08:31.046" v="2006" actId="11529"/>
          <ac:cxnSpMkLst>
            <pc:docMk/>
            <pc:sldMk cId="1910488447" sldId="305"/>
            <ac:cxnSpMk id="12" creationId="{9D8ECAD8-FBC2-C356-4012-4FA944AD4AD3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20" creationId="{E73D3A61-F25B-C0C2-8D0C-9C9DFA15A69F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27" creationId="{B4F454C7-C38A-0B43-C90B-1932A9103572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43" creationId="{858577E6-50B3-D73D-E217-2D160D8ACC42}"/>
          </ac:cxnSpMkLst>
        </pc:cxnChg>
        <pc:cxnChg chg="add mod">
          <ac:chgData name="박민지" userId="8cd2928b-fb69-4a34-b7ec-bae7cef32d1f" providerId="ADAL" clId="{3A397F3D-D77A-4337-86B3-15CD3BA159B3}" dt="2022-08-09T06:40:02.448" v="2148" actId="1076"/>
          <ac:cxnSpMkLst>
            <pc:docMk/>
            <pc:sldMk cId="1910488447" sldId="305"/>
            <ac:cxnSpMk id="58" creationId="{CBAA972B-96D1-C6A7-1A06-5DF1A8ED4C58}"/>
          </ac:cxnSpMkLst>
        </pc:cxnChg>
        <pc:cxnChg chg="add mod">
          <ac:chgData name="박민지" userId="8cd2928b-fb69-4a34-b7ec-bae7cef32d1f" providerId="ADAL" clId="{3A397F3D-D77A-4337-86B3-15CD3BA159B3}" dt="2022-08-09T06:40:02.448" v="2148" actId="1076"/>
          <ac:cxnSpMkLst>
            <pc:docMk/>
            <pc:sldMk cId="1910488447" sldId="305"/>
            <ac:cxnSpMk id="59" creationId="{1A9F01E0-3E37-5185-0858-1C0021FE5B7B}"/>
          </ac:cxnSpMkLst>
        </pc:cxnChg>
        <pc:cxnChg chg="add mod">
          <ac:chgData name="박민지" userId="8cd2928b-fb69-4a34-b7ec-bae7cef32d1f" providerId="ADAL" clId="{3A397F3D-D77A-4337-86B3-15CD3BA159B3}" dt="2022-08-09T06:40:02.448" v="2148" actId="1076"/>
          <ac:cxnSpMkLst>
            <pc:docMk/>
            <pc:sldMk cId="1910488447" sldId="305"/>
            <ac:cxnSpMk id="60" creationId="{F070DC77-01B4-939C-9984-248766060C43}"/>
          </ac:cxnSpMkLst>
        </pc:cxnChg>
        <pc:cxnChg chg="add mod">
          <ac:chgData name="박민지" userId="8cd2928b-fb69-4a34-b7ec-bae7cef32d1f" providerId="ADAL" clId="{3A397F3D-D77A-4337-86B3-15CD3BA159B3}" dt="2022-08-09T06:40:02.448" v="2148" actId="1076"/>
          <ac:cxnSpMkLst>
            <pc:docMk/>
            <pc:sldMk cId="1910488447" sldId="305"/>
            <ac:cxnSpMk id="61" creationId="{D4267BBC-6682-3EEC-643A-C61C69A6DB2B}"/>
          </ac:cxnSpMkLst>
        </pc:cxnChg>
        <pc:cxnChg chg="add mod">
          <ac:chgData name="박민지" userId="8cd2928b-fb69-4a34-b7ec-bae7cef32d1f" providerId="ADAL" clId="{3A397F3D-D77A-4337-86B3-15CD3BA159B3}" dt="2022-08-09T06:40:02.448" v="2148" actId="1076"/>
          <ac:cxnSpMkLst>
            <pc:docMk/>
            <pc:sldMk cId="1910488447" sldId="305"/>
            <ac:cxnSpMk id="62" creationId="{E4254F6C-057B-88DE-6D9C-C87EE8C972A5}"/>
          </ac:cxnSpMkLst>
        </pc:cxnChg>
        <pc:cxnChg chg="add mod">
          <ac:chgData name="박민지" userId="8cd2928b-fb69-4a34-b7ec-bae7cef32d1f" providerId="ADAL" clId="{3A397F3D-D77A-4337-86B3-15CD3BA159B3}" dt="2022-08-09T06:40:02.448" v="2148" actId="1076"/>
          <ac:cxnSpMkLst>
            <pc:docMk/>
            <pc:sldMk cId="1910488447" sldId="305"/>
            <ac:cxnSpMk id="63" creationId="{F3DFA945-49A1-CD51-A4E8-87A215C2642E}"/>
          </ac:cxnSpMkLst>
        </pc:cxnChg>
        <pc:cxnChg chg="add mod">
          <ac:chgData name="박민지" userId="8cd2928b-fb69-4a34-b7ec-bae7cef32d1f" providerId="ADAL" clId="{3A397F3D-D77A-4337-86B3-15CD3BA159B3}" dt="2022-08-09T06:40:02.448" v="2148" actId="1076"/>
          <ac:cxnSpMkLst>
            <pc:docMk/>
            <pc:sldMk cId="1910488447" sldId="305"/>
            <ac:cxnSpMk id="64" creationId="{5C0E44DA-12BA-59AF-2C62-510492659BA3}"/>
          </ac:cxnSpMkLst>
        </pc:cxnChg>
        <pc:cxnChg chg="add mod">
          <ac:chgData name="박민지" userId="8cd2928b-fb69-4a34-b7ec-bae7cef32d1f" providerId="ADAL" clId="{3A397F3D-D77A-4337-86B3-15CD3BA159B3}" dt="2022-08-09T06:40:02.448" v="2148" actId="1076"/>
          <ac:cxnSpMkLst>
            <pc:docMk/>
            <pc:sldMk cId="1910488447" sldId="305"/>
            <ac:cxnSpMk id="65" creationId="{9A32B3EF-71EC-EB9E-AAA8-C81660F71790}"/>
          </ac:cxnSpMkLst>
        </pc:cxnChg>
        <pc:cxnChg chg="add mod">
          <ac:chgData name="박민지" userId="8cd2928b-fb69-4a34-b7ec-bae7cef32d1f" providerId="ADAL" clId="{3A397F3D-D77A-4337-86B3-15CD3BA159B3}" dt="2022-08-09T06:40:02.448" v="2148" actId="1076"/>
          <ac:cxnSpMkLst>
            <pc:docMk/>
            <pc:sldMk cId="1910488447" sldId="305"/>
            <ac:cxnSpMk id="66" creationId="{2FD2300C-0C23-06EA-64C1-4E78F779C8C8}"/>
          </ac:cxnSpMkLst>
        </pc:cxnChg>
        <pc:cxnChg chg="add mod">
          <ac:chgData name="박민지" userId="8cd2928b-fb69-4a34-b7ec-bae7cef32d1f" providerId="ADAL" clId="{3A397F3D-D77A-4337-86B3-15CD3BA159B3}" dt="2022-08-09T06:53:07.192" v="2439" actId="1076"/>
          <ac:cxnSpMkLst>
            <pc:docMk/>
            <pc:sldMk cId="1910488447" sldId="305"/>
            <ac:cxnSpMk id="68" creationId="{0788CBE7-FBBB-1F7E-348B-1C064F122977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69" creationId="{C3063B99-FFD6-F854-06A6-AB84D19D9286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71" creationId="{CB0B00E5-5590-6C8E-106A-36ECF1C8CD8B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72" creationId="{CF51B768-94BF-AE5D-BB51-F0A96CE72A61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73" creationId="{66B27FC8-B0E9-9221-71FF-B80EF241EBB6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74" creationId="{436ED188-1E61-AA66-34B6-B4D58C27AD66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75" creationId="{41047A02-70F4-981D-C810-E5896353CD12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76" creationId="{9C20C195-FB9F-DC58-3610-C4F191F7E1DE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79" creationId="{A49B2CEA-E116-8847-6EA9-E73F2F47ADC1}"/>
          </ac:cxnSpMkLst>
        </pc:cxnChg>
        <pc:cxnChg chg="add mod">
          <ac:chgData name="박민지" userId="8cd2928b-fb69-4a34-b7ec-bae7cef32d1f" providerId="ADAL" clId="{3A397F3D-D77A-4337-86B3-15CD3BA159B3}" dt="2022-08-09T06:57:01.429" v="2664" actId="1076"/>
          <ac:cxnSpMkLst>
            <pc:docMk/>
            <pc:sldMk cId="1910488447" sldId="305"/>
            <ac:cxnSpMk id="83" creationId="{59692A3D-63D8-75B9-8DE1-3D34FA7104D8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83" creationId="{C26B68C8-2932-26B5-01F9-F77F4079739A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84" creationId="{B0AF2A36-1460-79DE-CCD3-C5CA53B346A7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86" creationId="{878D2ACE-53CB-52D3-8374-72CB8607DF2A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87" creationId="{B638B4C8-6627-8E51-4D0C-59E07700E72C}"/>
          </ac:cxnSpMkLst>
        </pc:cxnChg>
        <pc:cxnChg chg="add del mod">
          <ac:chgData name="박민지" userId="8cd2928b-fb69-4a34-b7ec-bae7cef32d1f" providerId="ADAL" clId="{3A397F3D-D77A-4337-86B3-15CD3BA159B3}" dt="2022-08-09T06:33:55.408" v="2136" actId="478"/>
          <ac:cxnSpMkLst>
            <pc:docMk/>
            <pc:sldMk cId="1910488447" sldId="305"/>
            <ac:cxnSpMk id="92" creationId="{77D02C2D-1103-B60C-B489-4EF2404BF222}"/>
          </ac:cxnSpMkLst>
        </pc:cxnChg>
        <pc:cxnChg chg="add del mod">
          <ac:chgData name="박민지" userId="8cd2928b-fb69-4a34-b7ec-bae7cef32d1f" providerId="ADAL" clId="{3A397F3D-D77A-4337-86B3-15CD3BA159B3}" dt="2022-08-09T06:33:55.408" v="2136" actId="478"/>
          <ac:cxnSpMkLst>
            <pc:docMk/>
            <pc:sldMk cId="1910488447" sldId="305"/>
            <ac:cxnSpMk id="99" creationId="{4ADF16D5-3A3D-72EF-79AC-E3AB4B983C96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101" creationId="{7AF7E692-327F-2849-F52B-26E92E264B5B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103" creationId="{CB162331-24EE-EBB5-6CD6-08E8B73E05C5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104" creationId="{970E4679-BD57-FCDE-C5A7-B95711BC5830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105" creationId="{06A3C517-6A3A-672F-93C3-9D57DE4AAEAB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106" creationId="{27461F90-1412-B619-A32F-18E12B87A6B7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107" creationId="{918F2BE3-C330-DA01-3985-C26C22324040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108" creationId="{AF29566F-EDA6-BA24-E63C-BC4975158277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111" creationId="{04C9673A-0E13-063F-1C37-3069A79CF183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115" creationId="{9B64A015-FDFF-8B01-1F6B-71964A813509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116" creationId="{A343DADC-A334-4D15-175A-679FFE633AA9}"/>
          </ac:cxnSpMkLst>
        </pc:cxnChg>
        <pc:cxnChg chg="add del mod">
          <ac:chgData name="박민지" userId="8cd2928b-fb69-4a34-b7ec-bae7cef32d1f" providerId="ADAL" clId="{3A397F3D-D77A-4337-86B3-15CD3BA159B3}" dt="2022-08-09T06:33:55.408" v="2136" actId="478"/>
          <ac:cxnSpMkLst>
            <pc:docMk/>
            <pc:sldMk cId="1910488447" sldId="305"/>
            <ac:cxnSpMk id="123" creationId="{EA6B846A-0E7E-472F-8785-37E73C43107F}"/>
          </ac:cxnSpMkLst>
        </pc:cxnChg>
        <pc:cxnChg chg="add del mod">
          <ac:chgData name="박민지" userId="8cd2928b-fb69-4a34-b7ec-bae7cef32d1f" providerId="ADAL" clId="{3A397F3D-D77A-4337-86B3-15CD3BA159B3}" dt="2022-08-09T06:33:55.408" v="2136" actId="478"/>
          <ac:cxnSpMkLst>
            <pc:docMk/>
            <pc:sldMk cId="1910488447" sldId="305"/>
            <ac:cxnSpMk id="127" creationId="{45903D0E-FE71-E439-2C83-3169812B5181}"/>
          </ac:cxnSpMkLst>
        </pc:cxnChg>
        <pc:cxnChg chg="add del mod">
          <ac:chgData name="박민지" userId="8cd2928b-fb69-4a34-b7ec-bae7cef32d1f" providerId="ADAL" clId="{3A397F3D-D77A-4337-86B3-15CD3BA159B3}" dt="2022-08-09T06:33:55.408" v="2136" actId="478"/>
          <ac:cxnSpMkLst>
            <pc:docMk/>
            <pc:sldMk cId="1910488447" sldId="305"/>
            <ac:cxnSpMk id="134" creationId="{6688B6CA-8045-02AB-754A-9C22E6A53515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137" creationId="{97EC67DC-6B73-90B4-18E8-2C62D7E5FB3E}"/>
          </ac:cxnSpMkLst>
        </pc:cxnChg>
        <pc:cxnChg chg="add del mod">
          <ac:chgData name="박민지" userId="8cd2928b-fb69-4a34-b7ec-bae7cef32d1f" providerId="ADAL" clId="{3A397F3D-D77A-4337-86B3-15CD3BA159B3}" dt="2022-08-09T06:33:55.408" v="2136" actId="478"/>
          <ac:cxnSpMkLst>
            <pc:docMk/>
            <pc:sldMk cId="1910488447" sldId="305"/>
            <ac:cxnSpMk id="139" creationId="{229152DA-95FF-F082-35B4-F3697B02DBB4}"/>
          </ac:cxnSpMkLst>
        </pc:cxnChg>
        <pc:cxnChg chg="del mod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1041" creationId="{147F0520-7194-6ED4-2D55-4866A4433CB6}"/>
          </ac:cxnSpMkLst>
        </pc:cxnChg>
      </pc:sldChg>
      <pc:sldChg chg="add del">
        <pc:chgData name="박민지" userId="8cd2928b-fb69-4a34-b7ec-bae7cef32d1f" providerId="ADAL" clId="{3A397F3D-D77A-4337-86B3-15CD3BA159B3}" dt="2022-08-09T06:33:50.449" v="2135" actId="47"/>
        <pc:sldMkLst>
          <pc:docMk/>
          <pc:sldMk cId="1694677884" sldId="306"/>
        </pc:sldMkLst>
      </pc:sldChg>
      <pc:sldChg chg="add ord">
        <pc:chgData name="박민지" userId="8cd2928b-fb69-4a34-b7ec-bae7cef32d1f" providerId="ADAL" clId="{3A397F3D-D77A-4337-86B3-15CD3BA159B3}" dt="2022-08-09T06:41:56.196" v="2195"/>
        <pc:sldMkLst>
          <pc:docMk/>
          <pc:sldMk cId="393135241" sldId="307"/>
        </pc:sldMkLst>
      </pc:sldChg>
      <pc:sldChg chg="addSp delSp modSp add mod">
        <pc:chgData name="박민지" userId="8cd2928b-fb69-4a34-b7ec-bae7cef32d1f" providerId="ADAL" clId="{3A397F3D-D77A-4337-86B3-15CD3BA159B3}" dt="2022-08-09T07:03:15.619" v="2940" actId="1076"/>
        <pc:sldMkLst>
          <pc:docMk/>
          <pc:sldMk cId="982433159" sldId="308"/>
        </pc:sldMkLst>
        <pc:spChg chg="del">
          <ac:chgData name="박민지" userId="8cd2928b-fb69-4a34-b7ec-bae7cef32d1f" providerId="ADAL" clId="{3A397F3D-D77A-4337-86B3-15CD3BA159B3}" dt="2022-08-09T06:51:27.929" v="2416" actId="478"/>
          <ac:spMkLst>
            <pc:docMk/>
            <pc:sldMk cId="982433159" sldId="308"/>
            <ac:spMk id="7" creationId="{6886C504-2ADB-73B5-99D3-D8D729BA7C1A}"/>
          </ac:spMkLst>
        </pc:spChg>
        <pc:spChg chg="del">
          <ac:chgData name="박민지" userId="8cd2928b-fb69-4a34-b7ec-bae7cef32d1f" providerId="ADAL" clId="{3A397F3D-D77A-4337-86B3-15CD3BA159B3}" dt="2022-08-09T06:53:46.569" v="2487" actId="478"/>
          <ac:spMkLst>
            <pc:docMk/>
            <pc:sldMk cId="982433159" sldId="308"/>
            <ac:spMk id="10" creationId="{025A8EC7-3CE9-E4A3-51B6-F73CE80D7F27}"/>
          </ac:spMkLst>
        </pc:spChg>
        <pc:spChg chg="del">
          <ac:chgData name="박민지" userId="8cd2928b-fb69-4a34-b7ec-bae7cef32d1f" providerId="ADAL" clId="{3A397F3D-D77A-4337-86B3-15CD3BA159B3}" dt="2022-08-09T06:51:27.929" v="2416" actId="478"/>
          <ac:spMkLst>
            <pc:docMk/>
            <pc:sldMk cId="982433159" sldId="308"/>
            <ac:spMk id="12" creationId="{2B2B9033-8468-0B1F-175C-C21F7713611B}"/>
          </ac:spMkLst>
        </pc:spChg>
        <pc:spChg chg="add mod">
          <ac:chgData name="박민지" userId="8cd2928b-fb69-4a34-b7ec-bae7cef32d1f" providerId="ADAL" clId="{3A397F3D-D77A-4337-86B3-15CD3BA159B3}" dt="2022-08-09T06:54:46.895" v="2511" actId="1076"/>
          <ac:spMkLst>
            <pc:docMk/>
            <pc:sldMk cId="982433159" sldId="308"/>
            <ac:spMk id="39" creationId="{9B80080C-6704-8158-98B2-264CB1AECFEF}"/>
          </ac:spMkLst>
        </pc:spChg>
        <pc:spChg chg="add mod">
          <ac:chgData name="박민지" userId="8cd2928b-fb69-4a34-b7ec-bae7cef32d1f" providerId="ADAL" clId="{3A397F3D-D77A-4337-86B3-15CD3BA159B3}" dt="2022-08-09T06:54:51.911" v="2513" actId="1076"/>
          <ac:spMkLst>
            <pc:docMk/>
            <pc:sldMk cId="982433159" sldId="308"/>
            <ac:spMk id="40" creationId="{4D45E3DB-9E7F-7AC0-23AA-D8A8922DC5B0}"/>
          </ac:spMkLst>
        </pc:spChg>
        <pc:spChg chg="add mod">
          <ac:chgData name="박민지" userId="8cd2928b-fb69-4a34-b7ec-bae7cef32d1f" providerId="ADAL" clId="{3A397F3D-D77A-4337-86B3-15CD3BA159B3}" dt="2022-08-09T06:55:07.095" v="2519" actId="1076"/>
          <ac:spMkLst>
            <pc:docMk/>
            <pc:sldMk cId="982433159" sldId="308"/>
            <ac:spMk id="41" creationId="{F95DD885-EAC9-0696-89F0-38C79C787BC0}"/>
          </ac:spMkLst>
        </pc:spChg>
        <pc:spChg chg="add mod">
          <ac:chgData name="박민지" userId="8cd2928b-fb69-4a34-b7ec-bae7cef32d1f" providerId="ADAL" clId="{3A397F3D-D77A-4337-86B3-15CD3BA159B3}" dt="2022-08-09T07:01:11.595" v="2727"/>
          <ac:spMkLst>
            <pc:docMk/>
            <pc:sldMk cId="982433159" sldId="308"/>
            <ac:spMk id="42" creationId="{9A68B4C0-4963-69AE-69D2-AF44DBD039F6}"/>
          </ac:spMkLst>
        </pc:spChg>
        <pc:spChg chg="add mod">
          <ac:chgData name="박민지" userId="8cd2928b-fb69-4a34-b7ec-bae7cef32d1f" providerId="ADAL" clId="{3A397F3D-D77A-4337-86B3-15CD3BA159B3}" dt="2022-08-09T07:03:15.619" v="2940" actId="1076"/>
          <ac:spMkLst>
            <pc:docMk/>
            <pc:sldMk cId="982433159" sldId="308"/>
            <ac:spMk id="43" creationId="{474A3D61-9757-22A0-0DE8-0FBA8826BDB9}"/>
          </ac:spMkLst>
        </pc:spChg>
        <pc:spChg chg="mod">
          <ac:chgData name="박민지" userId="8cd2928b-fb69-4a34-b7ec-bae7cef32d1f" providerId="ADAL" clId="{3A397F3D-D77A-4337-86B3-15CD3BA159B3}" dt="2022-08-09T06:54:55.992" v="2518" actId="1076"/>
          <ac:spMkLst>
            <pc:docMk/>
            <pc:sldMk cId="982433159" sldId="308"/>
            <ac:spMk id="54" creationId="{8BADD72B-88E5-94EC-A534-F8EC9D732BB8}"/>
          </ac:spMkLst>
        </pc:spChg>
        <pc:spChg chg="del">
          <ac:chgData name="박민지" userId="8cd2928b-fb69-4a34-b7ec-bae7cef32d1f" providerId="ADAL" clId="{3A397F3D-D77A-4337-86B3-15CD3BA159B3}" dt="2022-08-09T07:01:11.262" v="2726" actId="478"/>
          <ac:spMkLst>
            <pc:docMk/>
            <pc:sldMk cId="982433159" sldId="308"/>
            <ac:spMk id="55" creationId="{FC231B6C-FA32-AB63-231D-53327EA9C4C8}"/>
          </ac:spMkLst>
        </pc:spChg>
        <pc:spChg chg="mod">
          <ac:chgData name="박민지" userId="8cd2928b-fb69-4a34-b7ec-bae7cef32d1f" providerId="ADAL" clId="{3A397F3D-D77A-4337-86B3-15CD3BA159B3}" dt="2022-08-09T06:53:56.653" v="2488" actId="1076"/>
          <ac:spMkLst>
            <pc:docMk/>
            <pc:sldMk cId="982433159" sldId="308"/>
            <ac:spMk id="57" creationId="{5EE7EB32-67AA-8CE2-CB6D-8971BC55E8AD}"/>
          </ac:spMkLst>
        </pc:spChg>
        <pc:spChg chg="mod">
          <ac:chgData name="박민지" userId="8cd2928b-fb69-4a34-b7ec-bae7cef32d1f" providerId="ADAL" clId="{3A397F3D-D77A-4337-86B3-15CD3BA159B3}" dt="2022-08-09T07:01:47.406" v="2731" actId="20577"/>
          <ac:spMkLst>
            <pc:docMk/>
            <pc:sldMk cId="982433159" sldId="308"/>
            <ac:spMk id="67" creationId="{A608006E-DDFD-6ACA-E76F-59818625AF7B}"/>
          </ac:spMkLst>
        </pc:spChg>
        <pc:spChg chg="mod">
          <ac:chgData name="박민지" userId="8cd2928b-fb69-4a34-b7ec-bae7cef32d1f" providerId="ADAL" clId="{3A397F3D-D77A-4337-86B3-15CD3BA159B3}" dt="2022-08-09T06:54:02.046" v="2489" actId="1076"/>
          <ac:spMkLst>
            <pc:docMk/>
            <pc:sldMk cId="982433159" sldId="308"/>
            <ac:spMk id="69" creationId="{DB8C2127-CB39-7180-2D3D-1A10137B3FC8}"/>
          </ac:spMkLst>
        </pc:spChg>
        <pc:spChg chg="del">
          <ac:chgData name="박민지" userId="8cd2928b-fb69-4a34-b7ec-bae7cef32d1f" providerId="ADAL" clId="{3A397F3D-D77A-4337-86B3-15CD3BA159B3}" dt="2022-08-09T06:51:27.929" v="2416" actId="478"/>
          <ac:spMkLst>
            <pc:docMk/>
            <pc:sldMk cId="982433159" sldId="308"/>
            <ac:spMk id="71" creationId="{275B632B-E78A-5CBF-58E0-062E181A5F09}"/>
          </ac:spMkLst>
        </pc:spChg>
        <pc:spChg chg="del">
          <ac:chgData name="박민지" userId="8cd2928b-fb69-4a34-b7ec-bae7cef32d1f" providerId="ADAL" clId="{3A397F3D-D77A-4337-86B3-15CD3BA159B3}" dt="2022-08-09T06:51:27.929" v="2416" actId="478"/>
          <ac:spMkLst>
            <pc:docMk/>
            <pc:sldMk cId="982433159" sldId="308"/>
            <ac:spMk id="73" creationId="{60C72C28-4A1E-A18B-F62E-B3254078454F}"/>
          </ac:spMkLst>
        </pc:spChg>
        <pc:picChg chg="mod modCrop">
          <ac:chgData name="박민지" userId="8cd2928b-fb69-4a34-b7ec-bae7cef32d1f" providerId="ADAL" clId="{3A397F3D-D77A-4337-86B3-15CD3BA159B3}" dt="2022-08-09T07:01:20" v="2728" actId="1076"/>
          <ac:picMkLst>
            <pc:docMk/>
            <pc:sldMk cId="982433159" sldId="308"/>
            <ac:picMk id="15" creationId="{F967D2FC-CE3B-FFC7-C027-934FBE45F978}"/>
          </ac:picMkLst>
        </pc:picChg>
        <pc:picChg chg="del">
          <ac:chgData name="박민지" userId="8cd2928b-fb69-4a34-b7ec-bae7cef32d1f" providerId="ADAL" clId="{3A397F3D-D77A-4337-86B3-15CD3BA159B3}" dt="2022-08-09T06:51:19.394" v="2409" actId="478"/>
          <ac:picMkLst>
            <pc:docMk/>
            <pc:sldMk cId="982433159" sldId="308"/>
            <ac:picMk id="46" creationId="{86560B10-E94D-46C9-136B-BCDE50EB0312}"/>
          </ac:picMkLst>
        </pc:picChg>
        <pc:cxnChg chg="mod">
          <ac:chgData name="박민지" userId="8cd2928b-fb69-4a34-b7ec-bae7cef32d1f" providerId="ADAL" clId="{3A397F3D-D77A-4337-86B3-15CD3BA159B3}" dt="2022-08-09T06:54:05.671" v="2490" actId="1076"/>
          <ac:cxnSpMkLst>
            <pc:docMk/>
            <pc:sldMk cId="982433159" sldId="308"/>
            <ac:cxnSpMk id="68" creationId="{0788CBE7-FBBB-1F7E-348B-1C064F122977}"/>
          </ac:cxnSpMkLst>
        </pc:cxnChg>
      </pc:sldChg>
      <pc:sldChg chg="addSp delSp modSp add mod ord">
        <pc:chgData name="박민지" userId="8cd2928b-fb69-4a34-b7ec-bae7cef32d1f" providerId="ADAL" clId="{3A397F3D-D77A-4337-86B3-15CD3BA159B3}" dt="2022-08-09T07:17:32.373" v="3144"/>
        <pc:sldMkLst>
          <pc:docMk/>
          <pc:sldMk cId="3298467358" sldId="309"/>
        </pc:sldMkLst>
        <pc:spChg chg="del">
          <ac:chgData name="박민지" userId="8cd2928b-fb69-4a34-b7ec-bae7cef32d1f" providerId="ADAL" clId="{3A397F3D-D77A-4337-86B3-15CD3BA159B3}" dt="2022-08-09T07:04:51.649" v="2946" actId="478"/>
          <ac:spMkLst>
            <pc:docMk/>
            <pc:sldMk cId="3298467358" sldId="309"/>
            <ac:spMk id="7" creationId="{6886C504-2ADB-73B5-99D3-D8D729BA7C1A}"/>
          </ac:spMkLst>
        </pc:spChg>
        <pc:spChg chg="del">
          <ac:chgData name="박민지" userId="8cd2928b-fb69-4a34-b7ec-bae7cef32d1f" providerId="ADAL" clId="{3A397F3D-D77A-4337-86B3-15CD3BA159B3}" dt="2022-08-09T07:04:51.649" v="2946" actId="478"/>
          <ac:spMkLst>
            <pc:docMk/>
            <pc:sldMk cId="3298467358" sldId="309"/>
            <ac:spMk id="10" creationId="{025A8EC7-3CE9-E4A3-51B6-F73CE80D7F27}"/>
          </ac:spMkLst>
        </pc:spChg>
        <pc:spChg chg="del">
          <ac:chgData name="박민지" userId="8cd2928b-fb69-4a34-b7ec-bae7cef32d1f" providerId="ADAL" clId="{3A397F3D-D77A-4337-86B3-15CD3BA159B3}" dt="2022-08-09T07:04:51.649" v="2946" actId="478"/>
          <ac:spMkLst>
            <pc:docMk/>
            <pc:sldMk cId="3298467358" sldId="309"/>
            <ac:spMk id="12" creationId="{2B2B9033-8468-0B1F-175C-C21F7713611B}"/>
          </ac:spMkLst>
        </pc:spChg>
        <pc:spChg chg="add del mod">
          <ac:chgData name="박민지" userId="8cd2928b-fb69-4a34-b7ec-bae7cef32d1f" providerId="ADAL" clId="{3A397F3D-D77A-4337-86B3-15CD3BA159B3}" dt="2022-08-09T07:12:16.153" v="3092" actId="478"/>
          <ac:spMkLst>
            <pc:docMk/>
            <pc:sldMk cId="3298467358" sldId="309"/>
            <ac:spMk id="15" creationId="{0B67A0CD-8D34-F633-4B47-D020941E70E8}"/>
          </ac:spMkLst>
        </pc:spChg>
        <pc:spChg chg="add mod">
          <ac:chgData name="박민지" userId="8cd2928b-fb69-4a34-b7ec-bae7cef32d1f" providerId="ADAL" clId="{3A397F3D-D77A-4337-86B3-15CD3BA159B3}" dt="2022-08-09T07:12:43.172" v="3095" actId="1582"/>
          <ac:spMkLst>
            <pc:docMk/>
            <pc:sldMk cId="3298467358" sldId="309"/>
            <ac:spMk id="16" creationId="{E2411E79-EE54-B962-543D-D5886E4861AA}"/>
          </ac:spMkLst>
        </pc:spChg>
        <pc:spChg chg="add mod">
          <ac:chgData name="박민지" userId="8cd2928b-fb69-4a34-b7ec-bae7cef32d1f" providerId="ADAL" clId="{3A397F3D-D77A-4337-86B3-15CD3BA159B3}" dt="2022-08-09T07:13:08.617" v="3102" actId="14100"/>
          <ac:spMkLst>
            <pc:docMk/>
            <pc:sldMk cId="3298467358" sldId="309"/>
            <ac:spMk id="17" creationId="{A11C2305-4CF4-91ED-403F-A0CED472460C}"/>
          </ac:spMkLst>
        </pc:spChg>
        <pc:spChg chg="mod">
          <ac:chgData name="박민지" userId="8cd2928b-fb69-4a34-b7ec-bae7cef32d1f" providerId="ADAL" clId="{3A397F3D-D77A-4337-86B3-15CD3BA159B3}" dt="2022-08-09T07:10:07.858" v="3030" actId="1076"/>
          <ac:spMkLst>
            <pc:docMk/>
            <pc:sldMk cId="3298467358" sldId="309"/>
            <ac:spMk id="47" creationId="{B40B8AE8-179F-3E8D-E646-79BD70DBD535}"/>
          </ac:spMkLst>
        </pc:spChg>
        <pc:spChg chg="mod">
          <ac:chgData name="박민지" userId="8cd2928b-fb69-4a34-b7ec-bae7cef32d1f" providerId="ADAL" clId="{3A397F3D-D77A-4337-86B3-15CD3BA159B3}" dt="2022-08-09T07:10:07.858" v="3030" actId="1076"/>
          <ac:spMkLst>
            <pc:docMk/>
            <pc:sldMk cId="3298467358" sldId="309"/>
            <ac:spMk id="48" creationId="{35A6A67B-F575-831D-52B5-58EF40C54D90}"/>
          </ac:spMkLst>
        </pc:spChg>
        <pc:spChg chg="mod">
          <ac:chgData name="박민지" userId="8cd2928b-fb69-4a34-b7ec-bae7cef32d1f" providerId="ADAL" clId="{3A397F3D-D77A-4337-86B3-15CD3BA159B3}" dt="2022-08-09T07:10:07.858" v="3030" actId="1076"/>
          <ac:spMkLst>
            <pc:docMk/>
            <pc:sldMk cId="3298467358" sldId="309"/>
            <ac:spMk id="49" creationId="{A9226AD6-B162-6488-BE3F-731543EF090A}"/>
          </ac:spMkLst>
        </pc:spChg>
        <pc:spChg chg="mod">
          <ac:chgData name="박민지" userId="8cd2928b-fb69-4a34-b7ec-bae7cef32d1f" providerId="ADAL" clId="{3A397F3D-D77A-4337-86B3-15CD3BA159B3}" dt="2022-08-09T07:10:07.858" v="3030" actId="1076"/>
          <ac:spMkLst>
            <pc:docMk/>
            <pc:sldMk cId="3298467358" sldId="309"/>
            <ac:spMk id="50" creationId="{61116906-04F5-A66E-E413-EC9C3BEFFA4B}"/>
          </ac:spMkLst>
        </pc:spChg>
        <pc:spChg chg="mod">
          <ac:chgData name="박민지" userId="8cd2928b-fb69-4a34-b7ec-bae7cef32d1f" providerId="ADAL" clId="{3A397F3D-D77A-4337-86B3-15CD3BA159B3}" dt="2022-08-09T07:10:07.858" v="3030" actId="1076"/>
          <ac:spMkLst>
            <pc:docMk/>
            <pc:sldMk cId="3298467358" sldId="309"/>
            <ac:spMk id="51" creationId="{AF9770ED-7D03-F4A2-0BB3-CF20B34114CF}"/>
          </ac:spMkLst>
        </pc:spChg>
        <pc:spChg chg="mod">
          <ac:chgData name="박민지" userId="8cd2928b-fb69-4a34-b7ec-bae7cef32d1f" providerId="ADAL" clId="{3A397F3D-D77A-4337-86B3-15CD3BA159B3}" dt="2022-08-09T07:10:07.858" v="3030" actId="1076"/>
          <ac:spMkLst>
            <pc:docMk/>
            <pc:sldMk cId="3298467358" sldId="309"/>
            <ac:spMk id="52" creationId="{C0FF3474-2516-6362-7FE4-85CD280AD5B4}"/>
          </ac:spMkLst>
        </pc:spChg>
        <pc:spChg chg="mod">
          <ac:chgData name="박민지" userId="8cd2928b-fb69-4a34-b7ec-bae7cef32d1f" providerId="ADAL" clId="{3A397F3D-D77A-4337-86B3-15CD3BA159B3}" dt="2022-08-09T07:10:07.858" v="3030" actId="1076"/>
          <ac:spMkLst>
            <pc:docMk/>
            <pc:sldMk cId="3298467358" sldId="309"/>
            <ac:spMk id="53" creationId="{61AAF11D-55C0-DA91-C45D-F915FAB16D90}"/>
          </ac:spMkLst>
        </pc:spChg>
        <pc:spChg chg="mod">
          <ac:chgData name="박민지" userId="8cd2928b-fb69-4a34-b7ec-bae7cef32d1f" providerId="ADAL" clId="{3A397F3D-D77A-4337-86B3-15CD3BA159B3}" dt="2022-08-09T07:10:07.858" v="3030" actId="1076"/>
          <ac:spMkLst>
            <pc:docMk/>
            <pc:sldMk cId="3298467358" sldId="309"/>
            <ac:spMk id="54" creationId="{8BADD72B-88E5-94EC-A534-F8EC9D732BB8}"/>
          </ac:spMkLst>
        </pc:spChg>
        <pc:spChg chg="mod">
          <ac:chgData name="박민지" userId="8cd2928b-fb69-4a34-b7ec-bae7cef32d1f" providerId="ADAL" clId="{3A397F3D-D77A-4337-86B3-15CD3BA159B3}" dt="2022-08-09T07:05:12.293" v="2987"/>
          <ac:spMkLst>
            <pc:docMk/>
            <pc:sldMk cId="3298467358" sldId="309"/>
            <ac:spMk id="55" creationId="{FC231B6C-FA32-AB63-231D-53327EA9C4C8}"/>
          </ac:spMkLst>
        </pc:spChg>
        <pc:spChg chg="mod">
          <ac:chgData name="박민지" userId="8cd2928b-fb69-4a34-b7ec-bae7cef32d1f" providerId="ADAL" clId="{3A397F3D-D77A-4337-86B3-15CD3BA159B3}" dt="2022-08-09T07:10:07.858" v="3030" actId="1076"/>
          <ac:spMkLst>
            <pc:docMk/>
            <pc:sldMk cId="3298467358" sldId="309"/>
            <ac:spMk id="56" creationId="{4B6EEEAD-E639-3E06-6AB5-22A74AD5CB6C}"/>
          </ac:spMkLst>
        </pc:spChg>
        <pc:spChg chg="del">
          <ac:chgData name="박민지" userId="8cd2928b-fb69-4a34-b7ec-bae7cef32d1f" providerId="ADAL" clId="{3A397F3D-D77A-4337-86B3-15CD3BA159B3}" dt="2022-08-09T07:05:41.233" v="2994" actId="478"/>
          <ac:spMkLst>
            <pc:docMk/>
            <pc:sldMk cId="3298467358" sldId="309"/>
            <ac:spMk id="57" creationId="{5EE7EB32-67AA-8CE2-CB6D-8971BC55E8AD}"/>
          </ac:spMkLst>
        </pc:spChg>
        <pc:spChg chg="del">
          <ac:chgData name="박민지" userId="8cd2928b-fb69-4a34-b7ec-bae7cef32d1f" providerId="ADAL" clId="{3A397F3D-D77A-4337-86B3-15CD3BA159B3}" dt="2022-08-09T07:05:44.860" v="2998" actId="478"/>
          <ac:spMkLst>
            <pc:docMk/>
            <pc:sldMk cId="3298467358" sldId="309"/>
            <ac:spMk id="67" creationId="{A608006E-DDFD-6ACA-E76F-59818625AF7B}"/>
          </ac:spMkLst>
        </pc:spChg>
        <pc:spChg chg="del mod">
          <ac:chgData name="박민지" userId="8cd2928b-fb69-4a34-b7ec-bae7cef32d1f" providerId="ADAL" clId="{3A397F3D-D77A-4337-86B3-15CD3BA159B3}" dt="2022-08-09T07:05:43.523" v="2996" actId="478"/>
          <ac:spMkLst>
            <pc:docMk/>
            <pc:sldMk cId="3298467358" sldId="309"/>
            <ac:spMk id="69" creationId="{DB8C2127-CB39-7180-2D3D-1A10137B3FC8}"/>
          </ac:spMkLst>
        </pc:spChg>
        <pc:spChg chg="add mod">
          <ac:chgData name="박민지" userId="8cd2928b-fb69-4a34-b7ec-bae7cef32d1f" providerId="ADAL" clId="{3A397F3D-D77A-4337-86B3-15CD3BA159B3}" dt="2022-08-09T07:13:12.343" v="3103" actId="1076"/>
          <ac:spMkLst>
            <pc:docMk/>
            <pc:sldMk cId="3298467358" sldId="309"/>
            <ac:spMk id="70" creationId="{F7A33638-7BEC-B3C8-2BC8-C752E034BDB3}"/>
          </ac:spMkLst>
        </pc:spChg>
        <pc:spChg chg="del">
          <ac:chgData name="박민지" userId="8cd2928b-fb69-4a34-b7ec-bae7cef32d1f" providerId="ADAL" clId="{3A397F3D-D77A-4337-86B3-15CD3BA159B3}" dt="2022-08-09T07:04:51.649" v="2946" actId="478"/>
          <ac:spMkLst>
            <pc:docMk/>
            <pc:sldMk cId="3298467358" sldId="309"/>
            <ac:spMk id="71" creationId="{275B632B-E78A-5CBF-58E0-062E181A5F09}"/>
          </ac:spMkLst>
        </pc:spChg>
        <pc:spChg chg="del">
          <ac:chgData name="박민지" userId="8cd2928b-fb69-4a34-b7ec-bae7cef32d1f" providerId="ADAL" clId="{3A397F3D-D77A-4337-86B3-15CD3BA159B3}" dt="2022-08-09T07:04:51.649" v="2946" actId="478"/>
          <ac:spMkLst>
            <pc:docMk/>
            <pc:sldMk cId="3298467358" sldId="309"/>
            <ac:spMk id="73" creationId="{60C72C28-4A1E-A18B-F62E-B3254078454F}"/>
          </ac:spMkLst>
        </pc:spChg>
        <pc:spChg chg="add del mod">
          <ac:chgData name="박민지" userId="8cd2928b-fb69-4a34-b7ec-bae7cef32d1f" providerId="ADAL" clId="{3A397F3D-D77A-4337-86B3-15CD3BA159B3}" dt="2022-08-09T07:09:56.336" v="3027" actId="21"/>
          <ac:spMkLst>
            <pc:docMk/>
            <pc:sldMk cId="3298467358" sldId="309"/>
            <ac:spMk id="74" creationId="{E77772C8-8E71-46F5-FF84-41561ACC4B92}"/>
          </ac:spMkLst>
        </pc:spChg>
        <pc:spChg chg="add mod">
          <ac:chgData name="박민지" userId="8cd2928b-fb69-4a34-b7ec-bae7cef32d1f" providerId="ADAL" clId="{3A397F3D-D77A-4337-86B3-15CD3BA159B3}" dt="2022-08-09T07:11:44.204" v="3088"/>
          <ac:spMkLst>
            <pc:docMk/>
            <pc:sldMk cId="3298467358" sldId="309"/>
            <ac:spMk id="75" creationId="{EA9E010D-609A-DE70-15D0-73DE9190097E}"/>
          </ac:spMkLst>
        </pc:spChg>
        <pc:spChg chg="del">
          <ac:chgData name="박민지" userId="8cd2928b-fb69-4a34-b7ec-bae7cef32d1f" providerId="ADAL" clId="{3A397F3D-D77A-4337-86B3-15CD3BA159B3}" dt="2022-08-09T07:04:51.649" v="2946" actId="478"/>
          <ac:spMkLst>
            <pc:docMk/>
            <pc:sldMk cId="3298467358" sldId="309"/>
            <ac:spMk id="76" creationId="{8C761E9B-5383-5592-B74A-3760ABA78059}"/>
          </ac:spMkLst>
        </pc:spChg>
        <pc:spChg chg="del">
          <ac:chgData name="박민지" userId="8cd2928b-fb69-4a34-b7ec-bae7cef32d1f" providerId="ADAL" clId="{3A397F3D-D77A-4337-86B3-15CD3BA159B3}" dt="2022-08-09T07:04:51.649" v="2946" actId="478"/>
          <ac:spMkLst>
            <pc:docMk/>
            <pc:sldMk cId="3298467358" sldId="309"/>
            <ac:spMk id="77" creationId="{94CC7BF7-29F7-7069-8F2B-EF25C66420BE}"/>
          </ac:spMkLst>
        </pc:spChg>
        <pc:spChg chg="del">
          <ac:chgData name="박민지" userId="8cd2928b-fb69-4a34-b7ec-bae7cef32d1f" providerId="ADAL" clId="{3A397F3D-D77A-4337-86B3-15CD3BA159B3}" dt="2022-08-09T07:04:51.649" v="2946" actId="478"/>
          <ac:spMkLst>
            <pc:docMk/>
            <pc:sldMk cId="3298467358" sldId="309"/>
            <ac:spMk id="78" creationId="{AECD8159-358E-0BE6-7702-3E97A7C6432C}"/>
          </ac:spMkLst>
        </pc:spChg>
        <pc:spChg chg="del">
          <ac:chgData name="박민지" userId="8cd2928b-fb69-4a34-b7ec-bae7cef32d1f" providerId="ADAL" clId="{3A397F3D-D77A-4337-86B3-15CD3BA159B3}" dt="2022-08-09T07:04:51.649" v="2946" actId="478"/>
          <ac:spMkLst>
            <pc:docMk/>
            <pc:sldMk cId="3298467358" sldId="309"/>
            <ac:spMk id="81" creationId="{B7989E05-F282-9A03-C11E-8B7B1D1F289B}"/>
          </ac:spMkLst>
        </pc:spChg>
        <pc:spChg chg="del">
          <ac:chgData name="박민지" userId="8cd2928b-fb69-4a34-b7ec-bae7cef32d1f" providerId="ADAL" clId="{3A397F3D-D77A-4337-86B3-15CD3BA159B3}" dt="2022-08-09T07:04:51.649" v="2946" actId="478"/>
          <ac:spMkLst>
            <pc:docMk/>
            <pc:sldMk cId="3298467358" sldId="309"/>
            <ac:spMk id="82" creationId="{419696A2-B23A-AFBF-497A-790E34229438}"/>
          </ac:spMkLst>
        </pc:spChg>
        <pc:spChg chg="del">
          <ac:chgData name="박민지" userId="8cd2928b-fb69-4a34-b7ec-bae7cef32d1f" providerId="ADAL" clId="{3A397F3D-D77A-4337-86B3-15CD3BA159B3}" dt="2022-08-09T07:04:51.649" v="2946" actId="478"/>
          <ac:spMkLst>
            <pc:docMk/>
            <pc:sldMk cId="3298467358" sldId="309"/>
            <ac:spMk id="84" creationId="{A16E4CD6-80AA-2B0C-6132-D3CF7629A781}"/>
          </ac:spMkLst>
        </pc:spChg>
        <pc:spChg chg="del">
          <ac:chgData name="박민지" userId="8cd2928b-fb69-4a34-b7ec-bae7cef32d1f" providerId="ADAL" clId="{3A397F3D-D77A-4337-86B3-15CD3BA159B3}" dt="2022-08-09T07:04:51.649" v="2946" actId="478"/>
          <ac:spMkLst>
            <pc:docMk/>
            <pc:sldMk cId="3298467358" sldId="309"/>
            <ac:spMk id="85" creationId="{DDC4EDDA-0931-1F94-F04F-05A1B50D1CFF}"/>
          </ac:spMkLst>
        </pc:spChg>
        <pc:spChg chg="del">
          <ac:chgData name="박민지" userId="8cd2928b-fb69-4a34-b7ec-bae7cef32d1f" providerId="ADAL" clId="{3A397F3D-D77A-4337-86B3-15CD3BA159B3}" dt="2022-08-09T07:04:51.649" v="2946" actId="478"/>
          <ac:spMkLst>
            <pc:docMk/>
            <pc:sldMk cId="3298467358" sldId="309"/>
            <ac:spMk id="86" creationId="{CBE0825C-E5D5-196C-1553-36F04B9C7E19}"/>
          </ac:spMkLst>
        </pc:spChg>
        <pc:spChg chg="del">
          <ac:chgData name="박민지" userId="8cd2928b-fb69-4a34-b7ec-bae7cef32d1f" providerId="ADAL" clId="{3A397F3D-D77A-4337-86B3-15CD3BA159B3}" dt="2022-08-09T07:04:51.649" v="2946" actId="478"/>
          <ac:spMkLst>
            <pc:docMk/>
            <pc:sldMk cId="3298467358" sldId="309"/>
            <ac:spMk id="87" creationId="{3C753EBC-FFFA-7829-0368-693852FC2C2E}"/>
          </ac:spMkLst>
        </pc:spChg>
        <pc:spChg chg="del">
          <ac:chgData name="박민지" userId="8cd2928b-fb69-4a34-b7ec-bae7cef32d1f" providerId="ADAL" clId="{3A397F3D-D77A-4337-86B3-15CD3BA159B3}" dt="2022-08-09T07:04:51.649" v="2946" actId="478"/>
          <ac:spMkLst>
            <pc:docMk/>
            <pc:sldMk cId="3298467358" sldId="309"/>
            <ac:spMk id="88" creationId="{1379F769-D0C6-BBC9-03B7-0F5BDD942417}"/>
          </ac:spMkLst>
        </pc:spChg>
        <pc:spChg chg="del">
          <ac:chgData name="박민지" userId="8cd2928b-fb69-4a34-b7ec-bae7cef32d1f" providerId="ADAL" clId="{3A397F3D-D77A-4337-86B3-15CD3BA159B3}" dt="2022-08-09T07:04:51.649" v="2946" actId="478"/>
          <ac:spMkLst>
            <pc:docMk/>
            <pc:sldMk cId="3298467358" sldId="309"/>
            <ac:spMk id="100" creationId="{3670B4DC-AAD5-F559-3E2A-FFD8304AD896}"/>
          </ac:spMkLst>
        </pc:spChg>
        <pc:spChg chg="del">
          <ac:chgData name="박민지" userId="8cd2928b-fb69-4a34-b7ec-bae7cef32d1f" providerId="ADAL" clId="{3A397F3D-D77A-4337-86B3-15CD3BA159B3}" dt="2022-08-09T07:04:51.649" v="2946" actId="478"/>
          <ac:spMkLst>
            <pc:docMk/>
            <pc:sldMk cId="3298467358" sldId="309"/>
            <ac:spMk id="101" creationId="{F86599F3-7725-43F7-AE6F-D9A87316AAFA}"/>
          </ac:spMkLst>
        </pc:spChg>
        <pc:spChg chg="del">
          <ac:chgData name="박민지" userId="8cd2928b-fb69-4a34-b7ec-bae7cef32d1f" providerId="ADAL" clId="{3A397F3D-D77A-4337-86B3-15CD3BA159B3}" dt="2022-08-09T07:04:51.649" v="2946" actId="478"/>
          <ac:spMkLst>
            <pc:docMk/>
            <pc:sldMk cId="3298467358" sldId="309"/>
            <ac:spMk id="102" creationId="{3A46F853-7400-2C28-6698-C161B4F221B7}"/>
          </ac:spMkLst>
        </pc:spChg>
        <pc:picChg chg="del">
          <ac:chgData name="박민지" userId="8cd2928b-fb69-4a34-b7ec-bae7cef32d1f" providerId="ADAL" clId="{3A397F3D-D77A-4337-86B3-15CD3BA159B3}" dt="2022-08-09T07:04:51.649" v="2946" actId="478"/>
          <ac:picMkLst>
            <pc:docMk/>
            <pc:sldMk cId="3298467358" sldId="309"/>
            <ac:picMk id="46" creationId="{86560B10-E94D-46C9-136B-BCDE50EB0312}"/>
          </ac:picMkLst>
        </pc:picChg>
        <pc:cxnChg chg="mod">
          <ac:chgData name="박민지" userId="8cd2928b-fb69-4a34-b7ec-bae7cef32d1f" providerId="ADAL" clId="{3A397F3D-D77A-4337-86B3-15CD3BA159B3}" dt="2022-08-09T07:10:07.858" v="3030" actId="1076"/>
          <ac:cxnSpMkLst>
            <pc:docMk/>
            <pc:sldMk cId="3298467358" sldId="309"/>
            <ac:cxnSpMk id="58" creationId="{CBAA972B-96D1-C6A7-1A06-5DF1A8ED4C58}"/>
          </ac:cxnSpMkLst>
        </pc:cxnChg>
        <pc:cxnChg chg="mod">
          <ac:chgData name="박민지" userId="8cd2928b-fb69-4a34-b7ec-bae7cef32d1f" providerId="ADAL" clId="{3A397F3D-D77A-4337-86B3-15CD3BA159B3}" dt="2022-08-09T07:10:07.858" v="3030" actId="1076"/>
          <ac:cxnSpMkLst>
            <pc:docMk/>
            <pc:sldMk cId="3298467358" sldId="309"/>
            <ac:cxnSpMk id="59" creationId="{1A9F01E0-3E37-5185-0858-1C0021FE5B7B}"/>
          </ac:cxnSpMkLst>
        </pc:cxnChg>
        <pc:cxnChg chg="mod">
          <ac:chgData name="박민지" userId="8cd2928b-fb69-4a34-b7ec-bae7cef32d1f" providerId="ADAL" clId="{3A397F3D-D77A-4337-86B3-15CD3BA159B3}" dt="2022-08-09T07:10:07.858" v="3030" actId="1076"/>
          <ac:cxnSpMkLst>
            <pc:docMk/>
            <pc:sldMk cId="3298467358" sldId="309"/>
            <ac:cxnSpMk id="60" creationId="{F070DC77-01B4-939C-9984-248766060C43}"/>
          </ac:cxnSpMkLst>
        </pc:cxnChg>
        <pc:cxnChg chg="mod">
          <ac:chgData name="박민지" userId="8cd2928b-fb69-4a34-b7ec-bae7cef32d1f" providerId="ADAL" clId="{3A397F3D-D77A-4337-86B3-15CD3BA159B3}" dt="2022-08-09T07:10:07.858" v="3030" actId="1076"/>
          <ac:cxnSpMkLst>
            <pc:docMk/>
            <pc:sldMk cId="3298467358" sldId="309"/>
            <ac:cxnSpMk id="61" creationId="{D4267BBC-6682-3EEC-643A-C61C69A6DB2B}"/>
          </ac:cxnSpMkLst>
        </pc:cxnChg>
        <pc:cxnChg chg="mod">
          <ac:chgData name="박민지" userId="8cd2928b-fb69-4a34-b7ec-bae7cef32d1f" providerId="ADAL" clId="{3A397F3D-D77A-4337-86B3-15CD3BA159B3}" dt="2022-08-09T07:10:07.858" v="3030" actId="1076"/>
          <ac:cxnSpMkLst>
            <pc:docMk/>
            <pc:sldMk cId="3298467358" sldId="309"/>
            <ac:cxnSpMk id="62" creationId="{E4254F6C-057B-88DE-6D9C-C87EE8C972A5}"/>
          </ac:cxnSpMkLst>
        </pc:cxnChg>
        <pc:cxnChg chg="mod">
          <ac:chgData name="박민지" userId="8cd2928b-fb69-4a34-b7ec-bae7cef32d1f" providerId="ADAL" clId="{3A397F3D-D77A-4337-86B3-15CD3BA159B3}" dt="2022-08-09T07:10:07.858" v="3030" actId="1076"/>
          <ac:cxnSpMkLst>
            <pc:docMk/>
            <pc:sldMk cId="3298467358" sldId="309"/>
            <ac:cxnSpMk id="63" creationId="{F3DFA945-49A1-CD51-A4E8-87A215C2642E}"/>
          </ac:cxnSpMkLst>
        </pc:cxnChg>
        <pc:cxnChg chg="mod">
          <ac:chgData name="박민지" userId="8cd2928b-fb69-4a34-b7ec-bae7cef32d1f" providerId="ADAL" clId="{3A397F3D-D77A-4337-86B3-15CD3BA159B3}" dt="2022-08-09T07:10:07.858" v="3030" actId="1076"/>
          <ac:cxnSpMkLst>
            <pc:docMk/>
            <pc:sldMk cId="3298467358" sldId="309"/>
            <ac:cxnSpMk id="64" creationId="{5C0E44DA-12BA-59AF-2C62-510492659BA3}"/>
          </ac:cxnSpMkLst>
        </pc:cxnChg>
        <pc:cxnChg chg="mod">
          <ac:chgData name="박민지" userId="8cd2928b-fb69-4a34-b7ec-bae7cef32d1f" providerId="ADAL" clId="{3A397F3D-D77A-4337-86B3-15CD3BA159B3}" dt="2022-08-09T07:10:07.858" v="3030" actId="1076"/>
          <ac:cxnSpMkLst>
            <pc:docMk/>
            <pc:sldMk cId="3298467358" sldId="309"/>
            <ac:cxnSpMk id="65" creationId="{9A32B3EF-71EC-EB9E-AAA8-C81660F71790}"/>
          </ac:cxnSpMkLst>
        </pc:cxnChg>
        <pc:cxnChg chg="mod">
          <ac:chgData name="박민지" userId="8cd2928b-fb69-4a34-b7ec-bae7cef32d1f" providerId="ADAL" clId="{3A397F3D-D77A-4337-86B3-15CD3BA159B3}" dt="2022-08-09T07:10:07.858" v="3030" actId="1076"/>
          <ac:cxnSpMkLst>
            <pc:docMk/>
            <pc:sldMk cId="3298467358" sldId="309"/>
            <ac:cxnSpMk id="66" creationId="{2FD2300C-0C23-06EA-64C1-4E78F779C8C8}"/>
          </ac:cxnSpMkLst>
        </pc:cxnChg>
        <pc:cxnChg chg="del">
          <ac:chgData name="박민지" userId="8cd2928b-fb69-4a34-b7ec-bae7cef32d1f" providerId="ADAL" clId="{3A397F3D-D77A-4337-86B3-15CD3BA159B3}" dt="2022-08-09T07:05:44.081" v="2997" actId="478"/>
          <ac:cxnSpMkLst>
            <pc:docMk/>
            <pc:sldMk cId="3298467358" sldId="309"/>
            <ac:cxnSpMk id="68" creationId="{0788CBE7-FBBB-1F7E-348B-1C064F122977}"/>
          </ac:cxnSpMkLst>
        </pc:cxnChg>
        <pc:cxnChg chg="add mod">
          <ac:chgData name="박민지" userId="8cd2928b-fb69-4a34-b7ec-bae7cef32d1f" providerId="ADAL" clId="{3A397F3D-D77A-4337-86B3-15CD3BA159B3}" dt="2022-08-09T07:10:07.858" v="3030" actId="1076"/>
          <ac:cxnSpMkLst>
            <pc:docMk/>
            <pc:sldMk cId="3298467358" sldId="309"/>
            <ac:cxnSpMk id="72" creationId="{D755F357-9F17-D6D8-D716-5B0B6EDFFAF4}"/>
          </ac:cxnSpMkLst>
        </pc:cxnChg>
        <pc:cxnChg chg="add mod">
          <ac:chgData name="박민지" userId="8cd2928b-fb69-4a34-b7ec-bae7cef32d1f" providerId="ADAL" clId="{3A397F3D-D77A-4337-86B3-15CD3BA159B3}" dt="2022-08-09T07:11:25.218" v="3055" actId="208"/>
          <ac:cxnSpMkLst>
            <pc:docMk/>
            <pc:sldMk cId="3298467358" sldId="309"/>
            <ac:cxnSpMk id="79" creationId="{886E1FBE-6842-74BE-4207-77CD73772DC0}"/>
          </ac:cxnSpMkLst>
        </pc:cxnChg>
        <pc:cxnChg chg="del">
          <ac:chgData name="박민지" userId="8cd2928b-fb69-4a34-b7ec-bae7cef32d1f" providerId="ADAL" clId="{3A397F3D-D77A-4337-86B3-15CD3BA159B3}" dt="2022-08-09T07:04:51.649" v="2946" actId="478"/>
          <ac:cxnSpMkLst>
            <pc:docMk/>
            <pc:sldMk cId="3298467358" sldId="309"/>
            <ac:cxnSpMk id="83" creationId="{59692A3D-63D8-75B9-8DE1-3D34FA7104D8}"/>
          </ac:cxnSpMkLst>
        </pc:cxnChg>
      </pc:sldChg>
    </pc:docChg>
  </pc:docChgLst>
  <pc:docChgLst>
    <pc:chgData name="박민지" userId="8cd2928b-fb69-4a34-b7ec-bae7cef32d1f" providerId="ADAL" clId="{DBA583C0-F7D3-422F-BEAE-50A974284B64}"/>
    <pc:docChg chg="undo redo custSel addSld delSld modSld sldOrd">
      <pc:chgData name="박민지" userId="8cd2928b-fb69-4a34-b7ec-bae7cef32d1f" providerId="ADAL" clId="{DBA583C0-F7D3-422F-BEAE-50A974284B64}" dt="2022-08-25T08:34:54.887" v="5646" actId="47"/>
      <pc:docMkLst>
        <pc:docMk/>
      </pc:docMkLst>
      <pc:sldChg chg="addSp delSp modSp del mod">
        <pc:chgData name="박민지" userId="8cd2928b-fb69-4a34-b7ec-bae7cef32d1f" providerId="ADAL" clId="{DBA583C0-F7D3-422F-BEAE-50A974284B64}" dt="2022-08-23T16:54:31.971" v="797" actId="47"/>
        <pc:sldMkLst>
          <pc:docMk/>
          <pc:sldMk cId="1437291536" sldId="258"/>
        </pc:sldMkLst>
        <pc:spChg chg="del mod">
          <ac:chgData name="박민지" userId="8cd2928b-fb69-4a34-b7ec-bae7cef32d1f" providerId="ADAL" clId="{DBA583C0-F7D3-422F-BEAE-50A974284B64}" dt="2022-08-23T16:44:46.190" v="594" actId="478"/>
          <ac:spMkLst>
            <pc:docMk/>
            <pc:sldMk cId="1437291536" sldId="258"/>
            <ac:spMk id="2" creationId="{9B7168DF-1AEE-19B8-2889-C9926A47BE70}"/>
          </ac:spMkLst>
        </pc:spChg>
        <pc:spChg chg="add mod">
          <ac:chgData name="박민지" userId="8cd2928b-fb69-4a34-b7ec-bae7cef32d1f" providerId="ADAL" clId="{DBA583C0-F7D3-422F-BEAE-50A974284B64}" dt="2022-08-23T16:54:10.404" v="795" actId="20577"/>
          <ac:spMkLst>
            <pc:docMk/>
            <pc:sldMk cId="1437291536" sldId="258"/>
            <ac:spMk id="3" creationId="{DD0CD714-BD2B-000F-8641-109B335640AE}"/>
          </ac:spMkLst>
        </pc:spChg>
        <pc:spChg chg="add mod">
          <ac:chgData name="박민지" userId="8cd2928b-fb69-4a34-b7ec-bae7cef32d1f" providerId="ADAL" clId="{DBA583C0-F7D3-422F-BEAE-50A974284B64}" dt="2022-08-23T16:53:38.011" v="750" actId="571"/>
          <ac:spMkLst>
            <pc:docMk/>
            <pc:sldMk cId="1437291536" sldId="258"/>
            <ac:spMk id="5" creationId="{DF95A4D7-7D8C-01C4-98F6-C8D1A9D3BD9A}"/>
          </ac:spMkLst>
        </pc:spChg>
        <pc:spChg chg="mod">
          <ac:chgData name="박민지" userId="8cd2928b-fb69-4a34-b7ec-bae7cef32d1f" providerId="ADAL" clId="{DBA583C0-F7D3-422F-BEAE-50A974284B64}" dt="2022-08-23T16:53:52.269" v="758" actId="1076"/>
          <ac:spMkLst>
            <pc:docMk/>
            <pc:sldMk cId="1437291536" sldId="258"/>
            <ac:spMk id="7" creationId="{BFB742AF-8DE1-4801-BAAB-FF7C033D40F3}"/>
          </ac:spMkLst>
        </pc:spChg>
        <pc:spChg chg="del mod">
          <ac:chgData name="박민지" userId="8cd2928b-fb69-4a34-b7ec-bae7cef32d1f" providerId="ADAL" clId="{DBA583C0-F7D3-422F-BEAE-50A974284B64}" dt="2022-08-23T16:52:03.366" v="706" actId="478"/>
          <ac:spMkLst>
            <pc:docMk/>
            <pc:sldMk cId="1437291536" sldId="258"/>
            <ac:spMk id="9" creationId="{E9B29B74-5530-431A-9A1D-6C360E5E40A6}"/>
          </ac:spMkLst>
        </pc:spChg>
        <pc:spChg chg="mod">
          <ac:chgData name="박민지" userId="8cd2928b-fb69-4a34-b7ec-bae7cef32d1f" providerId="ADAL" clId="{DBA583C0-F7D3-422F-BEAE-50A974284B64}" dt="2022-08-23T16:48:55.562" v="640" actId="207"/>
          <ac:spMkLst>
            <pc:docMk/>
            <pc:sldMk cId="1437291536" sldId="258"/>
            <ac:spMk id="19" creationId="{A8123EB5-11AC-13C0-22F7-111B8DECE79C}"/>
          </ac:spMkLst>
        </pc:spChg>
        <pc:spChg chg="mod">
          <ac:chgData name="박민지" userId="8cd2928b-fb69-4a34-b7ec-bae7cef32d1f" providerId="ADAL" clId="{DBA583C0-F7D3-422F-BEAE-50A974284B64}" dt="2022-08-23T16:46:44.844" v="624" actId="207"/>
          <ac:spMkLst>
            <pc:docMk/>
            <pc:sldMk cId="1437291536" sldId="258"/>
            <ac:spMk id="26" creationId="{051854F4-9A99-F852-A69A-A136BEFE395D}"/>
          </ac:spMkLst>
        </pc:spChg>
        <pc:spChg chg="mod">
          <ac:chgData name="박민지" userId="8cd2928b-fb69-4a34-b7ec-bae7cef32d1f" providerId="ADAL" clId="{DBA583C0-F7D3-422F-BEAE-50A974284B64}" dt="2022-08-23T16:47:42.254" v="634" actId="403"/>
          <ac:spMkLst>
            <pc:docMk/>
            <pc:sldMk cId="1437291536" sldId="258"/>
            <ac:spMk id="27" creationId="{3EB9F51D-3C66-5B73-754F-4D4ED4891232}"/>
          </ac:spMkLst>
        </pc:spChg>
        <pc:spChg chg="mod">
          <ac:chgData name="박민지" userId="8cd2928b-fb69-4a34-b7ec-bae7cef32d1f" providerId="ADAL" clId="{DBA583C0-F7D3-422F-BEAE-50A974284B64}" dt="2022-08-23T16:47:36.571" v="633" actId="403"/>
          <ac:spMkLst>
            <pc:docMk/>
            <pc:sldMk cId="1437291536" sldId="258"/>
            <ac:spMk id="30" creationId="{54ABBFCA-275B-E658-D095-31B8D9DE3C39}"/>
          </ac:spMkLst>
        </pc:spChg>
        <pc:grpChg chg="mod ord">
          <ac:chgData name="박민지" userId="8cd2928b-fb69-4a34-b7ec-bae7cef32d1f" providerId="ADAL" clId="{DBA583C0-F7D3-422F-BEAE-50A974284B64}" dt="2022-08-23T16:53:55.950" v="759" actId="1076"/>
          <ac:grpSpMkLst>
            <pc:docMk/>
            <pc:sldMk cId="1437291536" sldId="258"/>
            <ac:grpSpMk id="15" creationId="{CC1D0FD3-4DDC-1BF9-FEB7-C49CFED066CD}"/>
          </ac:grpSpMkLst>
        </pc:grpChg>
        <pc:cxnChg chg="add del mod">
          <ac:chgData name="박민지" userId="8cd2928b-fb69-4a34-b7ec-bae7cef32d1f" providerId="ADAL" clId="{DBA583C0-F7D3-422F-BEAE-50A974284B64}" dt="2022-08-23T16:53:32.353" v="746"/>
          <ac:cxnSpMkLst>
            <pc:docMk/>
            <pc:sldMk cId="1437291536" sldId="258"/>
            <ac:cxnSpMk id="4" creationId="{24B88B20-E0A9-1467-FCD6-2AD826A25F1C}"/>
          </ac:cxnSpMkLst>
        </pc:cxnChg>
        <pc:cxnChg chg="del mod">
          <ac:chgData name="박민지" userId="8cd2928b-fb69-4a34-b7ec-bae7cef32d1f" providerId="ADAL" clId="{DBA583C0-F7D3-422F-BEAE-50A974284B64}" dt="2022-08-23T16:52:00.642" v="704" actId="478"/>
          <ac:cxnSpMkLst>
            <pc:docMk/>
            <pc:sldMk cId="1437291536" sldId="258"/>
            <ac:cxnSpMk id="12" creationId="{E9C7568C-DA98-40CE-9115-1F19853EEDF6}"/>
          </ac:cxnSpMkLst>
        </pc:cxnChg>
        <pc:cxnChg chg="del mod">
          <ac:chgData name="박민지" userId="8cd2928b-fb69-4a34-b7ec-bae7cef32d1f" providerId="ADAL" clId="{DBA583C0-F7D3-422F-BEAE-50A974284B64}" dt="2022-08-23T16:52:02.288" v="705" actId="478"/>
          <ac:cxnSpMkLst>
            <pc:docMk/>
            <pc:sldMk cId="1437291536" sldId="258"/>
            <ac:cxnSpMk id="13" creationId="{92A7BF85-EFF0-4169-9F33-5B30AFBB9A2A}"/>
          </ac:cxnSpMkLst>
        </pc:cxnChg>
      </pc:sldChg>
      <pc:sldChg chg="add del ord setBg">
        <pc:chgData name="박민지" userId="8cd2928b-fb69-4a34-b7ec-bae7cef32d1f" providerId="ADAL" clId="{DBA583C0-F7D3-422F-BEAE-50A974284B64}" dt="2022-08-23T16:43:06.434" v="591" actId="47"/>
        <pc:sldMkLst>
          <pc:docMk/>
          <pc:sldMk cId="4207314371" sldId="272"/>
        </pc:sldMkLst>
      </pc:sldChg>
      <pc:sldChg chg="modSp add del mod setBg">
        <pc:chgData name="박민지" userId="8cd2928b-fb69-4a34-b7ec-bae7cef32d1f" providerId="ADAL" clId="{DBA583C0-F7D3-422F-BEAE-50A974284B64}" dt="2022-08-23T19:13:07.517" v="2162"/>
        <pc:sldMkLst>
          <pc:docMk/>
          <pc:sldMk cId="484164959" sldId="279"/>
        </pc:sldMkLst>
        <pc:spChg chg="mod">
          <ac:chgData name="박민지" userId="8cd2928b-fb69-4a34-b7ec-bae7cef32d1f" providerId="ADAL" clId="{DBA583C0-F7D3-422F-BEAE-50A974284B64}" dt="2022-08-23T17:19:03.532" v="981"/>
          <ac:spMkLst>
            <pc:docMk/>
            <pc:sldMk cId="484164959" sldId="279"/>
            <ac:spMk id="3" creationId="{773F2969-8E1F-0403-B6B6-037C4B0D5DB2}"/>
          </ac:spMkLst>
        </pc:spChg>
      </pc:sldChg>
      <pc:sldChg chg="addSp delSp modSp add del mod">
        <pc:chgData name="박민지" userId="8cd2928b-fb69-4a34-b7ec-bae7cef32d1f" providerId="ADAL" clId="{DBA583C0-F7D3-422F-BEAE-50A974284B64}" dt="2022-08-23T18:39:28.787" v="1737" actId="20577"/>
        <pc:sldMkLst>
          <pc:docMk/>
          <pc:sldMk cId="2472891769" sldId="282"/>
        </pc:sldMkLst>
        <pc:spChg chg="add mod">
          <ac:chgData name="박민지" userId="8cd2928b-fb69-4a34-b7ec-bae7cef32d1f" providerId="ADAL" clId="{DBA583C0-F7D3-422F-BEAE-50A974284B64}" dt="2022-08-23T18:30:28.907" v="1566" actId="14861"/>
          <ac:spMkLst>
            <pc:docMk/>
            <pc:sldMk cId="2472891769" sldId="282"/>
            <ac:spMk id="2" creationId="{6EBA1CAD-1A29-0D7E-FCBA-A062FD225757}"/>
          </ac:spMkLst>
        </pc:spChg>
        <pc:spChg chg="mod">
          <ac:chgData name="박민지" userId="8cd2928b-fb69-4a34-b7ec-bae7cef32d1f" providerId="ADAL" clId="{DBA583C0-F7D3-422F-BEAE-50A974284B64}" dt="2022-08-23T18:39:28.787" v="1737" actId="20577"/>
          <ac:spMkLst>
            <pc:docMk/>
            <pc:sldMk cId="2472891769" sldId="282"/>
            <ac:spMk id="4" creationId="{B8326A7D-F71C-ED1C-CBFD-93F557654D2A}"/>
          </ac:spMkLst>
        </pc:spChg>
        <pc:spChg chg="mod">
          <ac:chgData name="박민지" userId="8cd2928b-fb69-4a34-b7ec-bae7cef32d1f" providerId="ADAL" clId="{DBA583C0-F7D3-422F-BEAE-50A974284B64}" dt="2022-08-23T18:27:50.990" v="1545" actId="207"/>
          <ac:spMkLst>
            <pc:docMk/>
            <pc:sldMk cId="2472891769" sldId="282"/>
            <ac:spMk id="5" creationId="{3251639B-29EB-6E9D-733B-6F917838F571}"/>
          </ac:spMkLst>
        </pc:spChg>
        <pc:spChg chg="add mod">
          <ac:chgData name="박민지" userId="8cd2928b-fb69-4a34-b7ec-bae7cef32d1f" providerId="ADAL" clId="{DBA583C0-F7D3-422F-BEAE-50A974284B64}" dt="2022-08-23T18:25:05.308" v="1443" actId="1076"/>
          <ac:spMkLst>
            <pc:docMk/>
            <pc:sldMk cId="2472891769" sldId="282"/>
            <ac:spMk id="7" creationId="{2F378D15-DD65-2F6F-B10B-8F95DCF9EB8F}"/>
          </ac:spMkLst>
        </pc:spChg>
        <pc:spChg chg="add mod">
          <ac:chgData name="박민지" userId="8cd2928b-fb69-4a34-b7ec-bae7cef32d1f" providerId="ADAL" clId="{DBA583C0-F7D3-422F-BEAE-50A974284B64}" dt="2022-08-23T18:25:05.308" v="1443" actId="1076"/>
          <ac:spMkLst>
            <pc:docMk/>
            <pc:sldMk cId="2472891769" sldId="282"/>
            <ac:spMk id="8" creationId="{5D8E4CF8-E789-BDF9-BEF7-EBE716D6E36F}"/>
          </ac:spMkLst>
        </pc:spChg>
        <pc:spChg chg="add mod">
          <ac:chgData name="박민지" userId="8cd2928b-fb69-4a34-b7ec-bae7cef32d1f" providerId="ADAL" clId="{DBA583C0-F7D3-422F-BEAE-50A974284B64}" dt="2022-08-23T18:25:05.308" v="1443" actId="1076"/>
          <ac:spMkLst>
            <pc:docMk/>
            <pc:sldMk cId="2472891769" sldId="282"/>
            <ac:spMk id="9" creationId="{B00A0A22-DCDD-94EC-53CB-987F66C94A93}"/>
          </ac:spMkLst>
        </pc:spChg>
        <pc:spChg chg="add mod">
          <ac:chgData name="박민지" userId="8cd2928b-fb69-4a34-b7ec-bae7cef32d1f" providerId="ADAL" clId="{DBA583C0-F7D3-422F-BEAE-50A974284B64}" dt="2022-08-23T18:25:05.308" v="1443" actId="1076"/>
          <ac:spMkLst>
            <pc:docMk/>
            <pc:sldMk cId="2472891769" sldId="282"/>
            <ac:spMk id="10" creationId="{619172F5-0082-37CD-8A95-65E7329D1AF0}"/>
          </ac:spMkLst>
        </pc:spChg>
        <pc:spChg chg="add mod">
          <ac:chgData name="박민지" userId="8cd2928b-fb69-4a34-b7ec-bae7cef32d1f" providerId="ADAL" clId="{DBA583C0-F7D3-422F-BEAE-50A974284B64}" dt="2022-08-23T18:25:05.308" v="1443" actId="1076"/>
          <ac:spMkLst>
            <pc:docMk/>
            <pc:sldMk cId="2472891769" sldId="282"/>
            <ac:spMk id="11" creationId="{FA61D898-125D-B845-5DE5-6D81916A79D7}"/>
          </ac:spMkLst>
        </pc:spChg>
        <pc:spChg chg="add mod">
          <ac:chgData name="박민지" userId="8cd2928b-fb69-4a34-b7ec-bae7cef32d1f" providerId="ADAL" clId="{DBA583C0-F7D3-422F-BEAE-50A974284B64}" dt="2022-08-23T18:30:39.319" v="1568" actId="1076"/>
          <ac:spMkLst>
            <pc:docMk/>
            <pc:sldMk cId="2472891769" sldId="282"/>
            <ac:spMk id="15" creationId="{3856EB43-743B-E85E-1CFC-CA3336460281}"/>
          </ac:spMkLst>
        </pc:spChg>
        <pc:spChg chg="add mod">
          <ac:chgData name="박민지" userId="8cd2928b-fb69-4a34-b7ec-bae7cef32d1f" providerId="ADAL" clId="{DBA583C0-F7D3-422F-BEAE-50A974284B64}" dt="2022-08-23T18:38:29.056" v="1705"/>
          <ac:spMkLst>
            <pc:docMk/>
            <pc:sldMk cId="2472891769" sldId="282"/>
            <ac:spMk id="16" creationId="{79BF76E2-CF26-9F8B-FABE-016BC8061153}"/>
          </ac:spMkLst>
        </pc:spChg>
        <pc:spChg chg="add mod">
          <ac:chgData name="박민지" userId="8cd2928b-fb69-4a34-b7ec-bae7cef32d1f" providerId="ADAL" clId="{DBA583C0-F7D3-422F-BEAE-50A974284B64}" dt="2022-08-23T18:38:26.424" v="1704"/>
          <ac:spMkLst>
            <pc:docMk/>
            <pc:sldMk cId="2472891769" sldId="282"/>
            <ac:spMk id="17" creationId="{BFFA7420-6110-03E8-3929-A76E841C0706}"/>
          </ac:spMkLst>
        </pc:spChg>
        <pc:spChg chg="add mod">
          <ac:chgData name="박민지" userId="8cd2928b-fb69-4a34-b7ec-bae7cef32d1f" providerId="ADAL" clId="{DBA583C0-F7D3-422F-BEAE-50A974284B64}" dt="2022-08-23T18:38:54.869" v="1731" actId="1076"/>
          <ac:spMkLst>
            <pc:docMk/>
            <pc:sldMk cId="2472891769" sldId="282"/>
            <ac:spMk id="18" creationId="{22B405DC-96B3-3423-241C-DAC7946085A3}"/>
          </ac:spMkLst>
        </pc:spChg>
        <pc:spChg chg="add del mod">
          <ac:chgData name="박민지" userId="8cd2928b-fb69-4a34-b7ec-bae7cef32d1f" providerId="ADAL" clId="{DBA583C0-F7D3-422F-BEAE-50A974284B64}" dt="2022-08-23T18:28:32.974" v="1557" actId="478"/>
          <ac:spMkLst>
            <pc:docMk/>
            <pc:sldMk cId="2472891769" sldId="282"/>
            <ac:spMk id="19" creationId="{0D828E69-AD61-3CD3-D0CD-E98A8766A3B4}"/>
          </ac:spMkLst>
        </pc:spChg>
        <pc:spChg chg="mod">
          <ac:chgData name="박민지" userId="8cd2928b-fb69-4a34-b7ec-bae7cef32d1f" providerId="ADAL" clId="{DBA583C0-F7D3-422F-BEAE-50A974284B64}" dt="2022-08-23T18:30:18.248" v="1565" actId="14861"/>
          <ac:spMkLst>
            <pc:docMk/>
            <pc:sldMk cId="2472891769" sldId="282"/>
            <ac:spMk id="26" creationId="{919209A7-BEC7-D09F-C8BC-5CC68C348A71}"/>
          </ac:spMkLst>
        </pc:spChg>
        <pc:spChg chg="mod">
          <ac:chgData name="박민지" userId="8cd2928b-fb69-4a34-b7ec-bae7cef32d1f" providerId="ADAL" clId="{DBA583C0-F7D3-422F-BEAE-50A974284B64}" dt="2022-08-23T18:25:53.410" v="1480" actId="1076"/>
          <ac:spMkLst>
            <pc:docMk/>
            <pc:sldMk cId="2472891769" sldId="282"/>
            <ac:spMk id="27" creationId="{EAF011F0-4492-4CE8-65A9-907A1F28CDD4}"/>
          </ac:spMkLst>
        </pc:spChg>
        <pc:spChg chg="mod">
          <ac:chgData name="박민지" userId="8cd2928b-fb69-4a34-b7ec-bae7cef32d1f" providerId="ADAL" clId="{DBA583C0-F7D3-422F-BEAE-50A974284B64}" dt="2022-08-23T18:39:05.413" v="1734" actId="1076"/>
          <ac:spMkLst>
            <pc:docMk/>
            <pc:sldMk cId="2472891769" sldId="282"/>
            <ac:spMk id="30" creationId="{BE66C441-0DDD-A5B0-F1A2-6D26BC9B9831}"/>
          </ac:spMkLst>
        </pc:spChg>
        <pc:spChg chg="del">
          <ac:chgData name="박민지" userId="8cd2928b-fb69-4a34-b7ec-bae7cef32d1f" providerId="ADAL" clId="{DBA583C0-F7D3-422F-BEAE-50A974284B64}" dt="2022-08-23T18:38:59.074" v="1732" actId="478"/>
          <ac:spMkLst>
            <pc:docMk/>
            <pc:sldMk cId="2472891769" sldId="282"/>
            <ac:spMk id="31" creationId="{F5EAEBA4-A062-AB51-F778-8EE3BFDB19B3}"/>
          </ac:spMkLst>
        </pc:spChg>
        <pc:spChg chg="mod">
          <ac:chgData name="박민지" userId="8cd2928b-fb69-4a34-b7ec-bae7cef32d1f" providerId="ADAL" clId="{DBA583C0-F7D3-422F-BEAE-50A974284B64}" dt="2022-08-23T18:26:18.048" v="1506" actId="20577"/>
          <ac:spMkLst>
            <pc:docMk/>
            <pc:sldMk cId="2472891769" sldId="282"/>
            <ac:spMk id="35" creationId="{C8C27665-912A-DE68-35D6-4453AE85D253}"/>
          </ac:spMkLst>
        </pc:spChg>
        <pc:spChg chg="mod">
          <ac:chgData name="박민지" userId="8cd2928b-fb69-4a34-b7ec-bae7cef32d1f" providerId="ADAL" clId="{DBA583C0-F7D3-422F-BEAE-50A974284B64}" dt="2022-08-23T18:32:42.136" v="1700" actId="20577"/>
          <ac:spMkLst>
            <pc:docMk/>
            <pc:sldMk cId="2472891769" sldId="282"/>
            <ac:spMk id="36" creationId="{F6DCF5B0-9E04-8E7C-BDF7-9B14F2C06BA7}"/>
          </ac:spMkLst>
        </pc:spChg>
        <pc:spChg chg="mod">
          <ac:chgData name="박민지" userId="8cd2928b-fb69-4a34-b7ec-bae7cef32d1f" providerId="ADAL" clId="{DBA583C0-F7D3-422F-BEAE-50A974284B64}" dt="2022-08-23T18:39:05.413" v="1734" actId="1076"/>
          <ac:spMkLst>
            <pc:docMk/>
            <pc:sldMk cId="2472891769" sldId="282"/>
            <ac:spMk id="37" creationId="{CB2DDDA7-E705-B7E7-52C1-09C243E948C8}"/>
          </ac:spMkLst>
        </pc:spChg>
        <pc:spChg chg="del">
          <ac:chgData name="박민지" userId="8cd2928b-fb69-4a34-b7ec-bae7cef32d1f" providerId="ADAL" clId="{DBA583C0-F7D3-422F-BEAE-50A974284B64}" dt="2022-08-23T18:39:01.062" v="1733" actId="478"/>
          <ac:spMkLst>
            <pc:docMk/>
            <pc:sldMk cId="2472891769" sldId="282"/>
            <ac:spMk id="38" creationId="{326FB81C-952E-CCDC-136E-ED777EE00A94}"/>
          </ac:spMkLst>
        </pc:spChg>
        <pc:spChg chg="del">
          <ac:chgData name="박민지" userId="8cd2928b-fb69-4a34-b7ec-bae7cef32d1f" providerId="ADAL" clId="{DBA583C0-F7D3-422F-BEAE-50A974284B64}" dt="2022-08-23T18:27:13.447" v="1515" actId="478"/>
          <ac:spMkLst>
            <pc:docMk/>
            <pc:sldMk cId="2472891769" sldId="282"/>
            <ac:spMk id="39" creationId="{BB7631B9-F3E4-B19B-8A3D-99BB4F6F3F5D}"/>
          </ac:spMkLst>
        </pc:spChg>
        <pc:spChg chg="del">
          <ac:chgData name="박민지" userId="8cd2928b-fb69-4a34-b7ec-bae7cef32d1f" providerId="ADAL" clId="{DBA583C0-F7D3-422F-BEAE-50A974284B64}" dt="2022-08-23T18:24:39.921" v="1439" actId="478"/>
          <ac:spMkLst>
            <pc:docMk/>
            <pc:sldMk cId="2472891769" sldId="282"/>
            <ac:spMk id="40" creationId="{A70347D9-189F-0104-ED73-22A5F2F2B005}"/>
          </ac:spMkLst>
        </pc:spChg>
        <pc:spChg chg="del">
          <ac:chgData name="박민지" userId="8cd2928b-fb69-4a34-b7ec-bae7cef32d1f" providerId="ADAL" clId="{DBA583C0-F7D3-422F-BEAE-50A974284B64}" dt="2022-08-23T18:24:39.921" v="1439" actId="478"/>
          <ac:spMkLst>
            <pc:docMk/>
            <pc:sldMk cId="2472891769" sldId="282"/>
            <ac:spMk id="41" creationId="{D211BB8D-7977-A914-E874-5CC672567CF5}"/>
          </ac:spMkLst>
        </pc:spChg>
        <pc:spChg chg="del">
          <ac:chgData name="박민지" userId="8cd2928b-fb69-4a34-b7ec-bae7cef32d1f" providerId="ADAL" clId="{DBA583C0-F7D3-422F-BEAE-50A974284B64}" dt="2022-08-23T18:24:39.921" v="1439" actId="478"/>
          <ac:spMkLst>
            <pc:docMk/>
            <pc:sldMk cId="2472891769" sldId="282"/>
            <ac:spMk id="42" creationId="{0EB1CA75-265E-0FEC-A477-82E2D5EA2F26}"/>
          </ac:spMkLst>
        </pc:spChg>
        <pc:picChg chg="add mod">
          <ac:chgData name="박민지" userId="8cd2928b-fb69-4a34-b7ec-bae7cef32d1f" providerId="ADAL" clId="{DBA583C0-F7D3-422F-BEAE-50A974284B64}" dt="2022-08-23T18:27:21.096" v="1518" actId="1076"/>
          <ac:picMkLst>
            <pc:docMk/>
            <pc:sldMk cId="2472891769" sldId="282"/>
            <ac:picMk id="21" creationId="{4033DF63-F7ED-BC32-04DE-6EF73F95BECA}"/>
          </ac:picMkLst>
        </pc:picChg>
        <pc:picChg chg="add mod">
          <ac:chgData name="박민지" userId="8cd2928b-fb69-4a34-b7ec-bae7cef32d1f" providerId="ADAL" clId="{DBA583C0-F7D3-422F-BEAE-50A974284B64}" dt="2022-08-23T18:28:45.910" v="1561" actId="1076"/>
          <ac:picMkLst>
            <pc:docMk/>
            <pc:sldMk cId="2472891769" sldId="282"/>
            <ac:picMk id="22" creationId="{4B93E173-A62A-274D-AC8F-76A22025F49A}"/>
          </ac:picMkLst>
        </pc:picChg>
        <pc:cxnChg chg="mod">
          <ac:chgData name="박민지" userId="8cd2928b-fb69-4a34-b7ec-bae7cef32d1f" providerId="ADAL" clId="{DBA583C0-F7D3-422F-BEAE-50A974284B64}" dt="2022-08-23T18:27:55.398" v="1546" actId="208"/>
          <ac:cxnSpMkLst>
            <pc:docMk/>
            <pc:sldMk cId="2472891769" sldId="282"/>
            <ac:cxnSpMk id="3" creationId="{E3FBA607-E7FC-B7F8-2868-BC448F31F790}"/>
          </ac:cxnSpMkLst>
        </pc:cxnChg>
        <pc:cxnChg chg="add mod">
          <ac:chgData name="박민지" userId="8cd2928b-fb69-4a34-b7ec-bae7cef32d1f" providerId="ADAL" clId="{DBA583C0-F7D3-422F-BEAE-50A974284B64}" dt="2022-08-23T18:25:05.308" v="1443" actId="1076"/>
          <ac:cxnSpMkLst>
            <pc:docMk/>
            <pc:sldMk cId="2472891769" sldId="282"/>
            <ac:cxnSpMk id="12" creationId="{0E751CBB-FC42-32D8-CA5A-A5887D870A08}"/>
          </ac:cxnSpMkLst>
        </pc:cxnChg>
        <pc:cxnChg chg="add mod">
          <ac:chgData name="박민지" userId="8cd2928b-fb69-4a34-b7ec-bae7cef32d1f" providerId="ADAL" clId="{DBA583C0-F7D3-422F-BEAE-50A974284B64}" dt="2022-08-23T18:25:05.308" v="1443" actId="1076"/>
          <ac:cxnSpMkLst>
            <pc:docMk/>
            <pc:sldMk cId="2472891769" sldId="282"/>
            <ac:cxnSpMk id="13" creationId="{AE598B45-9165-A06D-6428-23C839B34342}"/>
          </ac:cxnSpMkLst>
        </pc:cxnChg>
        <pc:cxnChg chg="add mod">
          <ac:chgData name="박민지" userId="8cd2928b-fb69-4a34-b7ec-bae7cef32d1f" providerId="ADAL" clId="{DBA583C0-F7D3-422F-BEAE-50A974284B64}" dt="2022-08-23T18:25:05.308" v="1443" actId="1076"/>
          <ac:cxnSpMkLst>
            <pc:docMk/>
            <pc:sldMk cId="2472891769" sldId="282"/>
            <ac:cxnSpMk id="14" creationId="{B88F5823-FDA8-5C9C-AAFD-1621875B6878}"/>
          </ac:cxnSpMkLst>
        </pc:cxnChg>
        <pc:cxnChg chg="mod">
          <ac:chgData name="박민지" userId="8cd2928b-fb69-4a34-b7ec-bae7cef32d1f" providerId="ADAL" clId="{DBA583C0-F7D3-422F-BEAE-50A974284B64}" dt="2022-08-23T18:25:53.410" v="1480" actId="1076"/>
          <ac:cxnSpMkLst>
            <pc:docMk/>
            <pc:sldMk cId="2472891769" sldId="282"/>
            <ac:cxnSpMk id="32" creationId="{08310EF7-F7A2-F555-55F6-DC5DC8E7ADC6}"/>
          </ac:cxnSpMkLst>
        </pc:cxnChg>
        <pc:cxnChg chg="del">
          <ac:chgData name="박민지" userId="8cd2928b-fb69-4a34-b7ec-bae7cef32d1f" providerId="ADAL" clId="{DBA583C0-F7D3-422F-BEAE-50A974284B64}" dt="2022-08-23T18:24:39.921" v="1439" actId="478"/>
          <ac:cxnSpMkLst>
            <pc:docMk/>
            <pc:sldMk cId="2472891769" sldId="282"/>
            <ac:cxnSpMk id="43" creationId="{883E6387-B451-D9F2-D683-3DFEE89411F8}"/>
          </ac:cxnSpMkLst>
        </pc:cxnChg>
      </pc:sldChg>
      <pc:sldChg chg="del">
        <pc:chgData name="박민지" userId="8cd2928b-fb69-4a34-b7ec-bae7cef32d1f" providerId="ADAL" clId="{DBA583C0-F7D3-422F-BEAE-50A974284B64}" dt="2022-08-23T20:32:21.745" v="3834" actId="47"/>
        <pc:sldMkLst>
          <pc:docMk/>
          <pc:sldMk cId="1690361807" sldId="286"/>
        </pc:sldMkLst>
      </pc:sldChg>
      <pc:sldChg chg="modSp add mod">
        <pc:chgData name="박민지" userId="8cd2928b-fb69-4a34-b7ec-bae7cef32d1f" providerId="ADAL" clId="{DBA583C0-F7D3-422F-BEAE-50A974284B64}" dt="2022-08-24T05:22:34.877" v="4914"/>
        <pc:sldMkLst>
          <pc:docMk/>
          <pc:sldMk cId="3251937357" sldId="287"/>
        </pc:sldMkLst>
        <pc:spChg chg="mod">
          <ac:chgData name="박민지" userId="8cd2928b-fb69-4a34-b7ec-bae7cef32d1f" providerId="ADAL" clId="{DBA583C0-F7D3-422F-BEAE-50A974284B64}" dt="2022-08-24T05:22:34.877" v="4914"/>
          <ac:spMkLst>
            <pc:docMk/>
            <pc:sldMk cId="3251937357" sldId="287"/>
            <ac:spMk id="3" creationId="{773F2969-8E1F-0403-B6B6-037C4B0D5DB2}"/>
          </ac:spMkLst>
        </pc:spChg>
      </pc:sldChg>
      <pc:sldChg chg="addSp delSp modSp del mod">
        <pc:chgData name="박민지" userId="8cd2928b-fb69-4a34-b7ec-bae7cef32d1f" providerId="ADAL" clId="{DBA583C0-F7D3-422F-BEAE-50A974284B64}" dt="2022-08-23T17:01:13.006" v="826" actId="47"/>
        <pc:sldMkLst>
          <pc:docMk/>
          <pc:sldMk cId="1658049388" sldId="292"/>
        </pc:sldMkLst>
        <pc:spChg chg="del">
          <ac:chgData name="박민지" userId="8cd2928b-fb69-4a34-b7ec-bae7cef32d1f" providerId="ADAL" clId="{DBA583C0-F7D3-422F-BEAE-50A974284B64}" dt="2022-08-23T16:37:32.803" v="472" actId="478"/>
          <ac:spMkLst>
            <pc:docMk/>
            <pc:sldMk cId="1658049388" sldId="292"/>
            <ac:spMk id="2" creationId="{35793BFC-7410-4CA5-9F33-BBE620E91B97}"/>
          </ac:spMkLst>
        </pc:spChg>
        <pc:spChg chg="del">
          <ac:chgData name="박민지" userId="8cd2928b-fb69-4a34-b7ec-bae7cef32d1f" providerId="ADAL" clId="{DBA583C0-F7D3-422F-BEAE-50A974284B64}" dt="2022-08-23T16:37:32.191" v="471" actId="478"/>
          <ac:spMkLst>
            <pc:docMk/>
            <pc:sldMk cId="1658049388" sldId="292"/>
            <ac:spMk id="3" creationId="{5911BEAA-E3C2-4AE3-963F-87E3CAF3FB81}"/>
          </ac:spMkLst>
        </pc:spChg>
        <pc:spChg chg="del">
          <ac:chgData name="박민지" userId="8cd2928b-fb69-4a34-b7ec-bae7cef32d1f" providerId="ADAL" clId="{DBA583C0-F7D3-422F-BEAE-50A974284B64}" dt="2022-08-23T16:37:36.628" v="475" actId="478"/>
          <ac:spMkLst>
            <pc:docMk/>
            <pc:sldMk cId="1658049388" sldId="292"/>
            <ac:spMk id="4" creationId="{E7D8FA21-061E-4374-84B8-289D75129065}"/>
          </ac:spMkLst>
        </pc:spChg>
        <pc:spChg chg="del">
          <ac:chgData name="박민지" userId="8cd2928b-fb69-4a34-b7ec-bae7cef32d1f" providerId="ADAL" clId="{DBA583C0-F7D3-422F-BEAE-50A974284B64}" dt="2022-08-23T16:37:35.978" v="474" actId="478"/>
          <ac:spMkLst>
            <pc:docMk/>
            <pc:sldMk cId="1658049388" sldId="292"/>
            <ac:spMk id="5" creationId="{F13425E8-514E-4A6A-80B1-6C04D22E0E7B}"/>
          </ac:spMkLst>
        </pc:spChg>
        <pc:spChg chg="del">
          <ac:chgData name="박민지" userId="8cd2928b-fb69-4a34-b7ec-bae7cef32d1f" providerId="ADAL" clId="{DBA583C0-F7D3-422F-BEAE-50A974284B64}" dt="2022-08-23T16:37:35.603" v="473" actId="478"/>
          <ac:spMkLst>
            <pc:docMk/>
            <pc:sldMk cId="1658049388" sldId="292"/>
            <ac:spMk id="6" creationId="{D73FA5A3-7443-4A4A-A0C2-99EF274D1D5C}"/>
          </ac:spMkLst>
        </pc:spChg>
        <pc:spChg chg="del">
          <ac:chgData name="박민지" userId="8cd2928b-fb69-4a34-b7ec-bae7cef32d1f" providerId="ADAL" clId="{DBA583C0-F7D3-422F-BEAE-50A974284B64}" dt="2022-08-23T16:37:38.726" v="476" actId="478"/>
          <ac:spMkLst>
            <pc:docMk/>
            <pc:sldMk cId="1658049388" sldId="292"/>
            <ac:spMk id="9" creationId="{AE05A515-73BD-4F7C-A919-EAFE378DB41F}"/>
          </ac:spMkLst>
        </pc:spChg>
        <pc:spChg chg="add del mod">
          <ac:chgData name="박민지" userId="8cd2928b-fb69-4a34-b7ec-bae7cef32d1f" providerId="ADAL" clId="{DBA583C0-F7D3-422F-BEAE-50A974284B64}" dt="2022-08-23T16:39:38.816" v="552" actId="478"/>
          <ac:spMkLst>
            <pc:docMk/>
            <pc:sldMk cId="1658049388" sldId="292"/>
            <ac:spMk id="10" creationId="{D3C78F9F-3FF4-80D8-A2BE-2F901C7D126D}"/>
          </ac:spMkLst>
        </pc:spChg>
        <pc:spChg chg="add mod">
          <ac:chgData name="박민지" userId="8cd2928b-fb69-4a34-b7ec-bae7cef32d1f" providerId="ADAL" clId="{DBA583C0-F7D3-422F-BEAE-50A974284B64}" dt="2022-08-23T16:38:10.041" v="529"/>
          <ac:spMkLst>
            <pc:docMk/>
            <pc:sldMk cId="1658049388" sldId="292"/>
            <ac:spMk id="12" creationId="{9736ED3C-8C7B-AE38-B16E-2D89866674E3}"/>
          </ac:spMkLst>
        </pc:spChg>
        <pc:spChg chg="add mod">
          <ac:chgData name="박민지" userId="8cd2928b-fb69-4a34-b7ec-bae7cef32d1f" providerId="ADAL" clId="{DBA583C0-F7D3-422F-BEAE-50A974284B64}" dt="2022-08-23T16:41:21.739" v="579" actId="20577"/>
          <ac:spMkLst>
            <pc:docMk/>
            <pc:sldMk cId="1658049388" sldId="292"/>
            <ac:spMk id="15" creationId="{D46CBFB1-5B08-4ADB-1388-FF35655F9726}"/>
          </ac:spMkLst>
        </pc:spChg>
        <pc:spChg chg="mod">
          <ac:chgData name="박민지" userId="8cd2928b-fb69-4a34-b7ec-bae7cef32d1f" providerId="ADAL" clId="{DBA583C0-F7D3-422F-BEAE-50A974284B64}" dt="2022-08-23T16:59:09.780" v="814" actId="21"/>
          <ac:spMkLst>
            <pc:docMk/>
            <pc:sldMk cId="1658049388" sldId="292"/>
            <ac:spMk id="38" creationId="{CE3DA901-5147-B0D2-CCC1-2C0757685C5B}"/>
          </ac:spMkLst>
        </pc:spChg>
        <pc:spChg chg="del">
          <ac:chgData name="박민지" userId="8cd2928b-fb69-4a34-b7ec-bae7cef32d1f" providerId="ADAL" clId="{DBA583C0-F7D3-422F-BEAE-50A974284B64}" dt="2022-08-23T16:37:38.726" v="476" actId="478"/>
          <ac:spMkLst>
            <pc:docMk/>
            <pc:sldMk cId="1658049388" sldId="292"/>
            <ac:spMk id="55" creationId="{FC231B6C-FA32-AB63-231D-53327EA9C4C8}"/>
          </ac:spMkLst>
        </pc:spChg>
        <pc:cxnChg chg="add mod">
          <ac:chgData name="박민지" userId="8cd2928b-fb69-4a34-b7ec-bae7cef32d1f" providerId="ADAL" clId="{DBA583C0-F7D3-422F-BEAE-50A974284B64}" dt="2022-08-23T16:37:40.447" v="477"/>
          <ac:cxnSpMkLst>
            <pc:docMk/>
            <pc:sldMk cId="1658049388" sldId="292"/>
            <ac:cxnSpMk id="7" creationId="{7C023AAB-0125-2CF9-A419-04558EA6FD4A}"/>
          </ac:cxnSpMkLst>
        </pc:cxnChg>
        <pc:cxnChg chg="del">
          <ac:chgData name="박민지" userId="8cd2928b-fb69-4a34-b7ec-bae7cef32d1f" providerId="ADAL" clId="{DBA583C0-F7D3-422F-BEAE-50A974284B64}" dt="2022-08-23T16:37:38.726" v="476" actId="478"/>
          <ac:cxnSpMkLst>
            <pc:docMk/>
            <pc:sldMk cId="1658049388" sldId="292"/>
            <ac:cxnSpMk id="11" creationId="{D594AD39-1264-44FB-9659-7901314242FB}"/>
          </ac:cxnSpMkLst>
        </pc:cxnChg>
        <pc:cxnChg chg="add mod">
          <ac:chgData name="박민지" userId="8cd2928b-fb69-4a34-b7ec-bae7cef32d1f" providerId="ADAL" clId="{DBA583C0-F7D3-422F-BEAE-50A974284B64}" dt="2022-08-23T16:37:40.447" v="477"/>
          <ac:cxnSpMkLst>
            <pc:docMk/>
            <pc:sldMk cId="1658049388" sldId="292"/>
            <ac:cxnSpMk id="13" creationId="{E799047E-A422-C64D-8473-44C18798131A}"/>
          </ac:cxnSpMkLst>
        </pc:cxnChg>
        <pc:cxnChg chg="add mod">
          <ac:chgData name="박민지" userId="8cd2928b-fb69-4a34-b7ec-bae7cef32d1f" providerId="ADAL" clId="{DBA583C0-F7D3-422F-BEAE-50A974284B64}" dt="2022-08-23T16:37:51.149" v="480" actId="1076"/>
          <ac:cxnSpMkLst>
            <pc:docMk/>
            <pc:sldMk cId="1658049388" sldId="292"/>
            <ac:cxnSpMk id="14" creationId="{C4B5AC5B-1F17-0A4F-83ED-4A3F935249CE}"/>
          </ac:cxnSpMkLst>
        </pc:cxnChg>
        <pc:cxnChg chg="del">
          <ac:chgData name="박민지" userId="8cd2928b-fb69-4a34-b7ec-bae7cef32d1f" providerId="ADAL" clId="{DBA583C0-F7D3-422F-BEAE-50A974284B64}" dt="2022-08-23T16:37:42.967" v="478" actId="478"/>
          <ac:cxnSpMkLst>
            <pc:docMk/>
            <pc:sldMk cId="1658049388" sldId="292"/>
            <ac:cxnSpMk id="41" creationId="{5E6B20CB-615A-0E89-E253-A8A71088973B}"/>
          </ac:cxnSpMkLst>
        </pc:cxnChg>
      </pc:sldChg>
      <pc:sldChg chg="del">
        <pc:chgData name="박민지" userId="8cd2928b-fb69-4a34-b7ec-bae7cef32d1f" providerId="ADAL" clId="{DBA583C0-F7D3-422F-BEAE-50A974284B64}" dt="2022-08-23T20:33:14.946" v="3846" actId="47"/>
        <pc:sldMkLst>
          <pc:docMk/>
          <pc:sldMk cId="2199675879" sldId="293"/>
        </pc:sldMkLst>
      </pc:sldChg>
      <pc:sldChg chg="modSp add del mod">
        <pc:chgData name="박민지" userId="8cd2928b-fb69-4a34-b7ec-bae7cef32d1f" providerId="ADAL" clId="{DBA583C0-F7D3-422F-BEAE-50A974284B64}" dt="2022-08-23T19:51:33.649" v="2736" actId="47"/>
        <pc:sldMkLst>
          <pc:docMk/>
          <pc:sldMk cId="2826969954" sldId="295"/>
        </pc:sldMkLst>
        <pc:spChg chg="mod">
          <ac:chgData name="박민지" userId="8cd2928b-fb69-4a34-b7ec-bae7cef32d1f" providerId="ADAL" clId="{DBA583C0-F7D3-422F-BEAE-50A974284B64}" dt="2022-08-21T10:03:11.957" v="1" actId="207"/>
          <ac:spMkLst>
            <pc:docMk/>
            <pc:sldMk cId="2826969954" sldId="295"/>
            <ac:spMk id="2" creationId="{35793BFC-7410-4CA5-9F33-BBE620E91B97}"/>
          </ac:spMkLst>
        </pc:spChg>
        <pc:spChg chg="mod">
          <ac:chgData name="박민지" userId="8cd2928b-fb69-4a34-b7ec-bae7cef32d1f" providerId="ADAL" clId="{DBA583C0-F7D3-422F-BEAE-50A974284B64}" dt="2022-08-21T10:03:11.957" v="1" actId="207"/>
          <ac:spMkLst>
            <pc:docMk/>
            <pc:sldMk cId="2826969954" sldId="295"/>
            <ac:spMk id="3" creationId="{5911BEAA-E3C2-4AE3-963F-87E3CAF3FB81}"/>
          </ac:spMkLst>
        </pc:spChg>
        <pc:spChg chg="mod">
          <ac:chgData name="박민지" userId="8cd2928b-fb69-4a34-b7ec-bae7cef32d1f" providerId="ADAL" clId="{DBA583C0-F7D3-422F-BEAE-50A974284B64}" dt="2022-08-21T10:03:17.365" v="2" actId="207"/>
          <ac:spMkLst>
            <pc:docMk/>
            <pc:sldMk cId="2826969954" sldId="295"/>
            <ac:spMk id="9" creationId="{AE05A515-73BD-4F7C-A919-EAFE378DB41F}"/>
          </ac:spMkLst>
        </pc:spChg>
      </pc:sldChg>
      <pc:sldChg chg="del">
        <pc:chgData name="박민지" userId="8cd2928b-fb69-4a34-b7ec-bae7cef32d1f" providerId="ADAL" clId="{DBA583C0-F7D3-422F-BEAE-50A974284B64}" dt="2022-08-23T20:32:21.745" v="3834" actId="47"/>
        <pc:sldMkLst>
          <pc:docMk/>
          <pc:sldMk cId="3180924067" sldId="304"/>
        </pc:sldMkLst>
      </pc:sldChg>
      <pc:sldChg chg="del">
        <pc:chgData name="박민지" userId="8cd2928b-fb69-4a34-b7ec-bae7cef32d1f" providerId="ADAL" clId="{DBA583C0-F7D3-422F-BEAE-50A974284B64}" dt="2022-08-23T20:32:21.745" v="3834" actId="47"/>
        <pc:sldMkLst>
          <pc:docMk/>
          <pc:sldMk cId="2702431587" sldId="313"/>
        </pc:sldMkLst>
      </pc:sldChg>
      <pc:sldChg chg="del">
        <pc:chgData name="박민지" userId="8cd2928b-fb69-4a34-b7ec-bae7cef32d1f" providerId="ADAL" clId="{DBA583C0-F7D3-422F-BEAE-50A974284B64}" dt="2022-08-23T20:32:21.745" v="3834" actId="47"/>
        <pc:sldMkLst>
          <pc:docMk/>
          <pc:sldMk cId="3771092781" sldId="315"/>
        </pc:sldMkLst>
      </pc:sldChg>
      <pc:sldChg chg="del">
        <pc:chgData name="박민지" userId="8cd2928b-fb69-4a34-b7ec-bae7cef32d1f" providerId="ADAL" clId="{DBA583C0-F7D3-422F-BEAE-50A974284B64}" dt="2022-08-23T20:32:21.745" v="3834" actId="47"/>
        <pc:sldMkLst>
          <pc:docMk/>
          <pc:sldMk cId="2203722649" sldId="316"/>
        </pc:sldMkLst>
      </pc:sldChg>
      <pc:sldChg chg="addSp delSp modSp add del mod ord">
        <pc:chgData name="박민지" userId="8cd2928b-fb69-4a34-b7ec-bae7cef32d1f" providerId="ADAL" clId="{DBA583C0-F7D3-422F-BEAE-50A974284B64}" dt="2022-08-23T15:50:42.847" v="375" actId="47"/>
        <pc:sldMkLst>
          <pc:docMk/>
          <pc:sldMk cId="200531492" sldId="317"/>
        </pc:sldMkLst>
        <pc:picChg chg="del">
          <ac:chgData name="박민지" userId="8cd2928b-fb69-4a34-b7ec-bae7cef32d1f" providerId="ADAL" clId="{DBA583C0-F7D3-422F-BEAE-50A974284B64}" dt="2022-08-23T15:38:22.870" v="282" actId="478"/>
          <ac:picMkLst>
            <pc:docMk/>
            <pc:sldMk cId="200531492" sldId="317"/>
            <ac:picMk id="7" creationId="{7452913E-3D81-341E-1407-9A66DDC56E05}"/>
          </ac:picMkLst>
        </pc:picChg>
        <pc:picChg chg="add del mod">
          <ac:chgData name="박민지" userId="8cd2928b-fb69-4a34-b7ec-bae7cef32d1f" providerId="ADAL" clId="{DBA583C0-F7D3-422F-BEAE-50A974284B64}" dt="2022-08-23T15:50:40.693" v="373" actId="21"/>
          <ac:picMkLst>
            <pc:docMk/>
            <pc:sldMk cId="200531492" sldId="317"/>
            <ac:picMk id="8" creationId="{12844645-482B-6237-1E5D-1459704DEDFA}"/>
          </ac:picMkLst>
        </pc:picChg>
      </pc:sldChg>
      <pc:sldChg chg="addSp delSp modSp add del mod ord">
        <pc:chgData name="박민지" userId="8cd2928b-fb69-4a34-b7ec-bae7cef32d1f" providerId="ADAL" clId="{DBA583C0-F7D3-422F-BEAE-50A974284B64}" dt="2022-08-23T20:28:29.498" v="3743" actId="47"/>
        <pc:sldMkLst>
          <pc:docMk/>
          <pc:sldMk cId="3567396299" sldId="318"/>
        </pc:sldMkLst>
        <pc:spChg chg="mod">
          <ac:chgData name="박민지" userId="8cd2928b-fb69-4a34-b7ec-bae7cef32d1f" providerId="ADAL" clId="{DBA583C0-F7D3-422F-BEAE-50A974284B64}" dt="2022-08-23T15:51:18.896" v="388" actId="20577"/>
          <ac:spMkLst>
            <pc:docMk/>
            <pc:sldMk cId="3567396299" sldId="318"/>
            <ac:spMk id="12" creationId="{EF2BC01A-C1A0-9793-EAD7-66C39A38C590}"/>
          </ac:spMkLst>
        </pc:spChg>
        <pc:picChg chg="del">
          <ac:chgData name="박민지" userId="8cd2928b-fb69-4a34-b7ec-bae7cef32d1f" providerId="ADAL" clId="{DBA583C0-F7D3-422F-BEAE-50A974284B64}" dt="2022-08-23T15:38:24.192" v="283" actId="478"/>
          <ac:picMkLst>
            <pc:docMk/>
            <pc:sldMk cId="3567396299" sldId="318"/>
            <ac:picMk id="7" creationId="{7452913E-3D81-341E-1407-9A66DDC56E05}"/>
          </ac:picMkLst>
        </pc:picChg>
        <pc:picChg chg="add del mod">
          <ac:chgData name="박민지" userId="8cd2928b-fb69-4a34-b7ec-bae7cef32d1f" providerId="ADAL" clId="{DBA583C0-F7D3-422F-BEAE-50A974284B64}" dt="2022-08-23T15:50:35.979" v="369" actId="21"/>
          <ac:picMkLst>
            <pc:docMk/>
            <pc:sldMk cId="3567396299" sldId="318"/>
            <ac:picMk id="9" creationId="{CFF779FE-D1CE-C9B0-89FF-1A0B66FF1D30}"/>
          </ac:picMkLst>
        </pc:picChg>
        <pc:picChg chg="add mod modCrop">
          <ac:chgData name="박민지" userId="8cd2928b-fb69-4a34-b7ec-bae7cef32d1f" providerId="ADAL" clId="{DBA583C0-F7D3-422F-BEAE-50A974284B64}" dt="2022-08-23T15:53:27.155" v="406" actId="1076"/>
          <ac:picMkLst>
            <pc:docMk/>
            <pc:sldMk cId="3567396299" sldId="318"/>
            <ac:picMk id="11" creationId="{4DF1B7BE-A3A4-F1E2-51C5-4C7C6DCDC2FC}"/>
          </ac:picMkLst>
        </pc:picChg>
        <pc:picChg chg="add mod">
          <ac:chgData name="박민지" userId="8cd2928b-fb69-4a34-b7ec-bae7cef32d1f" providerId="ADAL" clId="{DBA583C0-F7D3-422F-BEAE-50A974284B64}" dt="2022-08-23T15:53:34.723" v="410" actId="1076"/>
          <ac:picMkLst>
            <pc:docMk/>
            <pc:sldMk cId="3567396299" sldId="318"/>
            <ac:picMk id="14" creationId="{53926EBA-CDC4-80E1-7ACE-4FF64EE5E5DB}"/>
          </ac:picMkLst>
        </pc:picChg>
      </pc:sldChg>
      <pc:sldChg chg="addSp modSp add del">
        <pc:chgData name="박민지" userId="8cd2928b-fb69-4a34-b7ec-bae7cef32d1f" providerId="ADAL" clId="{DBA583C0-F7D3-422F-BEAE-50A974284B64}" dt="2022-08-23T20:28:29.498" v="3743" actId="47"/>
        <pc:sldMkLst>
          <pc:docMk/>
          <pc:sldMk cId="3303655847" sldId="319"/>
        </pc:sldMkLst>
        <pc:picChg chg="add mod">
          <ac:chgData name="박민지" userId="8cd2928b-fb69-4a34-b7ec-bae7cef32d1f" providerId="ADAL" clId="{DBA583C0-F7D3-422F-BEAE-50A974284B64}" dt="2022-08-23T15:50:41.732" v="374"/>
          <ac:picMkLst>
            <pc:docMk/>
            <pc:sldMk cId="3303655847" sldId="319"/>
            <ac:picMk id="7" creationId="{53B5479C-A7FF-3833-84F8-B1C0000E4159}"/>
          </ac:picMkLst>
        </pc:picChg>
      </pc:sldChg>
      <pc:sldChg chg="addSp modSp add del mod ord">
        <pc:chgData name="박민지" userId="8cd2928b-fb69-4a34-b7ec-bae7cef32d1f" providerId="ADAL" clId="{DBA583C0-F7D3-422F-BEAE-50A974284B64}" dt="2022-08-23T20:28:29.498" v="3743" actId="47"/>
        <pc:sldMkLst>
          <pc:docMk/>
          <pc:sldMk cId="1844305099" sldId="320"/>
        </pc:sldMkLst>
        <pc:spChg chg="mod">
          <ac:chgData name="박민지" userId="8cd2928b-fb69-4a34-b7ec-bae7cef32d1f" providerId="ADAL" clId="{DBA583C0-F7D3-422F-BEAE-50A974284B64}" dt="2022-08-23T15:51:05.020" v="385" actId="20577"/>
          <ac:spMkLst>
            <pc:docMk/>
            <pc:sldMk cId="1844305099" sldId="320"/>
            <ac:spMk id="12" creationId="{EF2BC01A-C1A0-9793-EAD7-66C39A38C590}"/>
          </ac:spMkLst>
        </pc:spChg>
        <pc:picChg chg="add mod modCrop">
          <ac:chgData name="박민지" userId="8cd2928b-fb69-4a34-b7ec-bae7cef32d1f" providerId="ADAL" clId="{DBA583C0-F7D3-422F-BEAE-50A974284B64}" dt="2022-08-23T15:52:42.682" v="398" actId="1076"/>
          <ac:picMkLst>
            <pc:docMk/>
            <pc:sldMk cId="1844305099" sldId="320"/>
            <ac:picMk id="7" creationId="{C85A1F37-ADB1-C16E-9E8D-7B93305B3C00}"/>
          </ac:picMkLst>
        </pc:picChg>
      </pc:sldChg>
      <pc:sldChg chg="addSp modSp add del mod ord">
        <pc:chgData name="박민지" userId="8cd2928b-fb69-4a34-b7ec-bae7cef32d1f" providerId="ADAL" clId="{DBA583C0-F7D3-422F-BEAE-50A974284B64}" dt="2022-08-23T20:28:29.498" v="3743" actId="47"/>
        <pc:sldMkLst>
          <pc:docMk/>
          <pc:sldMk cId="3386286578" sldId="321"/>
        </pc:sldMkLst>
        <pc:spChg chg="mod">
          <ac:chgData name="박민지" userId="8cd2928b-fb69-4a34-b7ec-bae7cef32d1f" providerId="ADAL" clId="{DBA583C0-F7D3-422F-BEAE-50A974284B64}" dt="2022-08-23T15:51:33.896" v="390"/>
          <ac:spMkLst>
            <pc:docMk/>
            <pc:sldMk cId="3386286578" sldId="321"/>
            <ac:spMk id="12" creationId="{EF2BC01A-C1A0-9793-EAD7-66C39A38C590}"/>
          </ac:spMkLst>
        </pc:spChg>
        <pc:picChg chg="add mod modCrop">
          <ac:chgData name="박민지" userId="8cd2928b-fb69-4a34-b7ec-bae7cef32d1f" providerId="ADAL" clId="{DBA583C0-F7D3-422F-BEAE-50A974284B64}" dt="2022-08-23T15:53:40.837" v="412" actId="1076"/>
          <ac:picMkLst>
            <pc:docMk/>
            <pc:sldMk cId="3386286578" sldId="321"/>
            <ac:picMk id="7" creationId="{BD34D7D8-3F4C-F4AB-5413-EA0B10A4C3E9}"/>
          </ac:picMkLst>
        </pc:picChg>
        <pc:picChg chg="add mod">
          <ac:chgData name="박민지" userId="8cd2928b-fb69-4a34-b7ec-bae7cef32d1f" providerId="ADAL" clId="{DBA583C0-F7D3-422F-BEAE-50A974284B64}" dt="2022-08-23T15:53:38.939" v="411" actId="1076"/>
          <ac:picMkLst>
            <pc:docMk/>
            <pc:sldMk cId="3386286578" sldId="321"/>
            <ac:picMk id="8" creationId="{FAFD4C6B-4590-FE11-D281-DEDBDB42F9F6}"/>
          </ac:picMkLst>
        </pc:picChg>
      </pc:sldChg>
      <pc:sldChg chg="add del">
        <pc:chgData name="박민지" userId="8cd2928b-fb69-4a34-b7ec-bae7cef32d1f" providerId="ADAL" clId="{DBA583C0-F7D3-422F-BEAE-50A974284B64}" dt="2022-08-23T20:28:29.498" v="3743" actId="47"/>
        <pc:sldMkLst>
          <pc:docMk/>
          <pc:sldMk cId="2653309927" sldId="322"/>
        </pc:sldMkLst>
      </pc:sldChg>
      <pc:sldChg chg="addSp delSp modSp add del mod">
        <pc:chgData name="박민지" userId="8cd2928b-fb69-4a34-b7ec-bae7cef32d1f" providerId="ADAL" clId="{DBA583C0-F7D3-422F-BEAE-50A974284B64}" dt="2022-08-23T16:57:00.026" v="798" actId="47"/>
        <pc:sldMkLst>
          <pc:docMk/>
          <pc:sldMk cId="3297790647" sldId="323"/>
        </pc:sldMkLst>
        <pc:spChg chg="add del">
          <ac:chgData name="박민지" userId="8cd2928b-fb69-4a34-b7ec-bae7cef32d1f" providerId="ADAL" clId="{DBA583C0-F7D3-422F-BEAE-50A974284B64}" dt="2022-08-23T16:35:50.291" v="459" actId="478"/>
          <ac:spMkLst>
            <pc:docMk/>
            <pc:sldMk cId="3297790647" sldId="323"/>
            <ac:spMk id="4" creationId="{B8326A7D-F71C-ED1C-CBFD-93F557654D2A}"/>
          </ac:spMkLst>
        </pc:spChg>
        <pc:spChg chg="add del">
          <ac:chgData name="박민지" userId="8cd2928b-fb69-4a34-b7ec-bae7cef32d1f" providerId="ADAL" clId="{DBA583C0-F7D3-422F-BEAE-50A974284B64}" dt="2022-08-23T16:35:49.729" v="458" actId="478"/>
          <ac:spMkLst>
            <pc:docMk/>
            <pc:sldMk cId="3297790647" sldId="323"/>
            <ac:spMk id="5" creationId="{3251639B-29EB-6E9D-733B-6F917838F571}"/>
          </ac:spMkLst>
        </pc:spChg>
        <pc:spChg chg="add del mod">
          <ac:chgData name="박민지" userId="8cd2928b-fb69-4a34-b7ec-bae7cef32d1f" providerId="ADAL" clId="{DBA583C0-F7D3-422F-BEAE-50A974284B64}" dt="2022-08-23T16:35:49.516" v="457"/>
          <ac:spMkLst>
            <pc:docMk/>
            <pc:sldMk cId="3297790647" sldId="323"/>
            <ac:spMk id="7" creationId="{F1B8318E-AE2A-DF97-4AF1-0D0959246746}"/>
          </ac:spMkLst>
        </pc:spChg>
        <pc:spChg chg="add del mod">
          <ac:chgData name="박민지" userId="8cd2928b-fb69-4a34-b7ec-bae7cef32d1f" providerId="ADAL" clId="{DBA583C0-F7D3-422F-BEAE-50A974284B64}" dt="2022-08-23T16:35:49.516" v="457"/>
          <ac:spMkLst>
            <pc:docMk/>
            <pc:sldMk cId="3297790647" sldId="323"/>
            <ac:spMk id="8" creationId="{24A10976-A297-2813-387E-7E3564B0536B}"/>
          </ac:spMkLst>
        </pc:spChg>
        <pc:spChg chg="mod">
          <ac:chgData name="박민지" userId="8cd2928b-fb69-4a34-b7ec-bae7cef32d1f" providerId="ADAL" clId="{DBA583C0-F7D3-422F-BEAE-50A974284B64}" dt="2022-08-23T16:36:16.033" v="461" actId="207"/>
          <ac:spMkLst>
            <pc:docMk/>
            <pc:sldMk cId="3297790647" sldId="323"/>
            <ac:spMk id="10" creationId="{8A1F3E0B-13AF-3324-EB69-85A207AF6982}"/>
          </ac:spMkLst>
        </pc:spChg>
        <pc:spChg chg="add del mod">
          <ac:chgData name="박민지" userId="8cd2928b-fb69-4a34-b7ec-bae7cef32d1f" providerId="ADAL" clId="{DBA583C0-F7D3-422F-BEAE-50A974284B64}" dt="2022-08-23T16:35:49.516" v="457"/>
          <ac:spMkLst>
            <pc:docMk/>
            <pc:sldMk cId="3297790647" sldId="323"/>
            <ac:spMk id="11" creationId="{C5990629-6E6C-E5C5-9A52-3337D99B8925}"/>
          </ac:spMkLst>
        </pc:spChg>
        <pc:spChg chg="add del mod">
          <ac:chgData name="박민지" userId="8cd2928b-fb69-4a34-b7ec-bae7cef32d1f" providerId="ADAL" clId="{DBA583C0-F7D3-422F-BEAE-50A974284B64}" dt="2022-08-23T16:35:49.516" v="457"/>
          <ac:spMkLst>
            <pc:docMk/>
            <pc:sldMk cId="3297790647" sldId="323"/>
            <ac:spMk id="14" creationId="{FFDE1C1C-F442-74A6-0321-BDE740364EC5}"/>
          </ac:spMkLst>
        </pc:spChg>
        <pc:spChg chg="add del mod">
          <ac:chgData name="박민지" userId="8cd2928b-fb69-4a34-b7ec-bae7cef32d1f" providerId="ADAL" clId="{DBA583C0-F7D3-422F-BEAE-50A974284B64}" dt="2022-08-23T16:35:49.516" v="457"/>
          <ac:spMkLst>
            <pc:docMk/>
            <pc:sldMk cId="3297790647" sldId="323"/>
            <ac:spMk id="15" creationId="{2F8472A1-ACB0-20C1-C0B9-EF12FBD87C65}"/>
          </ac:spMkLst>
        </pc:spChg>
        <pc:spChg chg="add del mod">
          <ac:chgData name="박민지" userId="8cd2928b-fb69-4a34-b7ec-bae7cef32d1f" providerId="ADAL" clId="{DBA583C0-F7D3-422F-BEAE-50A974284B64}" dt="2022-08-23T16:35:49.516" v="457"/>
          <ac:spMkLst>
            <pc:docMk/>
            <pc:sldMk cId="3297790647" sldId="323"/>
            <ac:spMk id="16" creationId="{A5047338-97BA-051B-E492-0EB8FF5CED4F}"/>
          </ac:spMkLst>
        </pc:spChg>
        <pc:spChg chg="add del mod">
          <ac:chgData name="박민지" userId="8cd2928b-fb69-4a34-b7ec-bae7cef32d1f" providerId="ADAL" clId="{DBA583C0-F7D3-422F-BEAE-50A974284B64}" dt="2022-08-23T16:35:49.516" v="457"/>
          <ac:spMkLst>
            <pc:docMk/>
            <pc:sldMk cId="3297790647" sldId="323"/>
            <ac:spMk id="17" creationId="{1B9DC58E-745D-C3CC-64A5-2061F44B4AD2}"/>
          </ac:spMkLst>
        </pc:spChg>
        <pc:cxnChg chg="add del">
          <ac:chgData name="박민지" userId="8cd2928b-fb69-4a34-b7ec-bae7cef32d1f" providerId="ADAL" clId="{DBA583C0-F7D3-422F-BEAE-50A974284B64}" dt="2022-08-23T16:35:50.291" v="459" actId="478"/>
          <ac:cxnSpMkLst>
            <pc:docMk/>
            <pc:sldMk cId="3297790647" sldId="323"/>
            <ac:cxnSpMk id="3" creationId="{E3FBA607-E7FC-B7F8-2868-BC448F31F790}"/>
          </ac:cxnSpMkLst>
        </pc:cxnChg>
        <pc:cxnChg chg="add del mod">
          <ac:chgData name="박민지" userId="8cd2928b-fb69-4a34-b7ec-bae7cef32d1f" providerId="ADAL" clId="{DBA583C0-F7D3-422F-BEAE-50A974284B64}" dt="2022-08-23T16:35:49.516" v="457"/>
          <ac:cxnSpMkLst>
            <pc:docMk/>
            <pc:sldMk cId="3297790647" sldId="323"/>
            <ac:cxnSpMk id="18" creationId="{E4BC1C49-CEE9-3822-59C0-E426FCB0DC3C}"/>
          </ac:cxnSpMkLst>
        </pc:cxnChg>
      </pc:sldChg>
      <pc:sldChg chg="addSp delSp modSp add del mod">
        <pc:chgData name="박민지" userId="8cd2928b-fb69-4a34-b7ec-bae7cef32d1f" providerId="ADAL" clId="{DBA583C0-F7D3-422F-BEAE-50A974284B64}" dt="2022-08-23T18:39:23.609" v="1735" actId="47"/>
        <pc:sldMkLst>
          <pc:docMk/>
          <pc:sldMk cId="2207953523" sldId="324"/>
        </pc:sldMkLst>
        <pc:spChg chg="add del mod">
          <ac:chgData name="박민지" userId="8cd2928b-fb69-4a34-b7ec-bae7cef32d1f" providerId="ADAL" clId="{DBA583C0-F7D3-422F-BEAE-50A974284B64}" dt="2022-08-23T16:41:27.382" v="581"/>
          <ac:spMkLst>
            <pc:docMk/>
            <pc:sldMk cId="2207953523" sldId="324"/>
            <ac:spMk id="2" creationId="{825DC721-AFF7-0BFE-241A-B55F663F7ED6}"/>
          </ac:spMkLst>
        </pc:spChg>
        <pc:spChg chg="add del mod">
          <ac:chgData name="박민지" userId="8cd2928b-fb69-4a34-b7ec-bae7cef32d1f" providerId="ADAL" clId="{DBA583C0-F7D3-422F-BEAE-50A974284B64}" dt="2022-08-23T17:01:46.079" v="829" actId="478"/>
          <ac:spMkLst>
            <pc:docMk/>
            <pc:sldMk cId="2207953523" sldId="324"/>
            <ac:spMk id="3" creationId="{DE5336AD-73A8-A5C4-D5C8-3633316F460F}"/>
          </ac:spMkLst>
        </pc:spChg>
        <pc:spChg chg="add mod">
          <ac:chgData name="박민지" userId="8cd2928b-fb69-4a34-b7ec-bae7cef32d1f" providerId="ADAL" clId="{DBA583C0-F7D3-422F-BEAE-50A974284B64}" dt="2022-08-23T17:01:50.714" v="831" actId="207"/>
          <ac:spMkLst>
            <pc:docMk/>
            <pc:sldMk cId="2207953523" sldId="324"/>
            <ac:spMk id="4" creationId="{23C20776-EAA6-5280-4522-390D875F17DF}"/>
          </ac:spMkLst>
        </pc:spChg>
        <pc:spChg chg="add del mod">
          <ac:chgData name="박민지" userId="8cd2928b-fb69-4a34-b7ec-bae7cef32d1f" providerId="ADAL" clId="{DBA583C0-F7D3-422F-BEAE-50A974284B64}" dt="2022-08-23T17:05:07.363" v="850" actId="21"/>
          <ac:spMkLst>
            <pc:docMk/>
            <pc:sldMk cId="2207953523" sldId="324"/>
            <ac:spMk id="6" creationId="{9641DC1B-F9C1-97CB-0F4A-B0D1B93F3A73}"/>
          </ac:spMkLst>
        </pc:spChg>
        <pc:spChg chg="del">
          <ac:chgData name="박민지" userId="8cd2928b-fb69-4a34-b7ec-bae7cef32d1f" providerId="ADAL" clId="{DBA583C0-F7D3-422F-BEAE-50A974284B64}" dt="2022-08-23T16:39:52.464" v="555" actId="478"/>
          <ac:spMkLst>
            <pc:docMk/>
            <pc:sldMk cId="2207953523" sldId="324"/>
            <ac:spMk id="8" creationId="{BC4CFC47-0C27-AB91-CD00-7372A422CAA9}"/>
          </ac:spMkLst>
        </pc:spChg>
        <pc:spChg chg="add del mod">
          <ac:chgData name="박민지" userId="8cd2928b-fb69-4a34-b7ec-bae7cef32d1f" providerId="ADAL" clId="{DBA583C0-F7D3-422F-BEAE-50A974284B64}" dt="2022-08-23T17:53:43.404" v="1003" actId="478"/>
          <ac:spMkLst>
            <pc:docMk/>
            <pc:sldMk cId="2207953523" sldId="324"/>
            <ac:spMk id="9" creationId="{A99404E2-F928-D443-124D-9923246A459C}"/>
          </ac:spMkLst>
        </pc:spChg>
        <pc:spChg chg="del mod">
          <ac:chgData name="박민지" userId="8cd2928b-fb69-4a34-b7ec-bae7cef32d1f" providerId="ADAL" clId="{DBA583C0-F7D3-422F-BEAE-50A974284B64}" dt="2022-08-23T16:41:28.781" v="582" actId="478"/>
          <ac:spMkLst>
            <pc:docMk/>
            <pc:sldMk cId="2207953523" sldId="324"/>
            <ac:spMk id="10" creationId="{D3C78F9F-3FF4-80D8-A2BE-2F901C7D126D}"/>
          </ac:spMkLst>
        </pc:spChg>
        <pc:spChg chg="add del mod">
          <ac:chgData name="박민지" userId="8cd2928b-fb69-4a34-b7ec-bae7cef32d1f" providerId="ADAL" clId="{DBA583C0-F7D3-422F-BEAE-50A974284B64}" dt="2022-08-23T17:53:43.404" v="1003" actId="478"/>
          <ac:spMkLst>
            <pc:docMk/>
            <pc:sldMk cId="2207953523" sldId="324"/>
            <ac:spMk id="11" creationId="{0EEDA8F5-DC4B-525D-62DE-2A001FBA6FFC}"/>
          </ac:spMkLst>
        </pc:spChg>
        <pc:spChg chg="mod">
          <ac:chgData name="박민지" userId="8cd2928b-fb69-4a34-b7ec-bae7cef32d1f" providerId="ADAL" clId="{DBA583C0-F7D3-422F-BEAE-50A974284B64}" dt="2022-08-23T18:18:17.465" v="1230"/>
          <ac:spMkLst>
            <pc:docMk/>
            <pc:sldMk cId="2207953523" sldId="324"/>
            <ac:spMk id="12" creationId="{9736ED3C-8C7B-AE38-B16E-2D89866674E3}"/>
          </ac:spMkLst>
        </pc:spChg>
        <pc:spChg chg="add del mod">
          <ac:chgData name="박민지" userId="8cd2928b-fb69-4a34-b7ec-bae7cef32d1f" providerId="ADAL" clId="{DBA583C0-F7D3-422F-BEAE-50A974284B64}" dt="2022-08-23T17:53:43.404" v="1003" actId="478"/>
          <ac:spMkLst>
            <pc:docMk/>
            <pc:sldMk cId="2207953523" sldId="324"/>
            <ac:spMk id="15" creationId="{603EA712-9966-A268-0D1F-D6481E6DB942}"/>
          </ac:spMkLst>
        </pc:spChg>
        <pc:spChg chg="add del mod">
          <ac:chgData name="박민지" userId="8cd2928b-fb69-4a34-b7ec-bae7cef32d1f" providerId="ADAL" clId="{DBA583C0-F7D3-422F-BEAE-50A974284B64}" dt="2022-08-23T17:53:43.404" v="1003" actId="478"/>
          <ac:spMkLst>
            <pc:docMk/>
            <pc:sldMk cId="2207953523" sldId="324"/>
            <ac:spMk id="16" creationId="{D46FB568-B987-DDBF-9AD3-5B63A961D8B6}"/>
          </ac:spMkLst>
        </pc:spChg>
        <pc:spChg chg="add del mod">
          <ac:chgData name="박민지" userId="8cd2928b-fb69-4a34-b7ec-bae7cef32d1f" providerId="ADAL" clId="{DBA583C0-F7D3-422F-BEAE-50A974284B64}" dt="2022-08-23T17:53:43.404" v="1003" actId="478"/>
          <ac:spMkLst>
            <pc:docMk/>
            <pc:sldMk cId="2207953523" sldId="324"/>
            <ac:spMk id="17" creationId="{A060C67D-F16F-603F-3E31-3F571082B614}"/>
          </ac:spMkLst>
        </pc:spChg>
        <pc:spChg chg="add del mod">
          <ac:chgData name="박민지" userId="8cd2928b-fb69-4a34-b7ec-bae7cef32d1f" providerId="ADAL" clId="{DBA583C0-F7D3-422F-BEAE-50A974284B64}" dt="2022-08-23T17:53:43.404" v="1003" actId="478"/>
          <ac:spMkLst>
            <pc:docMk/>
            <pc:sldMk cId="2207953523" sldId="324"/>
            <ac:spMk id="18" creationId="{2FE24E13-FE72-D5C3-3742-C04C8D554F3C}"/>
          </ac:spMkLst>
        </pc:spChg>
        <pc:spChg chg="add del mod">
          <ac:chgData name="박민지" userId="8cd2928b-fb69-4a34-b7ec-bae7cef32d1f" providerId="ADAL" clId="{DBA583C0-F7D3-422F-BEAE-50A974284B64}" dt="2022-08-23T17:53:43.404" v="1003" actId="478"/>
          <ac:spMkLst>
            <pc:docMk/>
            <pc:sldMk cId="2207953523" sldId="324"/>
            <ac:spMk id="19" creationId="{4181E3E6-BD3B-7A7C-B2BF-D6A7BFC77F00}"/>
          </ac:spMkLst>
        </pc:spChg>
        <pc:spChg chg="add del mod">
          <ac:chgData name="박민지" userId="8cd2928b-fb69-4a34-b7ec-bae7cef32d1f" providerId="ADAL" clId="{DBA583C0-F7D3-422F-BEAE-50A974284B64}" dt="2022-08-23T17:53:43.404" v="1003" actId="478"/>
          <ac:spMkLst>
            <pc:docMk/>
            <pc:sldMk cId="2207953523" sldId="324"/>
            <ac:spMk id="20" creationId="{E2291353-51CB-881E-6918-F8F8A9E614DA}"/>
          </ac:spMkLst>
        </pc:spChg>
        <pc:spChg chg="add del mod">
          <ac:chgData name="박민지" userId="8cd2928b-fb69-4a34-b7ec-bae7cef32d1f" providerId="ADAL" clId="{DBA583C0-F7D3-422F-BEAE-50A974284B64}" dt="2022-08-23T17:53:43.404" v="1003" actId="478"/>
          <ac:spMkLst>
            <pc:docMk/>
            <pc:sldMk cId="2207953523" sldId="324"/>
            <ac:spMk id="21" creationId="{2FEB113D-0B98-84F5-38FE-B6E23653F173}"/>
          </ac:spMkLst>
        </pc:spChg>
        <pc:spChg chg="add del mod">
          <ac:chgData name="박민지" userId="8cd2928b-fb69-4a34-b7ec-bae7cef32d1f" providerId="ADAL" clId="{DBA583C0-F7D3-422F-BEAE-50A974284B64}" dt="2022-08-23T17:53:43.404" v="1003" actId="478"/>
          <ac:spMkLst>
            <pc:docMk/>
            <pc:sldMk cId="2207953523" sldId="324"/>
            <ac:spMk id="22" creationId="{1DF2671E-BD09-9EE5-3839-6F13B2AB7717}"/>
          </ac:spMkLst>
        </pc:spChg>
        <pc:spChg chg="add del mod">
          <ac:chgData name="박민지" userId="8cd2928b-fb69-4a34-b7ec-bae7cef32d1f" providerId="ADAL" clId="{DBA583C0-F7D3-422F-BEAE-50A974284B64}" dt="2022-08-23T17:53:43.404" v="1003" actId="478"/>
          <ac:spMkLst>
            <pc:docMk/>
            <pc:sldMk cId="2207953523" sldId="324"/>
            <ac:spMk id="23" creationId="{30BE091A-A3CE-CC1F-DD24-3948814DFEE2}"/>
          </ac:spMkLst>
        </pc:spChg>
        <pc:spChg chg="add del mod">
          <ac:chgData name="박민지" userId="8cd2928b-fb69-4a34-b7ec-bae7cef32d1f" providerId="ADAL" clId="{DBA583C0-F7D3-422F-BEAE-50A974284B64}" dt="2022-08-23T17:53:43.404" v="1003" actId="478"/>
          <ac:spMkLst>
            <pc:docMk/>
            <pc:sldMk cId="2207953523" sldId="324"/>
            <ac:spMk id="24" creationId="{B20682F6-297C-3CF9-82B4-2F523209488F}"/>
          </ac:spMkLst>
        </pc:spChg>
        <pc:spChg chg="add del mod">
          <ac:chgData name="박민지" userId="8cd2928b-fb69-4a34-b7ec-bae7cef32d1f" providerId="ADAL" clId="{DBA583C0-F7D3-422F-BEAE-50A974284B64}" dt="2022-08-23T17:53:43.404" v="1003" actId="478"/>
          <ac:spMkLst>
            <pc:docMk/>
            <pc:sldMk cId="2207953523" sldId="324"/>
            <ac:spMk id="25" creationId="{AD18A717-470F-B8B0-71CC-87A2395BB2A5}"/>
          </ac:spMkLst>
        </pc:spChg>
        <pc:spChg chg="add del mod">
          <ac:chgData name="박민지" userId="8cd2928b-fb69-4a34-b7ec-bae7cef32d1f" providerId="ADAL" clId="{DBA583C0-F7D3-422F-BEAE-50A974284B64}" dt="2022-08-23T17:53:43.404" v="1003" actId="478"/>
          <ac:spMkLst>
            <pc:docMk/>
            <pc:sldMk cId="2207953523" sldId="324"/>
            <ac:spMk id="26" creationId="{89E90BF0-0E3E-286E-73C5-90EEE3AADFBE}"/>
          </ac:spMkLst>
        </pc:spChg>
        <pc:spChg chg="add del mod">
          <ac:chgData name="박민지" userId="8cd2928b-fb69-4a34-b7ec-bae7cef32d1f" providerId="ADAL" clId="{DBA583C0-F7D3-422F-BEAE-50A974284B64}" dt="2022-08-23T17:53:43.404" v="1003" actId="478"/>
          <ac:spMkLst>
            <pc:docMk/>
            <pc:sldMk cId="2207953523" sldId="324"/>
            <ac:spMk id="27" creationId="{A71E6AFA-5ACA-C271-D1D7-EC77443F23AA}"/>
          </ac:spMkLst>
        </pc:spChg>
        <pc:spChg chg="add del mod">
          <ac:chgData name="박민지" userId="8cd2928b-fb69-4a34-b7ec-bae7cef32d1f" providerId="ADAL" clId="{DBA583C0-F7D3-422F-BEAE-50A974284B64}" dt="2022-08-23T17:53:43.404" v="1003" actId="478"/>
          <ac:spMkLst>
            <pc:docMk/>
            <pc:sldMk cId="2207953523" sldId="324"/>
            <ac:spMk id="28" creationId="{381B4F92-249A-90BA-782B-CEC98F8F2068}"/>
          </ac:spMkLst>
        </pc:spChg>
        <pc:spChg chg="add del mod">
          <ac:chgData name="박민지" userId="8cd2928b-fb69-4a34-b7ec-bae7cef32d1f" providerId="ADAL" clId="{DBA583C0-F7D3-422F-BEAE-50A974284B64}" dt="2022-08-23T17:53:43.404" v="1003" actId="478"/>
          <ac:spMkLst>
            <pc:docMk/>
            <pc:sldMk cId="2207953523" sldId="324"/>
            <ac:spMk id="29" creationId="{1AE75E48-8B03-E53E-7CCC-6A008352A2AB}"/>
          </ac:spMkLst>
        </pc:spChg>
        <pc:spChg chg="add del mod">
          <ac:chgData name="박민지" userId="8cd2928b-fb69-4a34-b7ec-bae7cef32d1f" providerId="ADAL" clId="{DBA583C0-F7D3-422F-BEAE-50A974284B64}" dt="2022-08-23T17:53:43.404" v="1003" actId="478"/>
          <ac:spMkLst>
            <pc:docMk/>
            <pc:sldMk cId="2207953523" sldId="324"/>
            <ac:spMk id="30" creationId="{4EDA0C42-11BA-673A-0CE8-E611FC4A43D8}"/>
          </ac:spMkLst>
        </pc:spChg>
        <pc:spChg chg="add del mod">
          <ac:chgData name="박민지" userId="8cd2928b-fb69-4a34-b7ec-bae7cef32d1f" providerId="ADAL" clId="{DBA583C0-F7D3-422F-BEAE-50A974284B64}" dt="2022-08-23T17:53:54.490" v="1013" actId="478"/>
          <ac:spMkLst>
            <pc:docMk/>
            <pc:sldMk cId="2207953523" sldId="324"/>
            <ac:spMk id="31" creationId="{642C38DF-C8DB-BE11-5038-918CB0549702}"/>
          </ac:spMkLst>
        </pc:spChg>
        <pc:spChg chg="add del mod">
          <ac:chgData name="박민지" userId="8cd2928b-fb69-4a34-b7ec-bae7cef32d1f" providerId="ADAL" clId="{DBA583C0-F7D3-422F-BEAE-50A974284B64}" dt="2022-08-23T17:53:43.404" v="1003" actId="478"/>
          <ac:spMkLst>
            <pc:docMk/>
            <pc:sldMk cId="2207953523" sldId="324"/>
            <ac:spMk id="32" creationId="{15D9E2FE-87DA-9272-73FD-5AD803336BEA}"/>
          </ac:spMkLst>
        </pc:spChg>
        <pc:spChg chg="add del mod">
          <ac:chgData name="박민지" userId="8cd2928b-fb69-4a34-b7ec-bae7cef32d1f" providerId="ADAL" clId="{DBA583C0-F7D3-422F-BEAE-50A974284B64}" dt="2022-08-23T17:53:43.404" v="1003" actId="478"/>
          <ac:spMkLst>
            <pc:docMk/>
            <pc:sldMk cId="2207953523" sldId="324"/>
            <ac:spMk id="33" creationId="{37814F02-6D62-BE5B-3C77-6ADFBA5929E1}"/>
          </ac:spMkLst>
        </pc:spChg>
        <pc:spChg chg="add del mod">
          <ac:chgData name="박민지" userId="8cd2928b-fb69-4a34-b7ec-bae7cef32d1f" providerId="ADAL" clId="{DBA583C0-F7D3-422F-BEAE-50A974284B64}" dt="2022-08-23T18:18:26.260" v="1232" actId="478"/>
          <ac:spMkLst>
            <pc:docMk/>
            <pc:sldMk cId="2207953523" sldId="324"/>
            <ac:spMk id="34" creationId="{C4CD837B-D969-3A3D-81E4-419FC3D961A1}"/>
          </ac:spMkLst>
        </pc:spChg>
        <pc:spChg chg="add del mod">
          <ac:chgData name="박민지" userId="8cd2928b-fb69-4a34-b7ec-bae7cef32d1f" providerId="ADAL" clId="{DBA583C0-F7D3-422F-BEAE-50A974284B64}" dt="2022-08-23T18:18:26.260" v="1232" actId="478"/>
          <ac:spMkLst>
            <pc:docMk/>
            <pc:sldMk cId="2207953523" sldId="324"/>
            <ac:spMk id="35" creationId="{6EC6D4B7-874D-4E87-F9C3-F8853C7DCE72}"/>
          </ac:spMkLst>
        </pc:spChg>
        <pc:spChg chg="add del mod">
          <ac:chgData name="박민지" userId="8cd2928b-fb69-4a34-b7ec-bae7cef32d1f" providerId="ADAL" clId="{DBA583C0-F7D3-422F-BEAE-50A974284B64}" dt="2022-08-23T18:18:26.260" v="1232" actId="478"/>
          <ac:spMkLst>
            <pc:docMk/>
            <pc:sldMk cId="2207953523" sldId="324"/>
            <ac:spMk id="36" creationId="{87579828-FC53-315B-42A4-24DC68F1FABA}"/>
          </ac:spMkLst>
        </pc:spChg>
        <pc:spChg chg="add del mod">
          <ac:chgData name="박민지" userId="8cd2928b-fb69-4a34-b7ec-bae7cef32d1f" providerId="ADAL" clId="{DBA583C0-F7D3-422F-BEAE-50A974284B64}" dt="2022-08-23T18:18:26.260" v="1232" actId="478"/>
          <ac:spMkLst>
            <pc:docMk/>
            <pc:sldMk cId="2207953523" sldId="324"/>
            <ac:spMk id="37" creationId="{A40138AF-4B1A-C0C2-A8EC-0C7D64D9C792}"/>
          </ac:spMkLst>
        </pc:spChg>
        <pc:spChg chg="del">
          <ac:chgData name="박민지" userId="8cd2928b-fb69-4a34-b7ec-bae7cef32d1f" providerId="ADAL" clId="{DBA583C0-F7D3-422F-BEAE-50A974284B64}" dt="2022-08-23T17:18:03.103" v="967" actId="478"/>
          <ac:spMkLst>
            <pc:docMk/>
            <pc:sldMk cId="2207953523" sldId="324"/>
            <ac:spMk id="38" creationId="{CE3DA901-5147-B0D2-CCC1-2C0757685C5B}"/>
          </ac:spMkLst>
        </pc:spChg>
        <pc:spChg chg="add del mod">
          <ac:chgData name="박민지" userId="8cd2928b-fb69-4a34-b7ec-bae7cef32d1f" providerId="ADAL" clId="{DBA583C0-F7D3-422F-BEAE-50A974284B64}" dt="2022-08-23T18:18:26.260" v="1232" actId="478"/>
          <ac:spMkLst>
            <pc:docMk/>
            <pc:sldMk cId="2207953523" sldId="324"/>
            <ac:spMk id="39" creationId="{EEFF853A-7A92-616E-E387-3FAB47A8BFBD}"/>
          </ac:spMkLst>
        </pc:spChg>
        <pc:spChg chg="add del">
          <ac:chgData name="박민지" userId="8cd2928b-fb69-4a34-b7ec-bae7cef32d1f" providerId="ADAL" clId="{DBA583C0-F7D3-422F-BEAE-50A974284B64}" dt="2022-08-23T16:40:09.840" v="559" actId="478"/>
          <ac:spMkLst>
            <pc:docMk/>
            <pc:sldMk cId="2207953523" sldId="324"/>
            <ac:spMk id="40" creationId="{3AB220C3-C5AD-F59E-CC9D-5EBC93800B45}"/>
          </ac:spMkLst>
        </pc:spChg>
        <pc:spChg chg="add del mod">
          <ac:chgData name="박민지" userId="8cd2928b-fb69-4a34-b7ec-bae7cef32d1f" providerId="ADAL" clId="{DBA583C0-F7D3-422F-BEAE-50A974284B64}" dt="2022-08-23T18:18:26.260" v="1232" actId="478"/>
          <ac:spMkLst>
            <pc:docMk/>
            <pc:sldMk cId="2207953523" sldId="324"/>
            <ac:spMk id="41" creationId="{7E3630E7-9455-26E2-1E3C-3FCE25DD699F}"/>
          </ac:spMkLst>
        </pc:spChg>
        <pc:spChg chg="add mod">
          <ac:chgData name="박민지" userId="8cd2928b-fb69-4a34-b7ec-bae7cef32d1f" providerId="ADAL" clId="{DBA583C0-F7D3-422F-BEAE-50A974284B64}" dt="2022-08-23T18:21:19.547" v="1248" actId="20577"/>
          <ac:spMkLst>
            <pc:docMk/>
            <pc:sldMk cId="2207953523" sldId="324"/>
            <ac:spMk id="44" creationId="{5D4D93A4-0F0A-8381-E4FE-BF65BEF9D830}"/>
          </ac:spMkLst>
        </pc:spChg>
        <pc:picChg chg="add mod modCrop">
          <ac:chgData name="박민지" userId="8cd2928b-fb69-4a34-b7ec-bae7cef32d1f" providerId="ADAL" clId="{DBA583C0-F7D3-422F-BEAE-50A974284B64}" dt="2022-08-23T18:28:24.525" v="1554" actId="732"/>
          <ac:picMkLst>
            <pc:docMk/>
            <pc:sldMk cId="2207953523" sldId="324"/>
            <ac:picMk id="43" creationId="{F744B8AF-7A1A-7377-B9DB-CF5C85358942}"/>
          </ac:picMkLst>
        </pc:picChg>
        <pc:picChg chg="add mod modCrop">
          <ac:chgData name="박민지" userId="8cd2928b-fb69-4a34-b7ec-bae7cef32d1f" providerId="ADAL" clId="{DBA583C0-F7D3-422F-BEAE-50A974284B64}" dt="2022-08-23T18:26:59.458" v="1511" actId="732"/>
          <ac:picMkLst>
            <pc:docMk/>
            <pc:sldMk cId="2207953523" sldId="324"/>
            <ac:picMk id="45" creationId="{AFC1B66C-9C78-CA37-19DC-A83AB031E602}"/>
          </ac:picMkLst>
        </pc:picChg>
        <pc:picChg chg="del">
          <ac:chgData name="박민지" userId="8cd2928b-fb69-4a34-b7ec-bae7cef32d1f" providerId="ADAL" clId="{DBA583C0-F7D3-422F-BEAE-50A974284B64}" dt="2022-08-23T16:39:53.063" v="556" actId="478"/>
          <ac:picMkLst>
            <pc:docMk/>
            <pc:sldMk cId="2207953523" sldId="324"/>
            <ac:picMk id="1026" creationId="{6C1C5B27-120C-C97F-32BF-1F10D2EF9479}"/>
          </ac:picMkLst>
        </pc:picChg>
        <pc:picChg chg="del">
          <ac:chgData name="박민지" userId="8cd2928b-fb69-4a34-b7ec-bae7cef32d1f" providerId="ADAL" clId="{DBA583C0-F7D3-422F-BEAE-50A974284B64}" dt="2022-08-23T16:39:49.897" v="554" actId="478"/>
          <ac:picMkLst>
            <pc:docMk/>
            <pc:sldMk cId="2207953523" sldId="324"/>
            <ac:picMk id="1028" creationId="{3E57C2AA-25A6-1723-913F-9ED55BD89BA9}"/>
          </ac:picMkLst>
        </pc:picChg>
        <pc:cxnChg chg="mod">
          <ac:chgData name="박민지" userId="8cd2928b-fb69-4a34-b7ec-bae7cef32d1f" providerId="ADAL" clId="{DBA583C0-F7D3-422F-BEAE-50A974284B64}" dt="2022-08-23T17:01:54.321" v="832" actId="208"/>
          <ac:cxnSpMkLst>
            <pc:docMk/>
            <pc:sldMk cId="2207953523" sldId="324"/>
            <ac:cxnSpMk id="7" creationId="{7C023AAB-0125-2CF9-A419-04558EA6FD4A}"/>
          </ac:cxnSpMkLst>
        </pc:cxnChg>
        <pc:cxnChg chg="mod">
          <ac:chgData name="박민지" userId="8cd2928b-fb69-4a34-b7ec-bae7cef32d1f" providerId="ADAL" clId="{DBA583C0-F7D3-422F-BEAE-50A974284B64}" dt="2022-08-23T17:11:20.780" v="873" actId="208"/>
          <ac:cxnSpMkLst>
            <pc:docMk/>
            <pc:sldMk cId="2207953523" sldId="324"/>
            <ac:cxnSpMk id="13" creationId="{E799047E-A422-C64D-8473-44C18798131A}"/>
          </ac:cxnSpMkLst>
        </pc:cxnChg>
        <pc:cxnChg chg="del">
          <ac:chgData name="박민지" userId="8cd2928b-fb69-4a34-b7ec-bae7cef32d1f" providerId="ADAL" clId="{DBA583C0-F7D3-422F-BEAE-50A974284B64}" dt="2022-08-23T16:39:48.438" v="553" actId="478"/>
          <ac:cxnSpMkLst>
            <pc:docMk/>
            <pc:sldMk cId="2207953523" sldId="324"/>
            <ac:cxnSpMk id="14" creationId="{C4B5AC5B-1F17-0A4F-83ED-4A3F935249CE}"/>
          </ac:cxnSpMkLst>
        </pc:cxnChg>
      </pc:sldChg>
      <pc:sldChg chg="addSp delSp modSp add mod addAnim delAnim modAnim">
        <pc:chgData name="박민지" userId="8cd2928b-fb69-4a34-b7ec-bae7cef32d1f" providerId="ADAL" clId="{DBA583C0-F7D3-422F-BEAE-50A974284B64}" dt="2022-08-24T05:22:05.179" v="4888" actId="20577"/>
        <pc:sldMkLst>
          <pc:docMk/>
          <pc:sldMk cId="1004548809" sldId="325"/>
        </pc:sldMkLst>
        <pc:spChg chg="add mod">
          <ac:chgData name="박민지" userId="8cd2928b-fb69-4a34-b7ec-bae7cef32d1f" providerId="ADAL" clId="{DBA583C0-F7D3-422F-BEAE-50A974284B64}" dt="2022-08-23T18:42:51.959" v="1908" actId="1076"/>
          <ac:spMkLst>
            <pc:docMk/>
            <pc:sldMk cId="1004548809" sldId="325"/>
            <ac:spMk id="2" creationId="{6CAED4F3-CBE9-FF76-D37A-D18B67538961}"/>
          </ac:spMkLst>
        </pc:spChg>
        <pc:spChg chg="mod">
          <ac:chgData name="박민지" userId="8cd2928b-fb69-4a34-b7ec-bae7cef32d1f" providerId="ADAL" clId="{DBA583C0-F7D3-422F-BEAE-50A974284B64}" dt="2022-08-23T17:00:07.296" v="821" actId="207"/>
          <ac:spMkLst>
            <pc:docMk/>
            <pc:sldMk cId="1004548809" sldId="325"/>
            <ac:spMk id="5" creationId="{B748DE9C-B5AD-BAA4-4EBD-53FA1916E9A2}"/>
          </ac:spMkLst>
        </pc:spChg>
        <pc:spChg chg="add mod">
          <ac:chgData name="박민지" userId="8cd2928b-fb69-4a34-b7ec-bae7cef32d1f" providerId="ADAL" clId="{DBA583C0-F7D3-422F-BEAE-50A974284B64}" dt="2022-08-23T18:42:51.959" v="1908" actId="1076"/>
          <ac:spMkLst>
            <pc:docMk/>
            <pc:sldMk cId="1004548809" sldId="325"/>
            <ac:spMk id="6" creationId="{F8912482-8C87-8603-9295-A863FAE6B591}"/>
          </ac:spMkLst>
        </pc:spChg>
        <pc:spChg chg="mod">
          <ac:chgData name="박민지" userId="8cd2928b-fb69-4a34-b7ec-bae7cef32d1f" providerId="ADAL" clId="{DBA583C0-F7D3-422F-BEAE-50A974284B64}" dt="2022-08-23T16:59:37.236" v="819" actId="1076"/>
          <ac:spMkLst>
            <pc:docMk/>
            <pc:sldMk cId="1004548809" sldId="325"/>
            <ac:spMk id="7" creationId="{CE308183-DB54-F711-9B69-C8C5752AF7AF}"/>
          </ac:spMkLst>
        </pc:spChg>
        <pc:spChg chg="mod">
          <ac:chgData name="박민지" userId="8cd2928b-fb69-4a34-b7ec-bae7cef32d1f" providerId="ADAL" clId="{DBA583C0-F7D3-422F-BEAE-50A974284B64}" dt="2022-08-23T18:40:54.574" v="1769" actId="20577"/>
          <ac:spMkLst>
            <pc:docMk/>
            <pc:sldMk cId="1004548809" sldId="325"/>
            <ac:spMk id="8" creationId="{BC5F8E78-68AC-B048-5336-EE835D4169E6}"/>
          </ac:spMkLst>
        </pc:spChg>
        <pc:spChg chg="mod">
          <ac:chgData name="박민지" userId="8cd2928b-fb69-4a34-b7ec-bae7cef32d1f" providerId="ADAL" clId="{DBA583C0-F7D3-422F-BEAE-50A974284B64}" dt="2022-08-23T16:59:37.236" v="819" actId="1076"/>
          <ac:spMkLst>
            <pc:docMk/>
            <pc:sldMk cId="1004548809" sldId="325"/>
            <ac:spMk id="9" creationId="{313F5BEB-A29E-EC98-4681-67E53CB0B3C2}"/>
          </ac:spMkLst>
        </pc:spChg>
        <pc:spChg chg="add del mod">
          <ac:chgData name="박민지" userId="8cd2928b-fb69-4a34-b7ec-bae7cef32d1f" providerId="ADAL" clId="{DBA583C0-F7D3-422F-BEAE-50A974284B64}" dt="2022-08-23T19:55:46.852" v="2844"/>
          <ac:spMkLst>
            <pc:docMk/>
            <pc:sldMk cId="1004548809" sldId="325"/>
            <ac:spMk id="10" creationId="{15EF1453-BC33-8329-E803-35808F5E93AA}"/>
          </ac:spMkLst>
        </pc:spChg>
        <pc:spChg chg="mod">
          <ac:chgData name="박민지" userId="8cd2928b-fb69-4a34-b7ec-bae7cef32d1f" providerId="ADAL" clId="{DBA583C0-F7D3-422F-BEAE-50A974284B64}" dt="2022-08-23T16:59:37.236" v="819" actId="1076"/>
          <ac:spMkLst>
            <pc:docMk/>
            <pc:sldMk cId="1004548809" sldId="325"/>
            <ac:spMk id="11" creationId="{C67FBC02-6717-E326-10F3-EED37C2CE102}"/>
          </ac:spMkLst>
        </pc:spChg>
        <pc:spChg chg="mod">
          <ac:chgData name="박민지" userId="8cd2928b-fb69-4a34-b7ec-bae7cef32d1f" providerId="ADAL" clId="{DBA583C0-F7D3-422F-BEAE-50A974284B64}" dt="2022-08-24T04:59:33.657" v="4403" actId="20577"/>
          <ac:spMkLst>
            <pc:docMk/>
            <pc:sldMk cId="1004548809" sldId="325"/>
            <ac:spMk id="12" creationId="{475A99F0-E26F-49EF-19FA-5DA225DF25D0}"/>
          </ac:spMkLst>
        </pc:spChg>
        <pc:spChg chg="del mod">
          <ac:chgData name="박민지" userId="8cd2928b-fb69-4a34-b7ec-bae7cef32d1f" providerId="ADAL" clId="{DBA583C0-F7D3-422F-BEAE-50A974284B64}" dt="2022-08-23T20:28:59.167" v="3749" actId="478"/>
          <ac:spMkLst>
            <pc:docMk/>
            <pc:sldMk cId="1004548809" sldId="325"/>
            <ac:spMk id="13" creationId="{CEC5CD14-4594-1730-18CF-710701846C6F}"/>
          </ac:spMkLst>
        </pc:spChg>
        <pc:spChg chg="del mod">
          <ac:chgData name="박민지" userId="8cd2928b-fb69-4a34-b7ec-bae7cef32d1f" providerId="ADAL" clId="{DBA583C0-F7D3-422F-BEAE-50A974284B64}" dt="2022-08-23T20:29:00.758" v="3750" actId="478"/>
          <ac:spMkLst>
            <pc:docMk/>
            <pc:sldMk cId="1004548809" sldId="325"/>
            <ac:spMk id="14" creationId="{E4BB9965-4F0D-8E0C-4C5A-019C795529F3}"/>
          </ac:spMkLst>
        </pc:spChg>
        <pc:spChg chg="mod">
          <ac:chgData name="박민지" userId="8cd2928b-fb69-4a34-b7ec-bae7cef32d1f" providerId="ADAL" clId="{DBA583C0-F7D3-422F-BEAE-50A974284B64}" dt="2022-08-23T16:58:40.650" v="808" actId="207"/>
          <ac:spMkLst>
            <pc:docMk/>
            <pc:sldMk cId="1004548809" sldId="325"/>
            <ac:spMk id="15" creationId="{627B173C-BF4B-5D6B-514A-71779E736CDB}"/>
          </ac:spMkLst>
        </pc:spChg>
        <pc:spChg chg="del mod">
          <ac:chgData name="박민지" userId="8cd2928b-fb69-4a34-b7ec-bae7cef32d1f" providerId="ADAL" clId="{DBA583C0-F7D3-422F-BEAE-50A974284B64}" dt="2022-08-23T16:58:17.904" v="807" actId="478"/>
          <ac:spMkLst>
            <pc:docMk/>
            <pc:sldMk cId="1004548809" sldId="325"/>
            <ac:spMk id="19" creationId="{3D258E78-E0A3-AE12-64E5-C4481F9EEFE4}"/>
          </ac:spMkLst>
        </pc:spChg>
        <pc:spChg chg="add del">
          <ac:chgData name="박민지" userId="8cd2928b-fb69-4a34-b7ec-bae7cef32d1f" providerId="ADAL" clId="{DBA583C0-F7D3-422F-BEAE-50A974284B64}" dt="2022-08-23T19:55:36.257" v="2837" actId="22"/>
          <ac:spMkLst>
            <pc:docMk/>
            <pc:sldMk cId="1004548809" sldId="325"/>
            <ac:spMk id="21" creationId="{360AD54F-FEF5-07BC-3824-3F02DB8664ED}"/>
          </ac:spMkLst>
        </pc:spChg>
        <pc:spChg chg="add mod">
          <ac:chgData name="박민지" userId="8cd2928b-fb69-4a34-b7ec-bae7cef32d1f" providerId="ADAL" clId="{DBA583C0-F7D3-422F-BEAE-50A974284B64}" dt="2022-08-24T05:21:37.484" v="4837" actId="20577"/>
          <ac:spMkLst>
            <pc:docMk/>
            <pc:sldMk cId="1004548809" sldId="325"/>
            <ac:spMk id="22" creationId="{40AA52E7-0B70-54B6-9E9E-E5508832C1B5}"/>
          </ac:spMkLst>
        </pc:spChg>
        <pc:spChg chg="add mod">
          <ac:chgData name="박민지" userId="8cd2928b-fb69-4a34-b7ec-bae7cef32d1f" providerId="ADAL" clId="{DBA583C0-F7D3-422F-BEAE-50A974284B64}" dt="2022-08-24T05:22:05.179" v="4888" actId="20577"/>
          <ac:spMkLst>
            <pc:docMk/>
            <pc:sldMk cId="1004548809" sldId="325"/>
            <ac:spMk id="23" creationId="{7FA1F6FA-9EEE-8AE3-D0D4-02A15217E739}"/>
          </ac:spMkLst>
        </pc:spChg>
        <pc:picChg chg="add mod">
          <ac:chgData name="박민지" userId="8cd2928b-fb69-4a34-b7ec-bae7cef32d1f" providerId="ADAL" clId="{DBA583C0-F7D3-422F-BEAE-50A974284B64}" dt="2022-08-23T18:42:51.959" v="1908" actId="1076"/>
          <ac:picMkLst>
            <pc:docMk/>
            <pc:sldMk cId="1004548809" sldId="325"/>
            <ac:picMk id="16" creationId="{0610A6ED-B4B2-F2CC-99EF-C674017849EC}"/>
          </ac:picMkLst>
        </pc:picChg>
        <pc:picChg chg="add mod">
          <ac:chgData name="박민지" userId="8cd2928b-fb69-4a34-b7ec-bae7cef32d1f" providerId="ADAL" clId="{DBA583C0-F7D3-422F-BEAE-50A974284B64}" dt="2022-08-23T18:42:51.959" v="1908" actId="1076"/>
          <ac:picMkLst>
            <pc:docMk/>
            <pc:sldMk cId="1004548809" sldId="325"/>
            <ac:picMk id="17" creationId="{7EBCE34B-2141-B7DF-086B-11173DA19071}"/>
          </ac:picMkLst>
        </pc:picChg>
        <pc:picChg chg="del">
          <ac:chgData name="박민지" userId="8cd2928b-fb69-4a34-b7ec-bae7cef32d1f" providerId="ADAL" clId="{DBA583C0-F7D3-422F-BEAE-50A974284B64}" dt="2022-08-23T18:42:35.190" v="1903" actId="478"/>
          <ac:picMkLst>
            <pc:docMk/>
            <pc:sldMk cId="1004548809" sldId="325"/>
            <ac:picMk id="18" creationId="{02CED0DE-6F71-71B8-7E6B-E4BBFE001510}"/>
          </ac:picMkLst>
        </pc:picChg>
        <pc:cxnChg chg="mod">
          <ac:chgData name="박민지" userId="8cd2928b-fb69-4a34-b7ec-bae7cef32d1f" providerId="ADAL" clId="{DBA583C0-F7D3-422F-BEAE-50A974284B64}" dt="2022-08-23T16:58:15.256" v="806" actId="208"/>
          <ac:cxnSpMkLst>
            <pc:docMk/>
            <pc:sldMk cId="1004548809" sldId="325"/>
            <ac:cxnSpMk id="3" creationId="{695F5617-8CB3-2C90-D484-7E78AF629F77}"/>
          </ac:cxnSpMkLst>
        </pc:cxnChg>
        <pc:cxnChg chg="mod">
          <ac:chgData name="박민지" userId="8cd2928b-fb69-4a34-b7ec-bae7cef32d1f" providerId="ADAL" clId="{DBA583C0-F7D3-422F-BEAE-50A974284B64}" dt="2022-08-23T16:59:43.046" v="820" actId="208"/>
          <ac:cxnSpMkLst>
            <pc:docMk/>
            <pc:sldMk cId="1004548809" sldId="325"/>
            <ac:cxnSpMk id="4" creationId="{8B4A3B93-1F0C-9A0F-F5F7-F4FD3957F3AF}"/>
          </ac:cxnSpMkLst>
        </pc:cxnChg>
      </pc:sldChg>
      <pc:sldChg chg="modSp add mod modAnim">
        <pc:chgData name="박민지" userId="8cd2928b-fb69-4a34-b7ec-bae7cef32d1f" providerId="ADAL" clId="{DBA583C0-F7D3-422F-BEAE-50A974284B64}" dt="2022-08-23T19:46:46.270" v="2639"/>
        <pc:sldMkLst>
          <pc:docMk/>
          <pc:sldMk cId="591152228" sldId="326"/>
        </pc:sldMkLst>
        <pc:spChg chg="ord">
          <ac:chgData name="박민지" userId="8cd2928b-fb69-4a34-b7ec-bae7cef32d1f" providerId="ADAL" clId="{DBA583C0-F7D3-422F-BEAE-50A974284B64}" dt="2022-08-23T19:44:05.116" v="2626" actId="167"/>
          <ac:spMkLst>
            <pc:docMk/>
            <pc:sldMk cId="591152228" sldId="326"/>
            <ac:spMk id="2" creationId="{9B7168DF-1AEE-19B8-2889-C9926A47BE70}"/>
          </ac:spMkLst>
        </pc:spChg>
        <pc:spChg chg="mod">
          <ac:chgData name="박민지" userId="8cd2928b-fb69-4a34-b7ec-bae7cef32d1f" providerId="ADAL" clId="{DBA583C0-F7D3-422F-BEAE-50A974284B64}" dt="2022-08-23T19:42:25.839" v="2625" actId="207"/>
          <ac:spMkLst>
            <pc:docMk/>
            <pc:sldMk cId="591152228" sldId="326"/>
            <ac:spMk id="7" creationId="{BFB742AF-8DE1-4801-BAAB-FF7C033D40F3}"/>
          </ac:spMkLst>
        </pc:spChg>
        <pc:spChg chg="mod">
          <ac:chgData name="박민지" userId="8cd2928b-fb69-4a34-b7ec-bae7cef32d1f" providerId="ADAL" clId="{DBA583C0-F7D3-422F-BEAE-50A974284B64}" dt="2022-08-23T19:44:18.798" v="2627" actId="207"/>
          <ac:spMkLst>
            <pc:docMk/>
            <pc:sldMk cId="591152228" sldId="326"/>
            <ac:spMk id="26" creationId="{051854F4-9A99-F852-A69A-A136BEFE395D}"/>
          </ac:spMkLst>
        </pc:spChg>
      </pc:sldChg>
      <pc:sldChg chg="addSp delSp modSp add mod ord">
        <pc:chgData name="박민지" userId="8cd2928b-fb69-4a34-b7ec-bae7cef32d1f" providerId="ADAL" clId="{DBA583C0-F7D3-422F-BEAE-50A974284B64}" dt="2022-08-24T05:43:38.890" v="5260" actId="20577"/>
        <pc:sldMkLst>
          <pc:docMk/>
          <pc:sldMk cId="3297790647" sldId="327"/>
        </pc:sldMkLst>
        <pc:spChg chg="mod">
          <ac:chgData name="박민지" userId="8cd2928b-fb69-4a34-b7ec-bae7cef32d1f" providerId="ADAL" clId="{DBA583C0-F7D3-422F-BEAE-50A974284B64}" dt="2022-08-23T20:31:44.948" v="3826" actId="207"/>
          <ac:spMkLst>
            <pc:docMk/>
            <pc:sldMk cId="3297790647" sldId="327"/>
            <ac:spMk id="4" creationId="{B8326A7D-F71C-ED1C-CBFD-93F557654D2A}"/>
          </ac:spMkLst>
        </pc:spChg>
        <pc:spChg chg="mod">
          <ac:chgData name="박민지" userId="8cd2928b-fb69-4a34-b7ec-bae7cef32d1f" providerId="ADAL" clId="{DBA583C0-F7D3-422F-BEAE-50A974284B64}" dt="2022-08-24T04:59:29.083" v="4402"/>
          <ac:spMkLst>
            <pc:docMk/>
            <pc:sldMk cId="3297790647" sldId="327"/>
            <ac:spMk id="5" creationId="{3251639B-29EB-6E9D-733B-6F917838F571}"/>
          </ac:spMkLst>
        </pc:spChg>
        <pc:spChg chg="add mod">
          <ac:chgData name="박민지" userId="8cd2928b-fb69-4a34-b7ec-bae7cef32d1f" providerId="ADAL" clId="{DBA583C0-F7D3-422F-BEAE-50A974284B64}" dt="2022-08-24T05:37:11.013" v="5180" actId="1076"/>
          <ac:spMkLst>
            <pc:docMk/>
            <pc:sldMk cId="3297790647" sldId="327"/>
            <ac:spMk id="7" creationId="{99B5FD4D-A742-2576-4A16-7456DF96D999}"/>
          </ac:spMkLst>
        </pc:spChg>
        <pc:spChg chg="add del mod">
          <ac:chgData name="박민지" userId="8cd2928b-fb69-4a34-b7ec-bae7cef32d1f" providerId="ADAL" clId="{DBA583C0-F7D3-422F-BEAE-50A974284B64}" dt="2022-08-24T05:40:39.741" v="5214" actId="478"/>
          <ac:spMkLst>
            <pc:docMk/>
            <pc:sldMk cId="3297790647" sldId="327"/>
            <ac:spMk id="8" creationId="{5EEBEEDE-CD7F-017A-4EA1-8A77BCD045DB}"/>
          </ac:spMkLst>
        </pc:spChg>
        <pc:spChg chg="mod">
          <ac:chgData name="박민지" userId="8cd2928b-fb69-4a34-b7ec-bae7cef32d1f" providerId="ADAL" clId="{DBA583C0-F7D3-422F-BEAE-50A974284B64}" dt="2022-08-24T05:35:02.442" v="5140" actId="1076"/>
          <ac:spMkLst>
            <pc:docMk/>
            <pc:sldMk cId="3297790647" sldId="327"/>
            <ac:spMk id="10" creationId="{8A1F3E0B-13AF-3324-EB69-85A207AF6982}"/>
          </ac:spMkLst>
        </pc:spChg>
        <pc:spChg chg="add del mod">
          <ac:chgData name="박민지" userId="8cd2928b-fb69-4a34-b7ec-bae7cef32d1f" providerId="ADAL" clId="{DBA583C0-F7D3-422F-BEAE-50A974284B64}" dt="2022-08-24T05:28:16.261" v="4940"/>
          <ac:spMkLst>
            <pc:docMk/>
            <pc:sldMk cId="3297790647" sldId="327"/>
            <ac:spMk id="11" creationId="{5D5E9FAA-2D7F-BA68-1515-6C03F0E43B80}"/>
          </ac:spMkLst>
        </pc:spChg>
        <pc:spChg chg="add mod">
          <ac:chgData name="박민지" userId="8cd2928b-fb69-4a34-b7ec-bae7cef32d1f" providerId="ADAL" clId="{DBA583C0-F7D3-422F-BEAE-50A974284B64}" dt="2022-08-24T05:34:19.443" v="5112" actId="14100"/>
          <ac:spMkLst>
            <pc:docMk/>
            <pc:sldMk cId="3297790647" sldId="327"/>
            <ac:spMk id="15" creationId="{D1075308-AE3C-36A4-4750-92464CE44CEB}"/>
          </ac:spMkLst>
        </pc:spChg>
        <pc:spChg chg="add mod">
          <ac:chgData name="박민지" userId="8cd2928b-fb69-4a34-b7ec-bae7cef32d1f" providerId="ADAL" clId="{DBA583C0-F7D3-422F-BEAE-50A974284B64}" dt="2022-08-24T05:38:09.116" v="5197" actId="20577"/>
          <ac:spMkLst>
            <pc:docMk/>
            <pc:sldMk cId="3297790647" sldId="327"/>
            <ac:spMk id="16" creationId="{DCBE2BB1-3059-5293-E9D7-BEA522075E4D}"/>
          </ac:spMkLst>
        </pc:spChg>
        <pc:spChg chg="add mod">
          <ac:chgData name="박민지" userId="8cd2928b-fb69-4a34-b7ec-bae7cef32d1f" providerId="ADAL" clId="{DBA583C0-F7D3-422F-BEAE-50A974284B64}" dt="2022-08-24T05:40:42.010" v="5215" actId="1076"/>
          <ac:spMkLst>
            <pc:docMk/>
            <pc:sldMk cId="3297790647" sldId="327"/>
            <ac:spMk id="17" creationId="{84BA66BF-9E79-C47D-4912-7791C72E5B83}"/>
          </ac:spMkLst>
        </pc:spChg>
        <pc:spChg chg="add mod">
          <ac:chgData name="박민지" userId="8cd2928b-fb69-4a34-b7ec-bae7cef32d1f" providerId="ADAL" clId="{DBA583C0-F7D3-422F-BEAE-50A974284B64}" dt="2022-08-24T05:40:47.709" v="5217" actId="1076"/>
          <ac:spMkLst>
            <pc:docMk/>
            <pc:sldMk cId="3297790647" sldId="327"/>
            <ac:spMk id="18" creationId="{07C038CE-6E8E-1D0E-164A-1220CB91E337}"/>
          </ac:spMkLst>
        </pc:spChg>
        <pc:spChg chg="add mod">
          <ac:chgData name="박민지" userId="8cd2928b-fb69-4a34-b7ec-bae7cef32d1f" providerId="ADAL" clId="{DBA583C0-F7D3-422F-BEAE-50A974284B64}" dt="2022-08-24T05:41:20.791" v="5224" actId="20577"/>
          <ac:spMkLst>
            <pc:docMk/>
            <pc:sldMk cId="3297790647" sldId="327"/>
            <ac:spMk id="20" creationId="{88343021-FB06-1540-5CCC-1F118A3F9BF3}"/>
          </ac:spMkLst>
        </pc:spChg>
        <pc:spChg chg="mod">
          <ac:chgData name="박민지" userId="8cd2928b-fb69-4a34-b7ec-bae7cef32d1f" providerId="ADAL" clId="{DBA583C0-F7D3-422F-BEAE-50A974284B64}" dt="2022-08-24T05:27:44.882" v="4934" actId="207"/>
          <ac:spMkLst>
            <pc:docMk/>
            <pc:sldMk cId="3297790647" sldId="327"/>
            <ac:spMk id="21" creationId="{2DBF584D-4223-2877-D31E-6B66405A4D31}"/>
          </ac:spMkLst>
        </pc:spChg>
        <pc:spChg chg="add mod">
          <ac:chgData name="박민지" userId="8cd2928b-fb69-4a34-b7ec-bae7cef32d1f" providerId="ADAL" clId="{DBA583C0-F7D3-422F-BEAE-50A974284B64}" dt="2022-08-24T05:41:51.768" v="5240" actId="20577"/>
          <ac:spMkLst>
            <pc:docMk/>
            <pc:sldMk cId="3297790647" sldId="327"/>
            <ac:spMk id="22" creationId="{001AFFB9-2852-3D13-DF55-716D885C8B0F}"/>
          </ac:spMkLst>
        </pc:spChg>
        <pc:spChg chg="mod">
          <ac:chgData name="박민지" userId="8cd2928b-fb69-4a34-b7ec-bae7cef32d1f" providerId="ADAL" clId="{DBA583C0-F7D3-422F-BEAE-50A974284B64}" dt="2022-08-24T05:41:02.042" v="5220"/>
          <ac:spMkLst>
            <pc:docMk/>
            <pc:sldMk cId="3297790647" sldId="327"/>
            <ac:spMk id="29" creationId="{21200E7F-A953-0C5F-A2F9-9C52656ED3C5}"/>
          </ac:spMkLst>
        </pc:spChg>
        <pc:spChg chg="del">
          <ac:chgData name="박민지" userId="8cd2928b-fb69-4a34-b7ec-bae7cef32d1f" providerId="ADAL" clId="{DBA583C0-F7D3-422F-BEAE-50A974284B64}" dt="2022-08-24T05:40:50.852" v="5218" actId="478"/>
          <ac:spMkLst>
            <pc:docMk/>
            <pc:sldMk cId="3297790647" sldId="327"/>
            <ac:spMk id="30" creationId="{6C5949CD-49B2-671A-F83A-043DBEED7E4B}"/>
          </ac:spMkLst>
        </pc:spChg>
        <pc:spChg chg="mod">
          <ac:chgData name="박민지" userId="8cd2928b-fb69-4a34-b7ec-bae7cef32d1f" providerId="ADAL" clId="{DBA583C0-F7D3-422F-BEAE-50A974284B64}" dt="2022-08-24T05:43:38.890" v="5260" actId="20577"/>
          <ac:spMkLst>
            <pc:docMk/>
            <pc:sldMk cId="3297790647" sldId="327"/>
            <ac:spMk id="31" creationId="{67729DA9-1C06-F2F3-25BE-0D12CADB2BB1}"/>
          </ac:spMkLst>
        </pc:spChg>
        <pc:cxnChg chg="mod">
          <ac:chgData name="박민지" userId="8cd2928b-fb69-4a34-b7ec-bae7cef32d1f" providerId="ADAL" clId="{DBA583C0-F7D3-422F-BEAE-50A974284B64}" dt="2022-08-23T20:31:47.490" v="3827" actId="208"/>
          <ac:cxnSpMkLst>
            <pc:docMk/>
            <pc:sldMk cId="3297790647" sldId="327"/>
            <ac:cxnSpMk id="3" creationId="{E3FBA607-E7FC-B7F8-2868-BC448F31F790}"/>
          </ac:cxnSpMkLst>
        </pc:cxnChg>
        <pc:cxnChg chg="mod">
          <ac:chgData name="박민지" userId="8cd2928b-fb69-4a34-b7ec-bae7cef32d1f" providerId="ADAL" clId="{DBA583C0-F7D3-422F-BEAE-50A974284B64}" dt="2022-08-23T20:31:50.702" v="3828" actId="208"/>
          <ac:cxnSpMkLst>
            <pc:docMk/>
            <pc:sldMk cId="3297790647" sldId="327"/>
            <ac:cxnSpMk id="6" creationId="{227D3D02-66A7-B0C0-2CF2-A0900C18861C}"/>
          </ac:cxnSpMkLst>
        </pc:cxnChg>
        <pc:cxnChg chg="mod">
          <ac:chgData name="박민지" userId="8cd2928b-fb69-4a34-b7ec-bae7cef32d1f" providerId="ADAL" clId="{DBA583C0-F7D3-422F-BEAE-50A974284B64}" dt="2022-08-24T05:35:02.442" v="5140" actId="1076"/>
          <ac:cxnSpMkLst>
            <pc:docMk/>
            <pc:sldMk cId="3297790647" sldId="327"/>
            <ac:cxnSpMk id="9" creationId="{9D758C93-DE1A-7108-6950-9E0416DEFAB3}"/>
          </ac:cxnSpMkLst>
        </pc:cxnChg>
        <pc:cxnChg chg="add mod">
          <ac:chgData name="박민지" userId="8cd2928b-fb69-4a34-b7ec-bae7cef32d1f" providerId="ADAL" clId="{DBA583C0-F7D3-422F-BEAE-50A974284B64}" dt="2022-08-24T05:32:22.568" v="4953" actId="1076"/>
          <ac:cxnSpMkLst>
            <pc:docMk/>
            <pc:sldMk cId="3297790647" sldId="327"/>
            <ac:cxnSpMk id="14" creationId="{BB7341B3-683C-D579-8599-EA4564229F4D}"/>
          </ac:cxnSpMkLst>
        </pc:cxnChg>
      </pc:sldChg>
      <pc:sldChg chg="addSp delSp modSp add del mod">
        <pc:chgData name="박민지" userId="8cd2928b-fb69-4a34-b7ec-bae7cef32d1f" providerId="ADAL" clId="{DBA583C0-F7D3-422F-BEAE-50A974284B64}" dt="2022-08-23T17:06:28.877" v="863" actId="47"/>
        <pc:sldMkLst>
          <pc:docMk/>
          <pc:sldMk cId="1641179459" sldId="328"/>
        </pc:sldMkLst>
        <pc:spChg chg="add mod">
          <ac:chgData name="박민지" userId="8cd2928b-fb69-4a34-b7ec-bae7cef32d1f" providerId="ADAL" clId="{DBA583C0-F7D3-422F-BEAE-50A974284B64}" dt="2022-08-23T17:05:38.269" v="857" actId="1076"/>
          <ac:spMkLst>
            <pc:docMk/>
            <pc:sldMk cId="1641179459" sldId="328"/>
            <ac:spMk id="2" creationId="{3744F867-E3CC-DB6B-383B-A3F6E2672525}"/>
          </ac:spMkLst>
        </pc:spChg>
        <pc:spChg chg="del">
          <ac:chgData name="박민지" userId="8cd2928b-fb69-4a34-b7ec-bae7cef32d1f" providerId="ADAL" clId="{DBA583C0-F7D3-422F-BEAE-50A974284B64}" dt="2022-08-23T17:05:18.731" v="854" actId="478"/>
          <ac:spMkLst>
            <pc:docMk/>
            <pc:sldMk cId="1641179459" sldId="328"/>
            <ac:spMk id="38" creationId="{CE3DA901-5147-B0D2-CCC1-2C0757685C5B}"/>
          </ac:spMkLst>
        </pc:spChg>
        <pc:picChg chg="add mod">
          <ac:chgData name="박민지" userId="8cd2928b-fb69-4a34-b7ec-bae7cef32d1f" providerId="ADAL" clId="{DBA583C0-F7D3-422F-BEAE-50A974284B64}" dt="2022-08-23T17:05:48.320" v="858"/>
          <ac:picMkLst>
            <pc:docMk/>
            <pc:sldMk cId="1641179459" sldId="328"/>
            <ac:picMk id="3" creationId="{D0A0AA74-C151-B8ED-912F-0FEDE0606BB9}"/>
          </ac:picMkLst>
        </pc:picChg>
        <pc:picChg chg="add mod">
          <ac:chgData name="박민지" userId="8cd2928b-fb69-4a34-b7ec-bae7cef32d1f" providerId="ADAL" clId="{DBA583C0-F7D3-422F-BEAE-50A974284B64}" dt="2022-08-23T17:05:48.320" v="858"/>
          <ac:picMkLst>
            <pc:docMk/>
            <pc:sldMk cId="1641179459" sldId="328"/>
            <ac:picMk id="5" creationId="{32E3B3A8-B231-0A4D-E1D9-427E80F94BEE}"/>
          </ac:picMkLst>
        </pc:picChg>
        <pc:cxnChg chg="mod">
          <ac:chgData name="박민지" userId="8cd2928b-fb69-4a34-b7ec-bae7cef32d1f" providerId="ADAL" clId="{DBA583C0-F7D3-422F-BEAE-50A974284B64}" dt="2022-08-23T17:06:08.210" v="861" actId="208"/>
          <ac:cxnSpMkLst>
            <pc:docMk/>
            <pc:sldMk cId="1641179459" sldId="328"/>
            <ac:cxnSpMk id="13" creationId="{E799047E-A422-C64D-8473-44C18798131A}"/>
          </ac:cxnSpMkLst>
        </pc:cxnChg>
      </pc:sldChg>
      <pc:sldChg chg="addSp delSp modSp add del mod">
        <pc:chgData name="박민지" userId="8cd2928b-fb69-4a34-b7ec-bae7cef32d1f" providerId="ADAL" clId="{DBA583C0-F7D3-422F-BEAE-50A974284B64}" dt="2022-08-23T20:25:14.701" v="3657" actId="47"/>
        <pc:sldMkLst>
          <pc:docMk/>
          <pc:sldMk cId="805878758" sldId="329"/>
        </pc:sldMkLst>
        <pc:spChg chg="add mod">
          <ac:chgData name="박민지" userId="8cd2928b-fb69-4a34-b7ec-bae7cef32d1f" providerId="ADAL" clId="{DBA583C0-F7D3-422F-BEAE-50A974284B64}" dt="2022-08-23T17:05:08.877" v="851"/>
          <ac:spMkLst>
            <pc:docMk/>
            <pc:sldMk cId="805878758" sldId="329"/>
            <ac:spMk id="2" creationId="{CF3149CB-BD97-A488-A640-2D97E50B80F4}"/>
          </ac:spMkLst>
        </pc:spChg>
        <pc:spChg chg="mod">
          <ac:chgData name="박민지" userId="8cd2928b-fb69-4a34-b7ec-bae7cef32d1f" providerId="ADAL" clId="{DBA583C0-F7D3-422F-BEAE-50A974284B64}" dt="2022-08-23T19:55:23.367" v="2832" actId="20577"/>
          <ac:spMkLst>
            <pc:docMk/>
            <pc:sldMk cId="805878758" sldId="329"/>
            <ac:spMk id="4" creationId="{23C20776-EAA6-5280-4522-390D875F17DF}"/>
          </ac:spMkLst>
        </pc:spChg>
        <pc:spChg chg="add mod">
          <ac:chgData name="박민지" userId="8cd2928b-fb69-4a34-b7ec-bae7cef32d1f" providerId="ADAL" clId="{DBA583C0-F7D3-422F-BEAE-50A974284B64}" dt="2022-08-23T20:02:02.767" v="2998" actId="1076"/>
          <ac:spMkLst>
            <pc:docMk/>
            <pc:sldMk cId="805878758" sldId="329"/>
            <ac:spMk id="5" creationId="{E61E1EBA-1109-14D8-B901-1C51CEB5660B}"/>
          </ac:spMkLst>
        </pc:spChg>
        <pc:spChg chg="add mod">
          <ac:chgData name="박민지" userId="8cd2928b-fb69-4a34-b7ec-bae7cef32d1f" providerId="ADAL" clId="{DBA583C0-F7D3-422F-BEAE-50A974284B64}" dt="2022-08-23T20:02:02.767" v="2998" actId="1076"/>
          <ac:spMkLst>
            <pc:docMk/>
            <pc:sldMk cId="805878758" sldId="329"/>
            <ac:spMk id="6" creationId="{35CD672C-8AFD-D034-DB61-B539D2C7BD7D}"/>
          </ac:spMkLst>
        </pc:spChg>
        <pc:spChg chg="add mod">
          <ac:chgData name="박민지" userId="8cd2928b-fb69-4a34-b7ec-bae7cef32d1f" providerId="ADAL" clId="{DBA583C0-F7D3-422F-BEAE-50A974284B64}" dt="2022-08-23T20:02:02.767" v="2998" actId="1076"/>
          <ac:spMkLst>
            <pc:docMk/>
            <pc:sldMk cId="805878758" sldId="329"/>
            <ac:spMk id="8" creationId="{E627F482-21E4-4C20-6142-0EBD04769434}"/>
          </ac:spMkLst>
        </pc:spChg>
        <pc:spChg chg="add mod">
          <ac:chgData name="박민지" userId="8cd2928b-fb69-4a34-b7ec-bae7cef32d1f" providerId="ADAL" clId="{DBA583C0-F7D3-422F-BEAE-50A974284B64}" dt="2022-08-23T20:02:02.767" v="2998" actId="1076"/>
          <ac:spMkLst>
            <pc:docMk/>
            <pc:sldMk cId="805878758" sldId="329"/>
            <ac:spMk id="9" creationId="{F3FFC759-3B3F-A90D-AB97-24D93ED85B61}"/>
          </ac:spMkLst>
        </pc:spChg>
        <pc:spChg chg="add mod">
          <ac:chgData name="박민지" userId="8cd2928b-fb69-4a34-b7ec-bae7cef32d1f" providerId="ADAL" clId="{DBA583C0-F7D3-422F-BEAE-50A974284B64}" dt="2022-08-23T20:02:02.767" v="2998" actId="1076"/>
          <ac:spMkLst>
            <pc:docMk/>
            <pc:sldMk cId="805878758" sldId="329"/>
            <ac:spMk id="10" creationId="{49286579-2740-5B77-A9DB-DD46BE118F26}"/>
          </ac:spMkLst>
        </pc:spChg>
        <pc:spChg chg="add mod">
          <ac:chgData name="박민지" userId="8cd2928b-fb69-4a34-b7ec-bae7cef32d1f" providerId="ADAL" clId="{DBA583C0-F7D3-422F-BEAE-50A974284B64}" dt="2022-08-23T20:02:02.767" v="2998" actId="1076"/>
          <ac:spMkLst>
            <pc:docMk/>
            <pc:sldMk cId="805878758" sldId="329"/>
            <ac:spMk id="11" creationId="{77AE6F0C-6BC5-522C-CF00-EF3A46D88B33}"/>
          </ac:spMkLst>
        </pc:spChg>
        <pc:spChg chg="mod">
          <ac:chgData name="박민지" userId="8cd2928b-fb69-4a34-b7ec-bae7cef32d1f" providerId="ADAL" clId="{DBA583C0-F7D3-422F-BEAE-50A974284B64}" dt="2022-08-23T17:19:18.504" v="983" actId="207"/>
          <ac:spMkLst>
            <pc:docMk/>
            <pc:sldMk cId="805878758" sldId="329"/>
            <ac:spMk id="12" creationId="{9736ED3C-8C7B-AE38-B16E-2D89866674E3}"/>
          </ac:spMkLst>
        </pc:spChg>
        <pc:spChg chg="add mod">
          <ac:chgData name="박민지" userId="8cd2928b-fb69-4a34-b7ec-bae7cef32d1f" providerId="ADAL" clId="{DBA583C0-F7D3-422F-BEAE-50A974284B64}" dt="2022-08-23T20:02:02.767" v="2998" actId="1076"/>
          <ac:spMkLst>
            <pc:docMk/>
            <pc:sldMk cId="805878758" sldId="329"/>
            <ac:spMk id="14" creationId="{1478CC43-4709-A666-7A14-23833E14738F}"/>
          </ac:spMkLst>
        </pc:spChg>
        <pc:spChg chg="add del mod">
          <ac:chgData name="박민지" userId="8cd2928b-fb69-4a34-b7ec-bae7cef32d1f" providerId="ADAL" clId="{DBA583C0-F7D3-422F-BEAE-50A974284B64}" dt="2022-08-23T19:57:26.605" v="2849"/>
          <ac:spMkLst>
            <pc:docMk/>
            <pc:sldMk cId="805878758" sldId="329"/>
            <ac:spMk id="15" creationId="{B1AE05F3-92F5-C941-F44D-D35DFED07236}"/>
          </ac:spMkLst>
        </pc:spChg>
        <pc:spChg chg="add del mod">
          <ac:chgData name="박민지" userId="8cd2928b-fb69-4a34-b7ec-bae7cef32d1f" providerId="ADAL" clId="{DBA583C0-F7D3-422F-BEAE-50A974284B64}" dt="2022-08-23T19:57:37.131" v="2852" actId="478"/>
          <ac:spMkLst>
            <pc:docMk/>
            <pc:sldMk cId="805878758" sldId="329"/>
            <ac:spMk id="16" creationId="{66E7B036-4616-BF5F-16E1-F8F87604AA6E}"/>
          </ac:spMkLst>
        </pc:spChg>
        <pc:spChg chg="add del mod">
          <ac:chgData name="박민지" userId="8cd2928b-fb69-4a34-b7ec-bae7cef32d1f" providerId="ADAL" clId="{DBA583C0-F7D3-422F-BEAE-50A974284B64}" dt="2022-08-23T19:57:40.447" v="2856"/>
          <ac:spMkLst>
            <pc:docMk/>
            <pc:sldMk cId="805878758" sldId="329"/>
            <ac:spMk id="17" creationId="{1D5DCA5E-33F5-2E42-4FB5-52AD274F6F04}"/>
          </ac:spMkLst>
        </pc:spChg>
        <pc:spChg chg="add del mod">
          <ac:chgData name="박민지" userId="8cd2928b-fb69-4a34-b7ec-bae7cef32d1f" providerId="ADAL" clId="{DBA583C0-F7D3-422F-BEAE-50A974284B64}" dt="2022-08-23T19:57:40.447" v="2856"/>
          <ac:spMkLst>
            <pc:docMk/>
            <pc:sldMk cId="805878758" sldId="329"/>
            <ac:spMk id="18" creationId="{1DCB587A-C3F0-FCEF-BE0F-76F302D321B9}"/>
          </ac:spMkLst>
        </pc:spChg>
        <pc:spChg chg="add del mod">
          <ac:chgData name="박민지" userId="8cd2928b-fb69-4a34-b7ec-bae7cef32d1f" providerId="ADAL" clId="{DBA583C0-F7D3-422F-BEAE-50A974284B64}" dt="2022-08-23T19:57:40.447" v="2856"/>
          <ac:spMkLst>
            <pc:docMk/>
            <pc:sldMk cId="805878758" sldId="329"/>
            <ac:spMk id="19" creationId="{C5327C3A-E002-A89D-5475-29A8C1A9825F}"/>
          </ac:spMkLst>
        </pc:spChg>
        <pc:spChg chg="add mod">
          <ac:chgData name="박민지" userId="8cd2928b-fb69-4a34-b7ec-bae7cef32d1f" providerId="ADAL" clId="{DBA583C0-F7D3-422F-BEAE-50A974284B64}" dt="2022-08-23T20:02:10.191" v="2999" actId="1076"/>
          <ac:spMkLst>
            <pc:docMk/>
            <pc:sldMk cId="805878758" sldId="329"/>
            <ac:spMk id="20" creationId="{7F93E150-CBBA-54A1-099A-0A0E119C684B}"/>
          </ac:spMkLst>
        </pc:spChg>
        <pc:spChg chg="add mod">
          <ac:chgData name="박민지" userId="8cd2928b-fb69-4a34-b7ec-bae7cef32d1f" providerId="ADAL" clId="{DBA583C0-F7D3-422F-BEAE-50A974284B64}" dt="2022-08-23T20:02:10.191" v="2999" actId="1076"/>
          <ac:spMkLst>
            <pc:docMk/>
            <pc:sldMk cId="805878758" sldId="329"/>
            <ac:spMk id="21" creationId="{56F32FC9-AEC6-130D-DBE9-2296165B0A80}"/>
          </ac:spMkLst>
        </pc:spChg>
        <pc:spChg chg="add mod">
          <ac:chgData name="박민지" userId="8cd2928b-fb69-4a34-b7ec-bae7cef32d1f" providerId="ADAL" clId="{DBA583C0-F7D3-422F-BEAE-50A974284B64}" dt="2022-08-23T20:02:10.191" v="2999" actId="1076"/>
          <ac:spMkLst>
            <pc:docMk/>
            <pc:sldMk cId="805878758" sldId="329"/>
            <ac:spMk id="22" creationId="{DC94F721-D0C0-7123-6CBF-8FBEF0CB29F2}"/>
          </ac:spMkLst>
        </pc:spChg>
        <pc:spChg chg="add mod">
          <ac:chgData name="박민지" userId="8cd2928b-fb69-4a34-b7ec-bae7cef32d1f" providerId="ADAL" clId="{DBA583C0-F7D3-422F-BEAE-50A974284B64}" dt="2022-08-23T20:02:10.191" v="2999" actId="1076"/>
          <ac:spMkLst>
            <pc:docMk/>
            <pc:sldMk cId="805878758" sldId="329"/>
            <ac:spMk id="25" creationId="{8B5A4EFD-2A56-D630-653A-F7ECCA41EE35}"/>
          </ac:spMkLst>
        </pc:spChg>
        <pc:spChg chg="add mod">
          <ac:chgData name="박민지" userId="8cd2928b-fb69-4a34-b7ec-bae7cef32d1f" providerId="ADAL" clId="{DBA583C0-F7D3-422F-BEAE-50A974284B64}" dt="2022-08-23T20:02:10.191" v="2999" actId="1076"/>
          <ac:spMkLst>
            <pc:docMk/>
            <pc:sldMk cId="805878758" sldId="329"/>
            <ac:spMk id="26" creationId="{9C777796-3B21-0356-31FE-AE7DF382ADA0}"/>
          </ac:spMkLst>
        </pc:spChg>
        <pc:spChg chg="add mod">
          <ac:chgData name="박민지" userId="8cd2928b-fb69-4a34-b7ec-bae7cef32d1f" providerId="ADAL" clId="{DBA583C0-F7D3-422F-BEAE-50A974284B64}" dt="2022-08-23T20:02:10.191" v="2999" actId="1076"/>
          <ac:spMkLst>
            <pc:docMk/>
            <pc:sldMk cId="805878758" sldId="329"/>
            <ac:spMk id="27" creationId="{2DAC5D18-6E2C-0D3E-BAE6-EFDFF7F93DC6}"/>
          </ac:spMkLst>
        </pc:spChg>
        <pc:spChg chg="add del mod">
          <ac:chgData name="박민지" userId="8cd2928b-fb69-4a34-b7ec-bae7cef32d1f" providerId="ADAL" clId="{DBA583C0-F7D3-422F-BEAE-50A974284B64}" dt="2022-08-23T20:00:26.449" v="2961"/>
          <ac:spMkLst>
            <pc:docMk/>
            <pc:sldMk cId="805878758" sldId="329"/>
            <ac:spMk id="28" creationId="{1AB97E2E-F6FD-5BC6-AC35-455342E25027}"/>
          </ac:spMkLst>
        </pc:spChg>
        <pc:spChg chg="add del mod">
          <ac:chgData name="박민지" userId="8cd2928b-fb69-4a34-b7ec-bae7cef32d1f" providerId="ADAL" clId="{DBA583C0-F7D3-422F-BEAE-50A974284B64}" dt="2022-08-23T20:00:26.449" v="2961"/>
          <ac:spMkLst>
            <pc:docMk/>
            <pc:sldMk cId="805878758" sldId="329"/>
            <ac:spMk id="29" creationId="{E7018971-AEBB-45B5-F71F-77E52AC7BCB0}"/>
          </ac:spMkLst>
        </pc:spChg>
        <pc:spChg chg="add del mod">
          <ac:chgData name="박민지" userId="8cd2928b-fb69-4a34-b7ec-bae7cef32d1f" providerId="ADAL" clId="{DBA583C0-F7D3-422F-BEAE-50A974284B64}" dt="2022-08-23T20:00:26.449" v="2961"/>
          <ac:spMkLst>
            <pc:docMk/>
            <pc:sldMk cId="805878758" sldId="329"/>
            <ac:spMk id="30" creationId="{C72CEE0F-6E5A-71B5-8104-4B38BBE8BDEA}"/>
          </ac:spMkLst>
        </pc:spChg>
        <pc:spChg chg="add del mod">
          <ac:chgData name="박민지" userId="8cd2928b-fb69-4a34-b7ec-bae7cef32d1f" providerId="ADAL" clId="{DBA583C0-F7D3-422F-BEAE-50A974284B64}" dt="2022-08-23T20:01:13.970" v="2990" actId="21"/>
          <ac:spMkLst>
            <pc:docMk/>
            <pc:sldMk cId="805878758" sldId="329"/>
            <ac:spMk id="31" creationId="{5A995D2F-9A3F-742C-0113-C152D497EFE8}"/>
          </ac:spMkLst>
        </pc:spChg>
        <pc:spChg chg="add del mod">
          <ac:chgData name="박민지" userId="8cd2928b-fb69-4a34-b7ec-bae7cef32d1f" providerId="ADAL" clId="{DBA583C0-F7D3-422F-BEAE-50A974284B64}" dt="2022-08-23T20:01:13.970" v="2990" actId="21"/>
          <ac:spMkLst>
            <pc:docMk/>
            <pc:sldMk cId="805878758" sldId="329"/>
            <ac:spMk id="32" creationId="{3EFD6DCB-4AB5-4D37-94A6-E2F3B23F8B8B}"/>
          </ac:spMkLst>
        </pc:spChg>
        <pc:spChg chg="add del mod">
          <ac:chgData name="박민지" userId="8cd2928b-fb69-4a34-b7ec-bae7cef32d1f" providerId="ADAL" clId="{DBA583C0-F7D3-422F-BEAE-50A974284B64}" dt="2022-08-23T20:00:29.816" v="2963" actId="478"/>
          <ac:spMkLst>
            <pc:docMk/>
            <pc:sldMk cId="805878758" sldId="329"/>
            <ac:spMk id="33" creationId="{0ABCCB9B-1911-6D6D-D466-A47F6BB29B84}"/>
          </ac:spMkLst>
        </pc:spChg>
        <pc:spChg chg="add mod">
          <ac:chgData name="박민지" userId="8cd2928b-fb69-4a34-b7ec-bae7cef32d1f" providerId="ADAL" clId="{DBA583C0-F7D3-422F-BEAE-50A974284B64}" dt="2022-08-23T20:01:45.535" v="2995" actId="1076"/>
          <ac:spMkLst>
            <pc:docMk/>
            <pc:sldMk cId="805878758" sldId="329"/>
            <ac:spMk id="34" creationId="{00AB7940-0B02-8FCF-FB1A-8F13A51E850E}"/>
          </ac:spMkLst>
        </pc:spChg>
        <pc:spChg chg="add mod">
          <ac:chgData name="박민지" userId="8cd2928b-fb69-4a34-b7ec-bae7cef32d1f" providerId="ADAL" clId="{DBA583C0-F7D3-422F-BEAE-50A974284B64}" dt="2022-08-23T20:01:45.535" v="2995" actId="1076"/>
          <ac:spMkLst>
            <pc:docMk/>
            <pc:sldMk cId="805878758" sldId="329"/>
            <ac:spMk id="35" creationId="{455D9BCC-DDC4-C04A-BAEA-C115762BBEFF}"/>
          </ac:spMkLst>
        </pc:spChg>
        <pc:spChg chg="del">
          <ac:chgData name="박민지" userId="8cd2928b-fb69-4a34-b7ec-bae7cef32d1f" providerId="ADAL" clId="{DBA583C0-F7D3-422F-BEAE-50A974284B64}" dt="2022-08-23T17:05:11.192" v="852" actId="478"/>
          <ac:spMkLst>
            <pc:docMk/>
            <pc:sldMk cId="805878758" sldId="329"/>
            <ac:spMk id="38" creationId="{CE3DA901-5147-B0D2-CCC1-2C0757685C5B}"/>
          </ac:spMkLst>
        </pc:spChg>
        <pc:picChg chg="add mod">
          <ac:chgData name="박민지" userId="8cd2928b-fb69-4a34-b7ec-bae7cef32d1f" providerId="ADAL" clId="{DBA583C0-F7D3-422F-BEAE-50A974284B64}" dt="2022-08-23T20:05:22.294" v="3120" actId="1076"/>
          <ac:picMkLst>
            <pc:docMk/>
            <pc:sldMk cId="805878758" sldId="329"/>
            <ac:picMk id="3" creationId="{4C6260C7-E3DE-3430-77CB-3780F59C3664}"/>
          </ac:picMkLst>
        </pc:picChg>
        <pc:picChg chg="add del mod">
          <ac:chgData name="박민지" userId="8cd2928b-fb69-4a34-b7ec-bae7cef32d1f" providerId="ADAL" clId="{DBA583C0-F7D3-422F-BEAE-50A974284B64}" dt="2022-08-23T20:05:45.549" v="3122" actId="478"/>
          <ac:picMkLst>
            <pc:docMk/>
            <pc:sldMk cId="805878758" sldId="329"/>
            <ac:picMk id="24" creationId="{E0962C66-4305-090C-6C8A-A4DBCAC985F4}"/>
          </ac:picMkLst>
        </pc:picChg>
        <pc:cxnChg chg="mod">
          <ac:chgData name="박민지" userId="8cd2928b-fb69-4a34-b7ec-bae7cef32d1f" providerId="ADAL" clId="{DBA583C0-F7D3-422F-BEAE-50A974284B64}" dt="2022-08-23T17:19:22.253" v="984" actId="208"/>
          <ac:cxnSpMkLst>
            <pc:docMk/>
            <pc:sldMk cId="805878758" sldId="329"/>
            <ac:cxnSpMk id="7" creationId="{7C023AAB-0125-2CF9-A419-04558EA6FD4A}"/>
          </ac:cxnSpMkLst>
        </pc:cxnChg>
        <pc:cxnChg chg="mod">
          <ac:chgData name="박민지" userId="8cd2928b-fb69-4a34-b7ec-bae7cef32d1f" providerId="ADAL" clId="{DBA583C0-F7D3-422F-BEAE-50A974284B64}" dt="2022-08-23T20:01:22.819" v="2992" actId="208"/>
          <ac:cxnSpMkLst>
            <pc:docMk/>
            <pc:sldMk cId="805878758" sldId="329"/>
            <ac:cxnSpMk id="13" creationId="{E799047E-A422-C64D-8473-44C18798131A}"/>
          </ac:cxnSpMkLst>
        </pc:cxnChg>
      </pc:sldChg>
      <pc:sldChg chg="modSp add del mod">
        <pc:chgData name="박민지" userId="8cd2928b-fb69-4a34-b7ec-bae7cef32d1f" providerId="ADAL" clId="{DBA583C0-F7D3-422F-BEAE-50A974284B64}" dt="2022-08-23T20:28:29.498" v="3743" actId="47"/>
        <pc:sldMkLst>
          <pc:docMk/>
          <pc:sldMk cId="3708204673" sldId="330"/>
        </pc:sldMkLst>
        <pc:cxnChg chg="mod">
          <ac:chgData name="박민지" userId="8cd2928b-fb69-4a34-b7ec-bae7cef32d1f" providerId="ADAL" clId="{DBA583C0-F7D3-422F-BEAE-50A974284B64}" dt="2022-08-23T17:06:12.943" v="862" actId="208"/>
          <ac:cxnSpMkLst>
            <pc:docMk/>
            <pc:sldMk cId="3708204673" sldId="330"/>
            <ac:cxnSpMk id="13" creationId="{E799047E-A422-C64D-8473-44C18798131A}"/>
          </ac:cxnSpMkLst>
        </pc:cxnChg>
      </pc:sldChg>
      <pc:sldChg chg="addSp delSp modSp add del mod">
        <pc:chgData name="박민지" userId="8cd2928b-fb69-4a34-b7ec-bae7cef32d1f" providerId="ADAL" clId="{DBA583C0-F7D3-422F-BEAE-50A974284B64}" dt="2022-08-23T20:28:29.498" v="3743" actId="47"/>
        <pc:sldMkLst>
          <pc:docMk/>
          <pc:sldMk cId="1673555375" sldId="331"/>
        </pc:sldMkLst>
        <pc:spChg chg="del">
          <ac:chgData name="박민지" userId="8cd2928b-fb69-4a34-b7ec-bae7cef32d1f" providerId="ADAL" clId="{DBA583C0-F7D3-422F-BEAE-50A974284B64}" dt="2022-08-23T17:06:50.140" v="867" actId="478"/>
          <ac:spMkLst>
            <pc:docMk/>
            <pc:sldMk cId="1673555375" sldId="331"/>
            <ac:spMk id="2" creationId="{3744F867-E3CC-DB6B-383B-A3F6E2672525}"/>
          </ac:spMkLst>
        </pc:spChg>
        <pc:spChg chg="add mod">
          <ac:chgData name="박민지" userId="8cd2928b-fb69-4a34-b7ec-bae7cef32d1f" providerId="ADAL" clId="{DBA583C0-F7D3-422F-BEAE-50A974284B64}" dt="2022-08-23T17:07:04.908" v="872" actId="1076"/>
          <ac:spMkLst>
            <pc:docMk/>
            <pc:sldMk cId="1673555375" sldId="331"/>
            <ac:spMk id="9" creationId="{4B8FF230-8319-65F2-98B3-8ACB7C22D676}"/>
          </ac:spMkLst>
        </pc:spChg>
        <pc:picChg chg="del">
          <ac:chgData name="박민지" userId="8cd2928b-fb69-4a34-b7ec-bae7cef32d1f" providerId="ADAL" clId="{DBA583C0-F7D3-422F-BEAE-50A974284B64}" dt="2022-08-23T17:06:40.802" v="865" actId="478"/>
          <ac:picMkLst>
            <pc:docMk/>
            <pc:sldMk cId="1673555375" sldId="331"/>
            <ac:picMk id="3" creationId="{D0A0AA74-C151-B8ED-912F-0FEDE0606BB9}"/>
          </ac:picMkLst>
        </pc:picChg>
        <pc:picChg chg="del">
          <ac:chgData name="박민지" userId="8cd2928b-fb69-4a34-b7ec-bae7cef32d1f" providerId="ADAL" clId="{DBA583C0-F7D3-422F-BEAE-50A974284B64}" dt="2022-08-23T17:06:40.802" v="865" actId="478"/>
          <ac:picMkLst>
            <pc:docMk/>
            <pc:sldMk cId="1673555375" sldId="331"/>
            <ac:picMk id="5" creationId="{32E3B3A8-B231-0A4D-E1D9-427E80F94BEE}"/>
          </ac:picMkLst>
        </pc:picChg>
        <pc:picChg chg="add mod">
          <ac:chgData name="박민지" userId="8cd2928b-fb69-4a34-b7ec-bae7cef32d1f" providerId="ADAL" clId="{DBA583C0-F7D3-422F-BEAE-50A974284B64}" dt="2022-08-23T17:06:41.167" v="866"/>
          <ac:picMkLst>
            <pc:docMk/>
            <pc:sldMk cId="1673555375" sldId="331"/>
            <ac:picMk id="6" creationId="{C6C74CD0-E545-FF41-5944-2A78D30BD22C}"/>
          </ac:picMkLst>
        </pc:picChg>
        <pc:picChg chg="add mod">
          <ac:chgData name="박민지" userId="8cd2928b-fb69-4a34-b7ec-bae7cef32d1f" providerId="ADAL" clId="{DBA583C0-F7D3-422F-BEAE-50A974284B64}" dt="2022-08-23T17:06:41.167" v="866"/>
          <ac:picMkLst>
            <pc:docMk/>
            <pc:sldMk cId="1673555375" sldId="331"/>
            <ac:picMk id="8" creationId="{2FBC5330-1547-62C4-799E-13FDE46103BB}"/>
          </ac:picMkLst>
        </pc:picChg>
      </pc:sldChg>
      <pc:sldChg chg="add del">
        <pc:chgData name="박민지" userId="8cd2928b-fb69-4a34-b7ec-bae7cef32d1f" providerId="ADAL" clId="{DBA583C0-F7D3-422F-BEAE-50A974284B64}" dt="2022-08-23T19:11:00.948" v="1909" actId="47"/>
        <pc:sldMkLst>
          <pc:docMk/>
          <pc:sldMk cId="3481675608" sldId="332"/>
        </pc:sldMkLst>
      </pc:sldChg>
      <pc:sldChg chg="add del setBg">
        <pc:chgData name="박민지" userId="8cd2928b-fb69-4a34-b7ec-bae7cef32d1f" providerId="ADAL" clId="{DBA583C0-F7D3-422F-BEAE-50A974284B64}" dt="2022-08-23T18:39:44.353" v="1739"/>
        <pc:sldMkLst>
          <pc:docMk/>
          <pc:sldMk cId="1762783529" sldId="333"/>
        </pc:sldMkLst>
      </pc:sldChg>
      <pc:sldChg chg="addSp delSp modSp add mod setBg">
        <pc:chgData name="박민지" userId="8cd2928b-fb69-4a34-b7ec-bae7cef32d1f" providerId="ADAL" clId="{DBA583C0-F7D3-422F-BEAE-50A974284B64}" dt="2022-08-23T18:42:12.856" v="1902"/>
        <pc:sldMkLst>
          <pc:docMk/>
          <pc:sldMk cId="2428302365" sldId="333"/>
        </pc:sldMkLst>
        <pc:spChg chg="mod">
          <ac:chgData name="박민지" userId="8cd2928b-fb69-4a34-b7ec-bae7cef32d1f" providerId="ADAL" clId="{DBA583C0-F7D3-422F-BEAE-50A974284B64}" dt="2022-08-23T18:39:46.536" v="1742" actId="20577"/>
          <ac:spMkLst>
            <pc:docMk/>
            <pc:sldMk cId="2428302365" sldId="333"/>
            <ac:spMk id="2" creationId="{1E4D379F-0D7A-E10A-C2FD-B3F877B38412}"/>
          </ac:spMkLst>
        </pc:spChg>
        <pc:spChg chg="mod">
          <ac:chgData name="박민지" userId="8cd2928b-fb69-4a34-b7ec-bae7cef32d1f" providerId="ADAL" clId="{DBA583C0-F7D3-422F-BEAE-50A974284B64}" dt="2022-08-23T18:41:09.227" v="1775" actId="1076"/>
          <ac:spMkLst>
            <pc:docMk/>
            <pc:sldMk cId="2428302365" sldId="333"/>
            <ac:spMk id="3" creationId="{773F2969-8E1F-0403-B6B6-037C4B0D5DB2}"/>
          </ac:spMkLst>
        </pc:spChg>
        <pc:picChg chg="add del">
          <ac:chgData name="박민지" userId="8cd2928b-fb69-4a34-b7ec-bae7cef32d1f" providerId="ADAL" clId="{DBA583C0-F7D3-422F-BEAE-50A974284B64}" dt="2022-08-23T18:40:02.267" v="1750" actId="22"/>
          <ac:picMkLst>
            <pc:docMk/>
            <pc:sldMk cId="2428302365" sldId="333"/>
            <ac:picMk id="8" creationId="{5D870034-F3C9-6097-9DCF-7398FD0E482E}"/>
          </ac:picMkLst>
        </pc:picChg>
        <pc:cxnChg chg="mod">
          <ac:chgData name="박민지" userId="8cd2928b-fb69-4a34-b7ec-bae7cef32d1f" providerId="ADAL" clId="{DBA583C0-F7D3-422F-BEAE-50A974284B64}" dt="2022-08-23T18:40:20.341" v="1760" actId="14100"/>
          <ac:cxnSpMkLst>
            <pc:docMk/>
            <pc:sldMk cId="2428302365" sldId="333"/>
            <ac:cxnSpMk id="4" creationId="{F9894119-F233-DC33-68F5-7374CF0E569E}"/>
          </ac:cxnSpMkLst>
        </pc:cxnChg>
      </pc:sldChg>
      <pc:sldChg chg="addSp delSp modSp add del mod setBg addAnim delAnim modAnim">
        <pc:chgData name="박민지" userId="8cd2928b-fb69-4a34-b7ec-bae7cef32d1f" providerId="ADAL" clId="{DBA583C0-F7D3-422F-BEAE-50A974284B64}" dt="2022-08-24T05:23:35.779" v="4930" actId="47"/>
        <pc:sldMkLst>
          <pc:docMk/>
          <pc:sldMk cId="3817239967" sldId="334"/>
        </pc:sldMkLst>
        <pc:spChg chg="mod">
          <ac:chgData name="박민지" userId="8cd2928b-fb69-4a34-b7ec-bae7cef32d1f" providerId="ADAL" clId="{DBA583C0-F7D3-422F-BEAE-50A974284B64}" dt="2022-08-23T20:37:28.304" v="3853" actId="208"/>
          <ac:spMkLst>
            <pc:docMk/>
            <pc:sldMk cId="3817239967" sldId="334"/>
            <ac:spMk id="5" creationId="{B748DE9C-B5AD-BAA4-4EBD-53FA1916E9A2}"/>
          </ac:spMkLst>
        </pc:spChg>
        <pc:spChg chg="mod">
          <ac:chgData name="박민지" userId="8cd2928b-fb69-4a34-b7ec-bae7cef32d1f" providerId="ADAL" clId="{DBA583C0-F7D3-422F-BEAE-50A974284B64}" dt="2022-08-23T20:37:38.410" v="3855" actId="207"/>
          <ac:spMkLst>
            <pc:docMk/>
            <pc:sldMk cId="3817239967" sldId="334"/>
            <ac:spMk id="7" creationId="{CE308183-DB54-F711-9B69-C8C5752AF7AF}"/>
          </ac:spMkLst>
        </pc:spChg>
        <pc:spChg chg="add del mod">
          <ac:chgData name="박민지" userId="8cd2928b-fb69-4a34-b7ec-bae7cef32d1f" providerId="ADAL" clId="{DBA583C0-F7D3-422F-BEAE-50A974284B64}" dt="2022-08-23T19:50:31.215" v="2688"/>
          <ac:spMkLst>
            <pc:docMk/>
            <pc:sldMk cId="3817239967" sldId="334"/>
            <ac:spMk id="8" creationId="{BC5F8E78-68AC-B048-5336-EE835D4169E6}"/>
          </ac:spMkLst>
        </pc:spChg>
        <pc:spChg chg="mod">
          <ac:chgData name="박민지" userId="8cd2928b-fb69-4a34-b7ec-bae7cef32d1f" providerId="ADAL" clId="{DBA583C0-F7D3-422F-BEAE-50A974284B64}" dt="2022-08-23T20:37:38.410" v="3855" actId="207"/>
          <ac:spMkLst>
            <pc:docMk/>
            <pc:sldMk cId="3817239967" sldId="334"/>
            <ac:spMk id="9" creationId="{313F5BEB-A29E-EC98-4681-67E53CB0B3C2}"/>
          </ac:spMkLst>
        </pc:spChg>
        <pc:spChg chg="mod">
          <ac:chgData name="박민지" userId="8cd2928b-fb69-4a34-b7ec-bae7cef32d1f" providerId="ADAL" clId="{DBA583C0-F7D3-422F-BEAE-50A974284B64}" dt="2022-08-23T19:50:51.658" v="2698" actId="20577"/>
          <ac:spMkLst>
            <pc:docMk/>
            <pc:sldMk cId="3817239967" sldId="334"/>
            <ac:spMk id="10" creationId="{15EF1453-BC33-8329-E803-35808F5E93AA}"/>
          </ac:spMkLst>
        </pc:spChg>
        <pc:spChg chg="mod">
          <ac:chgData name="박민지" userId="8cd2928b-fb69-4a34-b7ec-bae7cef32d1f" providerId="ADAL" clId="{DBA583C0-F7D3-422F-BEAE-50A974284B64}" dt="2022-08-23T20:37:38.410" v="3855" actId="207"/>
          <ac:spMkLst>
            <pc:docMk/>
            <pc:sldMk cId="3817239967" sldId="334"/>
            <ac:spMk id="11" creationId="{C67FBC02-6717-E326-10F3-EED37C2CE102}"/>
          </ac:spMkLst>
        </pc:spChg>
        <pc:spChg chg="mod">
          <ac:chgData name="박민지" userId="8cd2928b-fb69-4a34-b7ec-bae7cef32d1f" providerId="ADAL" clId="{DBA583C0-F7D3-422F-BEAE-50A974284B64}" dt="2022-08-23T19:51:28.742" v="2735"/>
          <ac:spMkLst>
            <pc:docMk/>
            <pc:sldMk cId="3817239967" sldId="334"/>
            <ac:spMk id="12" creationId="{475A99F0-E26F-49EF-19FA-5DA225DF25D0}"/>
          </ac:spMkLst>
        </pc:spChg>
        <pc:spChg chg="del">
          <ac:chgData name="박민지" userId="8cd2928b-fb69-4a34-b7ec-bae7cef32d1f" providerId="ADAL" clId="{DBA583C0-F7D3-422F-BEAE-50A974284B64}" dt="2022-08-23T20:36:38.691" v="3848" actId="478"/>
          <ac:spMkLst>
            <pc:docMk/>
            <pc:sldMk cId="3817239967" sldId="334"/>
            <ac:spMk id="13" creationId="{CEC5CD14-4594-1730-18CF-710701846C6F}"/>
          </ac:spMkLst>
        </pc:spChg>
        <pc:spChg chg="del">
          <ac:chgData name="박민지" userId="8cd2928b-fb69-4a34-b7ec-bae7cef32d1f" providerId="ADAL" clId="{DBA583C0-F7D3-422F-BEAE-50A974284B64}" dt="2022-08-23T20:33:21.880" v="3847" actId="478"/>
          <ac:spMkLst>
            <pc:docMk/>
            <pc:sldMk cId="3817239967" sldId="334"/>
            <ac:spMk id="14" creationId="{E4BB9965-4F0D-8E0C-4C5A-019C795529F3}"/>
          </ac:spMkLst>
        </pc:spChg>
        <pc:spChg chg="mod">
          <ac:chgData name="박민지" userId="8cd2928b-fb69-4a34-b7ec-bae7cef32d1f" providerId="ADAL" clId="{DBA583C0-F7D3-422F-BEAE-50A974284B64}" dt="2022-08-23T19:50:10.795" v="2677" actId="20577"/>
          <ac:spMkLst>
            <pc:docMk/>
            <pc:sldMk cId="3817239967" sldId="334"/>
            <ac:spMk id="15" creationId="{627B173C-BF4B-5D6B-514A-71779E736CDB}"/>
          </ac:spMkLst>
        </pc:spChg>
        <pc:spChg chg="add del mod">
          <ac:chgData name="박민지" userId="8cd2928b-fb69-4a34-b7ec-bae7cef32d1f" providerId="ADAL" clId="{DBA583C0-F7D3-422F-BEAE-50A974284B64}" dt="2022-08-23T19:49:29.985" v="2642"/>
          <ac:spMkLst>
            <pc:docMk/>
            <pc:sldMk cId="3817239967" sldId="334"/>
            <ac:spMk id="18" creationId="{9182ECE2-1411-2B95-5F6C-A0CB08A1775A}"/>
          </ac:spMkLst>
        </pc:spChg>
        <pc:spChg chg="add del mod">
          <ac:chgData name="박민지" userId="8cd2928b-fb69-4a34-b7ec-bae7cef32d1f" providerId="ADAL" clId="{DBA583C0-F7D3-422F-BEAE-50A974284B64}" dt="2022-08-23T19:50:18.402" v="2679"/>
          <ac:spMkLst>
            <pc:docMk/>
            <pc:sldMk cId="3817239967" sldId="334"/>
            <ac:spMk id="19" creationId="{C518C270-ECBE-6D36-A4AF-083A4522BDB3}"/>
          </ac:spMkLst>
        </pc:spChg>
        <pc:spChg chg="add del mod">
          <ac:chgData name="박민지" userId="8cd2928b-fb69-4a34-b7ec-bae7cef32d1f" providerId="ADAL" clId="{DBA583C0-F7D3-422F-BEAE-50A974284B64}" dt="2022-08-23T19:50:21.215" v="2681"/>
          <ac:spMkLst>
            <pc:docMk/>
            <pc:sldMk cId="3817239967" sldId="334"/>
            <ac:spMk id="20" creationId="{769F8AB1-5A01-7627-71EB-744EC07F3200}"/>
          </ac:spMkLst>
        </pc:spChg>
        <pc:spChg chg="add del mod">
          <ac:chgData name="박민지" userId="8cd2928b-fb69-4a34-b7ec-bae7cef32d1f" providerId="ADAL" clId="{DBA583C0-F7D3-422F-BEAE-50A974284B64}" dt="2022-08-23T19:50:27.871" v="2686"/>
          <ac:spMkLst>
            <pc:docMk/>
            <pc:sldMk cId="3817239967" sldId="334"/>
            <ac:spMk id="21" creationId="{D5E4A1B8-9160-FF0A-4629-D1516CE610C4}"/>
          </ac:spMkLst>
        </pc:spChg>
        <pc:cxnChg chg="mod">
          <ac:chgData name="박민지" userId="8cd2928b-fb69-4a34-b7ec-bae7cef32d1f" providerId="ADAL" clId="{DBA583C0-F7D3-422F-BEAE-50A974284B64}" dt="2022-08-23T20:37:32.580" v="3854" actId="208"/>
          <ac:cxnSpMkLst>
            <pc:docMk/>
            <pc:sldMk cId="3817239967" sldId="334"/>
            <ac:cxnSpMk id="3" creationId="{695F5617-8CB3-2C90-D484-7E78AF629F77}"/>
          </ac:cxnSpMkLst>
        </pc:cxnChg>
      </pc:sldChg>
      <pc:sldChg chg="addSp delSp modSp add del mod ord">
        <pc:chgData name="박민지" userId="8cd2928b-fb69-4a34-b7ec-bae7cef32d1f" providerId="ADAL" clId="{DBA583C0-F7D3-422F-BEAE-50A974284B64}" dt="2022-08-23T20:19:43.035" v="3472" actId="47"/>
        <pc:sldMkLst>
          <pc:docMk/>
          <pc:sldMk cId="2261930054" sldId="335"/>
        </pc:sldMkLst>
        <pc:spChg chg="mod">
          <ac:chgData name="박민지" userId="8cd2928b-fb69-4a34-b7ec-bae7cef32d1f" providerId="ADAL" clId="{DBA583C0-F7D3-422F-BEAE-50A974284B64}" dt="2022-08-23T20:04:39.876" v="3117" actId="1076"/>
          <ac:spMkLst>
            <pc:docMk/>
            <pc:sldMk cId="2261930054" sldId="335"/>
            <ac:spMk id="5" creationId="{E61E1EBA-1109-14D8-B901-1C51CEB5660B}"/>
          </ac:spMkLst>
        </pc:spChg>
        <pc:spChg chg="mod">
          <ac:chgData name="박민지" userId="8cd2928b-fb69-4a34-b7ec-bae7cef32d1f" providerId="ADAL" clId="{DBA583C0-F7D3-422F-BEAE-50A974284B64}" dt="2022-08-23T20:04:39.876" v="3117" actId="1076"/>
          <ac:spMkLst>
            <pc:docMk/>
            <pc:sldMk cId="2261930054" sldId="335"/>
            <ac:spMk id="6" creationId="{35CD672C-8AFD-D034-DB61-B539D2C7BD7D}"/>
          </ac:spMkLst>
        </pc:spChg>
        <pc:spChg chg="mod">
          <ac:chgData name="박민지" userId="8cd2928b-fb69-4a34-b7ec-bae7cef32d1f" providerId="ADAL" clId="{DBA583C0-F7D3-422F-BEAE-50A974284B64}" dt="2022-08-23T20:04:39.876" v="3117" actId="1076"/>
          <ac:spMkLst>
            <pc:docMk/>
            <pc:sldMk cId="2261930054" sldId="335"/>
            <ac:spMk id="8" creationId="{E627F482-21E4-4C20-6142-0EBD04769434}"/>
          </ac:spMkLst>
        </pc:spChg>
        <pc:spChg chg="mod">
          <ac:chgData name="박민지" userId="8cd2928b-fb69-4a34-b7ec-bae7cef32d1f" providerId="ADAL" clId="{DBA583C0-F7D3-422F-BEAE-50A974284B64}" dt="2022-08-23T20:04:39.876" v="3117" actId="1076"/>
          <ac:spMkLst>
            <pc:docMk/>
            <pc:sldMk cId="2261930054" sldId="335"/>
            <ac:spMk id="9" creationId="{F3FFC759-3B3F-A90D-AB97-24D93ED85B61}"/>
          </ac:spMkLst>
        </pc:spChg>
        <pc:spChg chg="mod">
          <ac:chgData name="박민지" userId="8cd2928b-fb69-4a34-b7ec-bae7cef32d1f" providerId="ADAL" clId="{DBA583C0-F7D3-422F-BEAE-50A974284B64}" dt="2022-08-23T20:04:39.876" v="3117" actId="1076"/>
          <ac:spMkLst>
            <pc:docMk/>
            <pc:sldMk cId="2261930054" sldId="335"/>
            <ac:spMk id="10" creationId="{49286579-2740-5B77-A9DB-DD46BE118F26}"/>
          </ac:spMkLst>
        </pc:spChg>
        <pc:spChg chg="mod">
          <ac:chgData name="박민지" userId="8cd2928b-fb69-4a34-b7ec-bae7cef32d1f" providerId="ADAL" clId="{DBA583C0-F7D3-422F-BEAE-50A974284B64}" dt="2022-08-23T20:04:39.876" v="3117" actId="1076"/>
          <ac:spMkLst>
            <pc:docMk/>
            <pc:sldMk cId="2261930054" sldId="335"/>
            <ac:spMk id="11" creationId="{77AE6F0C-6BC5-522C-CF00-EF3A46D88B33}"/>
          </ac:spMkLst>
        </pc:spChg>
        <pc:spChg chg="mod">
          <ac:chgData name="박민지" userId="8cd2928b-fb69-4a34-b7ec-bae7cef32d1f" providerId="ADAL" clId="{DBA583C0-F7D3-422F-BEAE-50A974284B64}" dt="2022-08-23T20:04:39.876" v="3117" actId="1076"/>
          <ac:spMkLst>
            <pc:docMk/>
            <pc:sldMk cId="2261930054" sldId="335"/>
            <ac:spMk id="14" creationId="{1478CC43-4709-A666-7A14-23833E14738F}"/>
          </ac:spMkLst>
        </pc:spChg>
        <pc:spChg chg="add del mod">
          <ac:chgData name="박민지" userId="8cd2928b-fb69-4a34-b7ec-bae7cef32d1f" providerId="ADAL" clId="{DBA583C0-F7D3-422F-BEAE-50A974284B64}" dt="2022-08-23T20:03:16.445" v="3004"/>
          <ac:spMkLst>
            <pc:docMk/>
            <pc:sldMk cId="2261930054" sldId="335"/>
            <ac:spMk id="15" creationId="{4321BBC2-DB9A-EEEE-EE4C-990F942D7562}"/>
          </ac:spMkLst>
        </pc:spChg>
        <pc:spChg chg="add del mod">
          <ac:chgData name="박민지" userId="8cd2928b-fb69-4a34-b7ec-bae7cef32d1f" providerId="ADAL" clId="{DBA583C0-F7D3-422F-BEAE-50A974284B64}" dt="2022-08-23T20:03:16.445" v="3004"/>
          <ac:spMkLst>
            <pc:docMk/>
            <pc:sldMk cId="2261930054" sldId="335"/>
            <ac:spMk id="16" creationId="{2D737E9E-9658-CAB0-D87E-DCCDBD236934}"/>
          </ac:spMkLst>
        </pc:spChg>
        <pc:spChg chg="add del mod">
          <ac:chgData name="박민지" userId="8cd2928b-fb69-4a34-b7ec-bae7cef32d1f" providerId="ADAL" clId="{DBA583C0-F7D3-422F-BEAE-50A974284B64}" dt="2022-08-23T20:03:19.028" v="3006"/>
          <ac:spMkLst>
            <pc:docMk/>
            <pc:sldMk cId="2261930054" sldId="335"/>
            <ac:spMk id="17" creationId="{C187A2BA-6A7F-3CA9-3F29-663891FFA241}"/>
          </ac:spMkLst>
        </pc:spChg>
        <pc:spChg chg="add del mod">
          <ac:chgData name="박민지" userId="8cd2928b-fb69-4a34-b7ec-bae7cef32d1f" providerId="ADAL" clId="{DBA583C0-F7D3-422F-BEAE-50A974284B64}" dt="2022-08-23T20:03:19.028" v="3006"/>
          <ac:spMkLst>
            <pc:docMk/>
            <pc:sldMk cId="2261930054" sldId="335"/>
            <ac:spMk id="18" creationId="{3D3AFD16-BA33-67A0-50D2-FADAC99CF2F1}"/>
          </ac:spMkLst>
        </pc:spChg>
        <pc:spChg chg="add del mod">
          <ac:chgData name="박민지" userId="8cd2928b-fb69-4a34-b7ec-bae7cef32d1f" providerId="ADAL" clId="{DBA583C0-F7D3-422F-BEAE-50A974284B64}" dt="2022-08-23T20:04:34.382" v="3116" actId="21"/>
          <ac:spMkLst>
            <pc:docMk/>
            <pc:sldMk cId="2261930054" sldId="335"/>
            <ac:spMk id="19" creationId="{AED7573E-4C3B-1744-1E02-3C60CB799B32}"/>
          </ac:spMkLst>
        </pc:spChg>
        <pc:spChg chg="del mod">
          <ac:chgData name="박민지" userId="8cd2928b-fb69-4a34-b7ec-bae7cef32d1f" providerId="ADAL" clId="{DBA583C0-F7D3-422F-BEAE-50A974284B64}" dt="2022-08-23T20:04:34.382" v="3116" actId="21"/>
          <ac:spMkLst>
            <pc:docMk/>
            <pc:sldMk cId="2261930054" sldId="335"/>
            <ac:spMk id="20" creationId="{7F93E150-CBBA-54A1-099A-0A0E119C684B}"/>
          </ac:spMkLst>
        </pc:spChg>
        <pc:spChg chg="del mod">
          <ac:chgData name="박민지" userId="8cd2928b-fb69-4a34-b7ec-bae7cef32d1f" providerId="ADAL" clId="{DBA583C0-F7D3-422F-BEAE-50A974284B64}" dt="2022-08-23T20:04:34.382" v="3116" actId="21"/>
          <ac:spMkLst>
            <pc:docMk/>
            <pc:sldMk cId="2261930054" sldId="335"/>
            <ac:spMk id="21" creationId="{56F32FC9-AEC6-130D-DBE9-2296165B0A80}"/>
          </ac:spMkLst>
        </pc:spChg>
        <pc:spChg chg="del mod">
          <ac:chgData name="박민지" userId="8cd2928b-fb69-4a34-b7ec-bae7cef32d1f" providerId="ADAL" clId="{DBA583C0-F7D3-422F-BEAE-50A974284B64}" dt="2022-08-23T20:04:34.382" v="3116" actId="21"/>
          <ac:spMkLst>
            <pc:docMk/>
            <pc:sldMk cId="2261930054" sldId="335"/>
            <ac:spMk id="22" creationId="{DC94F721-D0C0-7123-6CBF-8FBEF0CB29F2}"/>
          </ac:spMkLst>
        </pc:spChg>
        <pc:spChg chg="add del mod">
          <ac:chgData name="박민지" userId="8cd2928b-fb69-4a34-b7ec-bae7cef32d1f" providerId="ADAL" clId="{DBA583C0-F7D3-422F-BEAE-50A974284B64}" dt="2022-08-23T20:04:34.382" v="3116" actId="21"/>
          <ac:spMkLst>
            <pc:docMk/>
            <pc:sldMk cId="2261930054" sldId="335"/>
            <ac:spMk id="23" creationId="{2792CCE4-3752-05A5-8FFF-746492834157}"/>
          </ac:spMkLst>
        </pc:spChg>
        <pc:spChg chg="del mod">
          <ac:chgData name="박민지" userId="8cd2928b-fb69-4a34-b7ec-bae7cef32d1f" providerId="ADAL" clId="{DBA583C0-F7D3-422F-BEAE-50A974284B64}" dt="2022-08-23T20:04:34.382" v="3116" actId="21"/>
          <ac:spMkLst>
            <pc:docMk/>
            <pc:sldMk cId="2261930054" sldId="335"/>
            <ac:spMk id="25" creationId="{8B5A4EFD-2A56-D630-653A-F7ECCA41EE35}"/>
          </ac:spMkLst>
        </pc:spChg>
        <pc:spChg chg="del mod">
          <ac:chgData name="박민지" userId="8cd2928b-fb69-4a34-b7ec-bae7cef32d1f" providerId="ADAL" clId="{DBA583C0-F7D3-422F-BEAE-50A974284B64}" dt="2022-08-23T20:04:34.382" v="3116" actId="21"/>
          <ac:spMkLst>
            <pc:docMk/>
            <pc:sldMk cId="2261930054" sldId="335"/>
            <ac:spMk id="26" creationId="{9C777796-3B21-0356-31FE-AE7DF382ADA0}"/>
          </ac:spMkLst>
        </pc:spChg>
        <pc:spChg chg="del mod">
          <ac:chgData name="박민지" userId="8cd2928b-fb69-4a34-b7ec-bae7cef32d1f" providerId="ADAL" clId="{DBA583C0-F7D3-422F-BEAE-50A974284B64}" dt="2022-08-23T20:04:34.382" v="3116" actId="21"/>
          <ac:spMkLst>
            <pc:docMk/>
            <pc:sldMk cId="2261930054" sldId="335"/>
            <ac:spMk id="27" creationId="{2DAC5D18-6E2C-0D3E-BAE6-EFDFF7F93DC6}"/>
          </ac:spMkLst>
        </pc:spChg>
        <pc:spChg chg="add mod">
          <ac:chgData name="박민지" userId="8cd2928b-fb69-4a34-b7ec-bae7cef32d1f" providerId="ADAL" clId="{DBA583C0-F7D3-422F-BEAE-50A974284B64}" dt="2022-08-23T20:11:15.449" v="3178" actId="1076"/>
          <ac:spMkLst>
            <pc:docMk/>
            <pc:sldMk cId="2261930054" sldId="335"/>
            <ac:spMk id="28" creationId="{1E375500-7ACA-99EF-2A3A-30CD7B77F853}"/>
          </ac:spMkLst>
        </pc:spChg>
        <pc:spChg chg="add mod">
          <ac:chgData name="박민지" userId="8cd2928b-fb69-4a34-b7ec-bae7cef32d1f" providerId="ADAL" clId="{DBA583C0-F7D3-422F-BEAE-50A974284B64}" dt="2022-08-23T20:11:15.449" v="3178" actId="1076"/>
          <ac:spMkLst>
            <pc:docMk/>
            <pc:sldMk cId="2261930054" sldId="335"/>
            <ac:spMk id="29" creationId="{2C8F2564-A938-463A-1F1F-B0DE1ABC2055}"/>
          </ac:spMkLst>
        </pc:spChg>
        <pc:spChg chg="add mod">
          <ac:chgData name="박민지" userId="8cd2928b-fb69-4a34-b7ec-bae7cef32d1f" providerId="ADAL" clId="{DBA583C0-F7D3-422F-BEAE-50A974284B64}" dt="2022-08-23T20:11:15.449" v="3178" actId="1076"/>
          <ac:spMkLst>
            <pc:docMk/>
            <pc:sldMk cId="2261930054" sldId="335"/>
            <ac:spMk id="30" creationId="{065C3E08-7260-D0C6-9F9B-C74D674E29DB}"/>
          </ac:spMkLst>
        </pc:spChg>
        <pc:spChg chg="add mod">
          <ac:chgData name="박민지" userId="8cd2928b-fb69-4a34-b7ec-bae7cef32d1f" providerId="ADAL" clId="{DBA583C0-F7D3-422F-BEAE-50A974284B64}" dt="2022-08-23T20:11:15.449" v="3178" actId="1076"/>
          <ac:spMkLst>
            <pc:docMk/>
            <pc:sldMk cId="2261930054" sldId="335"/>
            <ac:spMk id="31" creationId="{88C6F6DA-8A7F-C539-0277-C7ABEB4D3D7B}"/>
          </ac:spMkLst>
        </pc:spChg>
        <pc:spChg chg="add mod">
          <ac:chgData name="박민지" userId="8cd2928b-fb69-4a34-b7ec-bae7cef32d1f" providerId="ADAL" clId="{DBA583C0-F7D3-422F-BEAE-50A974284B64}" dt="2022-08-23T20:11:15.449" v="3178" actId="1076"/>
          <ac:spMkLst>
            <pc:docMk/>
            <pc:sldMk cId="2261930054" sldId="335"/>
            <ac:spMk id="32" creationId="{B72F16E1-BD1D-7471-96E8-1F015DEC4E9E}"/>
          </ac:spMkLst>
        </pc:spChg>
        <pc:spChg chg="add mod">
          <ac:chgData name="박민지" userId="8cd2928b-fb69-4a34-b7ec-bae7cef32d1f" providerId="ADAL" clId="{DBA583C0-F7D3-422F-BEAE-50A974284B64}" dt="2022-08-23T20:11:15.449" v="3178" actId="1076"/>
          <ac:spMkLst>
            <pc:docMk/>
            <pc:sldMk cId="2261930054" sldId="335"/>
            <ac:spMk id="33" creationId="{E78D45EF-8FAE-DD15-F197-E9A0DFE457E1}"/>
          </ac:spMkLst>
        </pc:spChg>
        <pc:spChg chg="add mod">
          <ac:chgData name="박민지" userId="8cd2928b-fb69-4a34-b7ec-bae7cef32d1f" providerId="ADAL" clId="{DBA583C0-F7D3-422F-BEAE-50A974284B64}" dt="2022-08-23T20:11:15.449" v="3178" actId="1076"/>
          <ac:spMkLst>
            <pc:docMk/>
            <pc:sldMk cId="2261930054" sldId="335"/>
            <ac:spMk id="36" creationId="{1240A077-3828-0DA5-2E18-C5D648DAB769}"/>
          </ac:spMkLst>
        </pc:spChg>
        <pc:spChg chg="add mod ord">
          <ac:chgData name="박민지" userId="8cd2928b-fb69-4a34-b7ec-bae7cef32d1f" providerId="ADAL" clId="{DBA583C0-F7D3-422F-BEAE-50A974284B64}" dt="2022-08-23T20:11:15.449" v="3178" actId="1076"/>
          <ac:spMkLst>
            <pc:docMk/>
            <pc:sldMk cId="2261930054" sldId="335"/>
            <ac:spMk id="37" creationId="{1E63986C-E816-6B75-0AA1-1A5617E9D2C4}"/>
          </ac:spMkLst>
        </pc:spChg>
        <pc:spChg chg="add mod">
          <ac:chgData name="박민지" userId="8cd2928b-fb69-4a34-b7ec-bae7cef32d1f" providerId="ADAL" clId="{DBA583C0-F7D3-422F-BEAE-50A974284B64}" dt="2022-08-23T20:11:15.449" v="3178" actId="1076"/>
          <ac:spMkLst>
            <pc:docMk/>
            <pc:sldMk cId="2261930054" sldId="335"/>
            <ac:spMk id="38" creationId="{9F8FE393-FD71-E47B-76CB-9408C83F13A1}"/>
          </ac:spMkLst>
        </pc:spChg>
        <pc:spChg chg="add del mod">
          <ac:chgData name="박민지" userId="8cd2928b-fb69-4a34-b7ec-bae7cef32d1f" providerId="ADAL" clId="{DBA583C0-F7D3-422F-BEAE-50A974284B64}" dt="2022-08-23T20:07:20.112" v="3133"/>
          <ac:spMkLst>
            <pc:docMk/>
            <pc:sldMk cId="2261930054" sldId="335"/>
            <ac:spMk id="39" creationId="{BA977257-C7A8-CED9-CECC-63B6025C4A7C}"/>
          </ac:spMkLst>
        </pc:spChg>
        <pc:spChg chg="add del mod">
          <ac:chgData name="박민지" userId="8cd2928b-fb69-4a34-b7ec-bae7cef32d1f" providerId="ADAL" clId="{DBA583C0-F7D3-422F-BEAE-50A974284B64}" dt="2022-08-23T20:08:15.904" v="3136" actId="478"/>
          <ac:spMkLst>
            <pc:docMk/>
            <pc:sldMk cId="2261930054" sldId="335"/>
            <ac:spMk id="40" creationId="{0B83D4D3-F661-93AC-7350-F8A7A1F3B9FF}"/>
          </ac:spMkLst>
        </pc:spChg>
        <pc:spChg chg="add del mod">
          <ac:chgData name="박민지" userId="8cd2928b-fb69-4a34-b7ec-bae7cef32d1f" providerId="ADAL" clId="{DBA583C0-F7D3-422F-BEAE-50A974284B64}" dt="2022-08-23T20:10:07.229" v="3155"/>
          <ac:spMkLst>
            <pc:docMk/>
            <pc:sldMk cId="2261930054" sldId="335"/>
            <ac:spMk id="43" creationId="{87FFB051-D728-6A52-3E52-1F31A733E457}"/>
          </ac:spMkLst>
        </pc:spChg>
        <pc:spChg chg="add del mod">
          <ac:chgData name="박민지" userId="8cd2928b-fb69-4a34-b7ec-bae7cef32d1f" providerId="ADAL" clId="{DBA583C0-F7D3-422F-BEAE-50A974284B64}" dt="2022-08-23T20:10:21.386" v="3161"/>
          <ac:spMkLst>
            <pc:docMk/>
            <pc:sldMk cId="2261930054" sldId="335"/>
            <ac:spMk id="44" creationId="{8DC05C36-AA74-DC4A-B3B8-C275FF5E324F}"/>
          </ac:spMkLst>
        </pc:spChg>
        <pc:spChg chg="add del mod">
          <ac:chgData name="박민지" userId="8cd2928b-fb69-4a34-b7ec-bae7cef32d1f" providerId="ADAL" clId="{DBA583C0-F7D3-422F-BEAE-50A974284B64}" dt="2022-08-23T20:10:21.386" v="3161"/>
          <ac:spMkLst>
            <pc:docMk/>
            <pc:sldMk cId="2261930054" sldId="335"/>
            <ac:spMk id="45" creationId="{938EB815-5CD1-1F68-E298-4B5A2715967D}"/>
          </ac:spMkLst>
        </pc:spChg>
        <pc:spChg chg="add del mod">
          <ac:chgData name="박민지" userId="8cd2928b-fb69-4a34-b7ec-bae7cef32d1f" providerId="ADAL" clId="{DBA583C0-F7D3-422F-BEAE-50A974284B64}" dt="2022-08-23T20:10:21.386" v="3161"/>
          <ac:spMkLst>
            <pc:docMk/>
            <pc:sldMk cId="2261930054" sldId="335"/>
            <ac:spMk id="46" creationId="{F01D7640-003E-035A-49D1-7174193FEFC0}"/>
          </ac:spMkLst>
        </pc:spChg>
        <pc:spChg chg="add del mod">
          <ac:chgData name="박민지" userId="8cd2928b-fb69-4a34-b7ec-bae7cef32d1f" providerId="ADAL" clId="{DBA583C0-F7D3-422F-BEAE-50A974284B64}" dt="2022-08-23T20:10:24.698" v="3165"/>
          <ac:spMkLst>
            <pc:docMk/>
            <pc:sldMk cId="2261930054" sldId="335"/>
            <ac:spMk id="48" creationId="{175C0F3B-CEE6-8E63-9A32-7CC2947D490D}"/>
          </ac:spMkLst>
        </pc:spChg>
        <pc:spChg chg="add del mod">
          <ac:chgData name="박민지" userId="8cd2928b-fb69-4a34-b7ec-bae7cef32d1f" providerId="ADAL" clId="{DBA583C0-F7D3-422F-BEAE-50A974284B64}" dt="2022-08-23T20:10:24.698" v="3165"/>
          <ac:spMkLst>
            <pc:docMk/>
            <pc:sldMk cId="2261930054" sldId="335"/>
            <ac:spMk id="49" creationId="{2D0430FF-35DC-43FE-22ED-4758F88D5B85}"/>
          </ac:spMkLst>
        </pc:spChg>
        <pc:spChg chg="add del mod">
          <ac:chgData name="박민지" userId="8cd2928b-fb69-4a34-b7ec-bae7cef32d1f" providerId="ADAL" clId="{DBA583C0-F7D3-422F-BEAE-50A974284B64}" dt="2022-08-23T20:10:24.698" v="3165"/>
          <ac:spMkLst>
            <pc:docMk/>
            <pc:sldMk cId="2261930054" sldId="335"/>
            <ac:spMk id="50" creationId="{D65F35C8-D739-B69E-25D0-AE22AF189BB2}"/>
          </ac:spMkLst>
        </pc:spChg>
        <pc:spChg chg="add del mod">
          <ac:chgData name="박민지" userId="8cd2928b-fb69-4a34-b7ec-bae7cef32d1f" providerId="ADAL" clId="{DBA583C0-F7D3-422F-BEAE-50A974284B64}" dt="2022-08-23T20:15:36.007" v="3239" actId="478"/>
          <ac:spMkLst>
            <pc:docMk/>
            <pc:sldMk cId="2261930054" sldId="335"/>
            <ac:spMk id="52" creationId="{E541A1CA-6677-3845-218E-E0AC773D0247}"/>
          </ac:spMkLst>
        </pc:spChg>
        <pc:spChg chg="add del mod">
          <ac:chgData name="박민지" userId="8cd2928b-fb69-4a34-b7ec-bae7cef32d1f" providerId="ADAL" clId="{DBA583C0-F7D3-422F-BEAE-50A974284B64}" dt="2022-08-23T20:15:36.007" v="3239" actId="478"/>
          <ac:spMkLst>
            <pc:docMk/>
            <pc:sldMk cId="2261930054" sldId="335"/>
            <ac:spMk id="53" creationId="{0B9420DB-A7D5-EBA3-8BE0-9EB10BC70250}"/>
          </ac:spMkLst>
        </pc:spChg>
        <pc:spChg chg="add del mod">
          <ac:chgData name="박민지" userId="8cd2928b-fb69-4a34-b7ec-bae7cef32d1f" providerId="ADAL" clId="{DBA583C0-F7D3-422F-BEAE-50A974284B64}" dt="2022-08-23T20:15:36.007" v="3239" actId="478"/>
          <ac:spMkLst>
            <pc:docMk/>
            <pc:sldMk cId="2261930054" sldId="335"/>
            <ac:spMk id="54" creationId="{EDF26A70-2C38-0CE0-0353-7EC1FB0DE199}"/>
          </ac:spMkLst>
        </pc:spChg>
        <pc:spChg chg="add del mod">
          <ac:chgData name="박민지" userId="8cd2928b-fb69-4a34-b7ec-bae7cef32d1f" providerId="ADAL" clId="{DBA583C0-F7D3-422F-BEAE-50A974284B64}" dt="2022-08-23T20:15:52.067" v="3243"/>
          <ac:spMkLst>
            <pc:docMk/>
            <pc:sldMk cId="2261930054" sldId="335"/>
            <ac:spMk id="56" creationId="{7C935D4F-DFE2-DDD0-3F1F-1B04470638A6}"/>
          </ac:spMkLst>
        </pc:spChg>
        <pc:spChg chg="add del mod">
          <ac:chgData name="박민지" userId="8cd2928b-fb69-4a34-b7ec-bae7cef32d1f" providerId="ADAL" clId="{DBA583C0-F7D3-422F-BEAE-50A974284B64}" dt="2022-08-23T20:15:52.067" v="3243"/>
          <ac:spMkLst>
            <pc:docMk/>
            <pc:sldMk cId="2261930054" sldId="335"/>
            <ac:spMk id="57" creationId="{48EAA4D8-73D7-57C4-E31A-6B6FD4586AE2}"/>
          </ac:spMkLst>
        </pc:spChg>
        <pc:spChg chg="add mod">
          <ac:chgData name="박민지" userId="8cd2928b-fb69-4a34-b7ec-bae7cef32d1f" providerId="ADAL" clId="{DBA583C0-F7D3-422F-BEAE-50A974284B64}" dt="2022-08-23T20:18:56.914" v="3460" actId="14100"/>
          <ac:spMkLst>
            <pc:docMk/>
            <pc:sldMk cId="2261930054" sldId="335"/>
            <ac:spMk id="58" creationId="{734872B5-A4F9-657F-BBA4-116355FE0A45}"/>
          </ac:spMkLst>
        </pc:spChg>
        <pc:spChg chg="add mod">
          <ac:chgData name="박민지" userId="8cd2928b-fb69-4a34-b7ec-bae7cef32d1f" providerId="ADAL" clId="{DBA583C0-F7D3-422F-BEAE-50A974284B64}" dt="2022-08-23T20:18:52.153" v="3458" actId="14100"/>
          <ac:spMkLst>
            <pc:docMk/>
            <pc:sldMk cId="2261930054" sldId="335"/>
            <ac:spMk id="59" creationId="{97B41952-04ED-AC97-69F0-57A3714C58B5}"/>
          </ac:spMkLst>
        </pc:spChg>
        <pc:picChg chg="del">
          <ac:chgData name="박민지" userId="8cd2928b-fb69-4a34-b7ec-bae7cef32d1f" providerId="ADAL" clId="{DBA583C0-F7D3-422F-BEAE-50A974284B64}" dt="2022-08-23T20:03:13.117" v="3002" actId="478"/>
          <ac:picMkLst>
            <pc:docMk/>
            <pc:sldMk cId="2261930054" sldId="335"/>
            <ac:picMk id="3" creationId="{4C6260C7-E3DE-3430-77CB-3780F59C3664}"/>
          </ac:picMkLst>
        </pc:picChg>
        <pc:picChg chg="del">
          <ac:chgData name="박민지" userId="8cd2928b-fb69-4a34-b7ec-bae7cef32d1f" providerId="ADAL" clId="{DBA583C0-F7D3-422F-BEAE-50A974284B64}" dt="2022-08-23T20:03:12.604" v="3001" actId="478"/>
          <ac:picMkLst>
            <pc:docMk/>
            <pc:sldMk cId="2261930054" sldId="335"/>
            <ac:picMk id="24" creationId="{E0962C66-4305-090C-6C8A-A4DBCAC985F4}"/>
          </ac:picMkLst>
        </pc:picChg>
        <pc:cxnChg chg="add mod">
          <ac:chgData name="박민지" userId="8cd2928b-fb69-4a34-b7ec-bae7cef32d1f" providerId="ADAL" clId="{DBA583C0-F7D3-422F-BEAE-50A974284B64}" dt="2022-08-23T20:11:15.449" v="3178" actId="1076"/>
          <ac:cxnSpMkLst>
            <pc:docMk/>
            <pc:sldMk cId="2261930054" sldId="335"/>
            <ac:cxnSpMk id="42" creationId="{AC2CD89C-2162-7368-8EED-FECBA9B72D46}"/>
          </ac:cxnSpMkLst>
        </pc:cxnChg>
        <pc:cxnChg chg="add del mod">
          <ac:chgData name="박민지" userId="8cd2928b-fb69-4a34-b7ec-bae7cef32d1f" providerId="ADAL" clId="{DBA583C0-F7D3-422F-BEAE-50A974284B64}" dt="2022-08-23T20:10:21.386" v="3161"/>
          <ac:cxnSpMkLst>
            <pc:docMk/>
            <pc:sldMk cId="2261930054" sldId="335"/>
            <ac:cxnSpMk id="47" creationId="{DB23956D-ACBE-F969-922D-B22464398AF9}"/>
          </ac:cxnSpMkLst>
        </pc:cxnChg>
        <pc:cxnChg chg="add del mod">
          <ac:chgData name="박민지" userId="8cd2928b-fb69-4a34-b7ec-bae7cef32d1f" providerId="ADAL" clId="{DBA583C0-F7D3-422F-BEAE-50A974284B64}" dt="2022-08-23T20:10:24.698" v="3165"/>
          <ac:cxnSpMkLst>
            <pc:docMk/>
            <pc:sldMk cId="2261930054" sldId="335"/>
            <ac:cxnSpMk id="51" creationId="{14679646-9FAC-863F-B318-69E4354B1515}"/>
          </ac:cxnSpMkLst>
        </pc:cxnChg>
        <pc:cxnChg chg="add del mod">
          <ac:chgData name="박민지" userId="8cd2928b-fb69-4a34-b7ec-bae7cef32d1f" providerId="ADAL" clId="{DBA583C0-F7D3-422F-BEAE-50A974284B64}" dt="2022-08-23T20:15:36.007" v="3239" actId="478"/>
          <ac:cxnSpMkLst>
            <pc:docMk/>
            <pc:sldMk cId="2261930054" sldId="335"/>
            <ac:cxnSpMk id="55" creationId="{27A5BF32-C0B5-C992-D8FF-C0210BEDF88E}"/>
          </ac:cxnSpMkLst>
        </pc:cxnChg>
      </pc:sldChg>
      <pc:sldChg chg="addSp modSp add mod ord">
        <pc:chgData name="박민지" userId="8cd2928b-fb69-4a34-b7ec-bae7cef32d1f" providerId="ADAL" clId="{DBA583C0-F7D3-422F-BEAE-50A974284B64}" dt="2022-08-23T20:39:17.742" v="3930" actId="20577"/>
        <pc:sldMkLst>
          <pc:docMk/>
          <pc:sldMk cId="1500512150" sldId="336"/>
        </pc:sldMkLst>
        <pc:spChg chg="mod">
          <ac:chgData name="박민지" userId="8cd2928b-fb69-4a34-b7ec-bae7cef32d1f" providerId="ADAL" clId="{DBA583C0-F7D3-422F-BEAE-50A974284B64}" dt="2022-08-23T20:39:17.742" v="3930" actId="20577"/>
          <ac:spMkLst>
            <pc:docMk/>
            <pc:sldMk cId="1500512150" sldId="336"/>
            <ac:spMk id="58" creationId="{734872B5-A4F9-657F-BBA4-116355FE0A45}"/>
          </ac:spMkLst>
        </pc:spChg>
        <pc:picChg chg="add mod">
          <ac:chgData name="박민지" userId="8cd2928b-fb69-4a34-b7ec-bae7cef32d1f" providerId="ADAL" clId="{DBA583C0-F7D3-422F-BEAE-50A974284B64}" dt="2022-08-23T20:19:32.049" v="3468" actId="1076"/>
          <ac:picMkLst>
            <pc:docMk/>
            <pc:sldMk cId="1500512150" sldId="336"/>
            <ac:picMk id="3" creationId="{1457FFCB-8361-BC6D-80A0-354153ACE152}"/>
          </ac:picMkLst>
        </pc:picChg>
      </pc:sldChg>
      <pc:sldChg chg="addSp delSp modSp add mod">
        <pc:chgData name="박민지" userId="8cd2928b-fb69-4a34-b7ec-bae7cef32d1f" providerId="ADAL" clId="{DBA583C0-F7D3-422F-BEAE-50A974284B64}" dt="2022-08-23T20:40:45.366" v="4127"/>
        <pc:sldMkLst>
          <pc:docMk/>
          <pc:sldMk cId="2868731739" sldId="337"/>
        </pc:sldMkLst>
        <pc:spChg chg="mod">
          <ac:chgData name="박민지" userId="8cd2928b-fb69-4a34-b7ec-bae7cef32d1f" providerId="ADAL" clId="{DBA583C0-F7D3-422F-BEAE-50A974284B64}" dt="2022-08-23T20:21:51.710" v="3474" actId="20577"/>
          <ac:spMkLst>
            <pc:docMk/>
            <pc:sldMk cId="2868731739" sldId="337"/>
            <ac:spMk id="2" creationId="{CF3149CB-BD97-A488-A640-2D97E50B80F4}"/>
          </ac:spMkLst>
        </pc:spChg>
        <pc:spChg chg="mod">
          <ac:chgData name="박민지" userId="8cd2928b-fb69-4a34-b7ec-bae7cef32d1f" providerId="ADAL" clId="{DBA583C0-F7D3-422F-BEAE-50A974284B64}" dt="2022-08-23T20:23:59.636" v="3588" actId="113"/>
          <ac:spMkLst>
            <pc:docMk/>
            <pc:sldMk cId="2868731739" sldId="337"/>
            <ac:spMk id="10" creationId="{49286579-2740-5B77-A9DB-DD46BE118F26}"/>
          </ac:spMkLst>
        </pc:spChg>
        <pc:spChg chg="mod">
          <ac:chgData name="박민지" userId="8cd2928b-fb69-4a34-b7ec-bae7cef32d1f" providerId="ADAL" clId="{DBA583C0-F7D3-422F-BEAE-50A974284B64}" dt="2022-08-23T20:24:05.911" v="3591" actId="113"/>
          <ac:spMkLst>
            <pc:docMk/>
            <pc:sldMk cId="2868731739" sldId="337"/>
            <ac:spMk id="11" creationId="{77AE6F0C-6BC5-522C-CF00-EF3A46D88B33}"/>
          </ac:spMkLst>
        </pc:spChg>
        <pc:spChg chg="mod">
          <ac:chgData name="박민지" userId="8cd2928b-fb69-4a34-b7ec-bae7cef32d1f" providerId="ADAL" clId="{DBA583C0-F7D3-422F-BEAE-50A974284B64}" dt="2022-08-23T20:22:34.580" v="3494" actId="1076"/>
          <ac:spMkLst>
            <pc:docMk/>
            <pc:sldMk cId="2868731739" sldId="337"/>
            <ac:spMk id="28" creationId="{1E375500-7ACA-99EF-2A3A-30CD7B77F853}"/>
          </ac:spMkLst>
        </pc:spChg>
        <pc:spChg chg="mod">
          <ac:chgData name="박민지" userId="8cd2928b-fb69-4a34-b7ec-bae7cef32d1f" providerId="ADAL" clId="{DBA583C0-F7D3-422F-BEAE-50A974284B64}" dt="2022-08-23T20:22:37.946" v="3495" actId="1076"/>
          <ac:spMkLst>
            <pc:docMk/>
            <pc:sldMk cId="2868731739" sldId="337"/>
            <ac:spMk id="30" creationId="{065C3E08-7260-D0C6-9F9B-C74D674E29DB}"/>
          </ac:spMkLst>
        </pc:spChg>
        <pc:spChg chg="mod">
          <ac:chgData name="박민지" userId="8cd2928b-fb69-4a34-b7ec-bae7cef32d1f" providerId="ADAL" clId="{DBA583C0-F7D3-422F-BEAE-50A974284B64}" dt="2022-08-23T20:22:47.366" v="3507" actId="20577"/>
          <ac:spMkLst>
            <pc:docMk/>
            <pc:sldMk cId="2868731739" sldId="337"/>
            <ac:spMk id="33" creationId="{E78D45EF-8FAE-DD15-F197-E9A0DFE457E1}"/>
          </ac:spMkLst>
        </pc:spChg>
        <pc:spChg chg="mod">
          <ac:chgData name="박민지" userId="8cd2928b-fb69-4a34-b7ec-bae7cef32d1f" providerId="ADAL" clId="{DBA583C0-F7D3-422F-BEAE-50A974284B64}" dt="2022-08-23T20:22:17.300" v="3489" actId="14100"/>
          <ac:spMkLst>
            <pc:docMk/>
            <pc:sldMk cId="2868731739" sldId="337"/>
            <ac:spMk id="35" creationId="{455D9BCC-DDC4-C04A-BAEA-C115762BBEFF}"/>
          </ac:spMkLst>
        </pc:spChg>
        <pc:spChg chg="mod">
          <ac:chgData name="박민지" userId="8cd2928b-fb69-4a34-b7ec-bae7cef32d1f" providerId="ADAL" clId="{DBA583C0-F7D3-422F-BEAE-50A974284B64}" dt="2022-08-23T20:23:13.293" v="3576" actId="20577"/>
          <ac:spMkLst>
            <pc:docMk/>
            <pc:sldMk cId="2868731739" sldId="337"/>
            <ac:spMk id="37" creationId="{1E63986C-E816-6B75-0AA1-1A5617E9D2C4}"/>
          </ac:spMkLst>
        </pc:spChg>
        <pc:spChg chg="mod">
          <ac:chgData name="박민지" userId="8cd2928b-fb69-4a34-b7ec-bae7cef32d1f" providerId="ADAL" clId="{DBA583C0-F7D3-422F-BEAE-50A974284B64}" dt="2022-08-23T20:40:45.366" v="4127"/>
          <ac:spMkLst>
            <pc:docMk/>
            <pc:sldMk cId="2868731739" sldId="337"/>
            <ac:spMk id="58" creationId="{734872B5-A4F9-657F-BBA4-116355FE0A45}"/>
          </ac:spMkLst>
        </pc:spChg>
        <pc:picChg chg="del">
          <ac:chgData name="박민지" userId="8cd2928b-fb69-4a34-b7ec-bae7cef32d1f" providerId="ADAL" clId="{DBA583C0-F7D3-422F-BEAE-50A974284B64}" dt="2022-08-23T20:23:28.519" v="3577" actId="478"/>
          <ac:picMkLst>
            <pc:docMk/>
            <pc:sldMk cId="2868731739" sldId="337"/>
            <ac:picMk id="3" creationId="{1457FFCB-8361-BC6D-80A0-354153ACE152}"/>
          </ac:picMkLst>
        </pc:picChg>
        <pc:picChg chg="add mod">
          <ac:chgData name="박민지" userId="8cd2928b-fb69-4a34-b7ec-bae7cef32d1f" providerId="ADAL" clId="{DBA583C0-F7D3-422F-BEAE-50A974284B64}" dt="2022-08-23T20:24:33.520" v="3650" actId="1076"/>
          <ac:picMkLst>
            <pc:docMk/>
            <pc:sldMk cId="2868731739" sldId="337"/>
            <ac:picMk id="15" creationId="{025044EA-67BC-ACC5-623B-BCABAEA8408D}"/>
          </ac:picMkLst>
        </pc:picChg>
        <pc:picChg chg="add del mod">
          <ac:chgData name="박민지" userId="8cd2928b-fb69-4a34-b7ec-bae7cef32d1f" providerId="ADAL" clId="{DBA583C0-F7D3-422F-BEAE-50A974284B64}" dt="2022-08-23T20:23:42.593" v="3584" actId="478"/>
          <ac:picMkLst>
            <pc:docMk/>
            <pc:sldMk cId="2868731739" sldId="337"/>
            <ac:picMk id="16" creationId="{4B00238E-F753-E805-B1DC-67EF37DE76DA}"/>
          </ac:picMkLst>
        </pc:picChg>
        <pc:picChg chg="add mod">
          <ac:chgData name="박민지" userId="8cd2928b-fb69-4a34-b7ec-bae7cef32d1f" providerId="ADAL" clId="{DBA583C0-F7D3-422F-BEAE-50A974284B64}" dt="2022-08-23T20:23:42.946" v="3585"/>
          <ac:picMkLst>
            <pc:docMk/>
            <pc:sldMk cId="2868731739" sldId="337"/>
            <ac:picMk id="17" creationId="{E85F3040-14A0-AA79-3163-64E638422427}"/>
          </ac:picMkLst>
        </pc:picChg>
      </pc:sldChg>
      <pc:sldChg chg="addSp delSp modSp add mod">
        <pc:chgData name="박민지" userId="8cd2928b-fb69-4a34-b7ec-bae7cef32d1f" providerId="ADAL" clId="{DBA583C0-F7D3-422F-BEAE-50A974284B64}" dt="2022-08-23T20:41:13.158" v="4154" actId="14100"/>
        <pc:sldMkLst>
          <pc:docMk/>
          <pc:sldMk cId="2372344999" sldId="338"/>
        </pc:sldMkLst>
        <pc:spChg chg="mod">
          <ac:chgData name="박민지" userId="8cd2928b-fb69-4a34-b7ec-bae7cef32d1f" providerId="ADAL" clId="{DBA583C0-F7D3-422F-BEAE-50A974284B64}" dt="2022-08-23T20:25:41.166" v="3675"/>
          <ac:spMkLst>
            <pc:docMk/>
            <pc:sldMk cId="2372344999" sldId="338"/>
            <ac:spMk id="2" creationId="{CF3149CB-BD97-A488-A640-2D97E50B80F4}"/>
          </ac:spMkLst>
        </pc:spChg>
        <pc:spChg chg="mod">
          <ac:chgData name="박민지" userId="8cd2928b-fb69-4a34-b7ec-bae7cef32d1f" providerId="ADAL" clId="{DBA583C0-F7D3-422F-BEAE-50A974284B64}" dt="2022-08-23T20:27:57.017" v="3742" actId="113"/>
          <ac:spMkLst>
            <pc:docMk/>
            <pc:sldMk cId="2372344999" sldId="338"/>
            <ac:spMk id="10" creationId="{49286579-2740-5B77-A9DB-DD46BE118F26}"/>
          </ac:spMkLst>
        </pc:spChg>
        <pc:spChg chg="mod">
          <ac:chgData name="박민지" userId="8cd2928b-fb69-4a34-b7ec-bae7cef32d1f" providerId="ADAL" clId="{DBA583C0-F7D3-422F-BEAE-50A974284B64}" dt="2022-08-23T20:27:54.268" v="3741" actId="113"/>
          <ac:spMkLst>
            <pc:docMk/>
            <pc:sldMk cId="2372344999" sldId="338"/>
            <ac:spMk id="11" creationId="{77AE6F0C-6BC5-522C-CF00-EF3A46D88B33}"/>
          </ac:spMkLst>
        </pc:spChg>
        <pc:spChg chg="add del">
          <ac:chgData name="박민지" userId="8cd2928b-fb69-4a34-b7ec-bae7cef32d1f" providerId="ADAL" clId="{DBA583C0-F7D3-422F-BEAE-50A974284B64}" dt="2022-08-23T20:25:49.158" v="3677" actId="22"/>
          <ac:spMkLst>
            <pc:docMk/>
            <pc:sldMk cId="2372344999" sldId="338"/>
            <ac:spMk id="16" creationId="{E8723DCC-E793-C471-77A6-3B361F996AB5}"/>
          </ac:spMkLst>
        </pc:spChg>
        <pc:spChg chg="mod">
          <ac:chgData name="박민지" userId="8cd2928b-fb69-4a34-b7ec-bae7cef32d1f" providerId="ADAL" clId="{DBA583C0-F7D3-422F-BEAE-50A974284B64}" dt="2022-08-23T20:32:32.729" v="3837" actId="20577"/>
          <ac:spMkLst>
            <pc:docMk/>
            <pc:sldMk cId="2372344999" sldId="338"/>
            <ac:spMk id="30" creationId="{065C3E08-7260-D0C6-9F9B-C74D674E29DB}"/>
          </ac:spMkLst>
        </pc:spChg>
        <pc:spChg chg="mod">
          <ac:chgData name="박민지" userId="8cd2928b-fb69-4a34-b7ec-bae7cef32d1f" providerId="ADAL" clId="{DBA583C0-F7D3-422F-BEAE-50A974284B64}" dt="2022-08-23T20:32:37.203" v="3845" actId="20577"/>
          <ac:spMkLst>
            <pc:docMk/>
            <pc:sldMk cId="2372344999" sldId="338"/>
            <ac:spMk id="33" creationId="{E78D45EF-8FAE-DD15-F197-E9A0DFE457E1}"/>
          </ac:spMkLst>
        </pc:spChg>
        <pc:spChg chg="mod">
          <ac:chgData name="박민지" userId="8cd2928b-fb69-4a34-b7ec-bae7cef32d1f" providerId="ADAL" clId="{DBA583C0-F7D3-422F-BEAE-50A974284B64}" dt="2022-08-23T20:25:30.718" v="3674" actId="20577"/>
          <ac:spMkLst>
            <pc:docMk/>
            <pc:sldMk cId="2372344999" sldId="338"/>
            <ac:spMk id="35" creationId="{455D9BCC-DDC4-C04A-BAEA-C115762BBEFF}"/>
          </ac:spMkLst>
        </pc:spChg>
        <pc:spChg chg="mod">
          <ac:chgData name="박민지" userId="8cd2928b-fb69-4a34-b7ec-bae7cef32d1f" providerId="ADAL" clId="{DBA583C0-F7D3-422F-BEAE-50A974284B64}" dt="2022-08-23T20:27:37.291" v="3738" actId="20577"/>
          <ac:spMkLst>
            <pc:docMk/>
            <pc:sldMk cId="2372344999" sldId="338"/>
            <ac:spMk id="37" creationId="{1E63986C-E816-6B75-0AA1-1A5617E9D2C4}"/>
          </ac:spMkLst>
        </pc:spChg>
        <pc:spChg chg="mod">
          <ac:chgData name="박민지" userId="8cd2928b-fb69-4a34-b7ec-bae7cef32d1f" providerId="ADAL" clId="{DBA583C0-F7D3-422F-BEAE-50A974284B64}" dt="2022-08-23T20:41:03.168" v="4152"/>
          <ac:spMkLst>
            <pc:docMk/>
            <pc:sldMk cId="2372344999" sldId="338"/>
            <ac:spMk id="58" creationId="{734872B5-A4F9-657F-BBA4-116355FE0A45}"/>
          </ac:spMkLst>
        </pc:spChg>
        <pc:picChg chg="del">
          <ac:chgData name="박민지" userId="8cd2928b-fb69-4a34-b7ec-bae7cef32d1f" providerId="ADAL" clId="{DBA583C0-F7D3-422F-BEAE-50A974284B64}" dt="2022-08-23T20:26:00.714" v="3681" actId="478"/>
          <ac:picMkLst>
            <pc:docMk/>
            <pc:sldMk cId="2372344999" sldId="338"/>
            <ac:picMk id="15" creationId="{025044EA-67BC-ACC5-623B-BCABAEA8408D}"/>
          </ac:picMkLst>
        </pc:picChg>
        <pc:picChg chg="del">
          <ac:chgData name="박민지" userId="8cd2928b-fb69-4a34-b7ec-bae7cef32d1f" providerId="ADAL" clId="{DBA583C0-F7D3-422F-BEAE-50A974284B64}" dt="2022-08-23T20:25:56.106" v="3678" actId="478"/>
          <ac:picMkLst>
            <pc:docMk/>
            <pc:sldMk cId="2372344999" sldId="338"/>
            <ac:picMk id="17" creationId="{E85F3040-14A0-AA79-3163-64E638422427}"/>
          </ac:picMkLst>
        </pc:picChg>
        <pc:picChg chg="add del mod">
          <ac:chgData name="박민지" userId="8cd2928b-fb69-4a34-b7ec-bae7cef32d1f" providerId="ADAL" clId="{DBA583C0-F7D3-422F-BEAE-50A974284B64}" dt="2022-08-23T20:27:13.267" v="3718" actId="478"/>
          <ac:picMkLst>
            <pc:docMk/>
            <pc:sldMk cId="2372344999" sldId="338"/>
            <ac:picMk id="18" creationId="{C3EE0C47-18D2-E1BD-F667-40225AE97B41}"/>
          </ac:picMkLst>
        </pc:picChg>
        <pc:picChg chg="add del mod">
          <ac:chgData name="박민지" userId="8cd2928b-fb69-4a34-b7ec-bae7cef32d1f" providerId="ADAL" clId="{DBA583C0-F7D3-422F-BEAE-50A974284B64}" dt="2022-08-23T20:26:45.639" v="3712" actId="478"/>
          <ac:picMkLst>
            <pc:docMk/>
            <pc:sldMk cId="2372344999" sldId="338"/>
            <ac:picMk id="19" creationId="{B86C36E7-F8D0-C611-1981-0C2018D9A7EA}"/>
          </ac:picMkLst>
        </pc:picChg>
        <pc:picChg chg="add mod">
          <ac:chgData name="박민지" userId="8cd2928b-fb69-4a34-b7ec-bae7cef32d1f" providerId="ADAL" clId="{DBA583C0-F7D3-422F-BEAE-50A974284B64}" dt="2022-08-23T20:26:51.127" v="3714"/>
          <ac:picMkLst>
            <pc:docMk/>
            <pc:sldMk cId="2372344999" sldId="338"/>
            <ac:picMk id="20" creationId="{FC4FCB19-73BE-38DD-144D-651C4D7FB4B9}"/>
          </ac:picMkLst>
        </pc:picChg>
        <pc:picChg chg="add mod">
          <ac:chgData name="박민지" userId="8cd2928b-fb69-4a34-b7ec-bae7cef32d1f" providerId="ADAL" clId="{DBA583C0-F7D3-422F-BEAE-50A974284B64}" dt="2022-08-23T20:41:13.158" v="4154" actId="14100"/>
          <ac:picMkLst>
            <pc:docMk/>
            <pc:sldMk cId="2372344999" sldId="338"/>
            <ac:picMk id="21" creationId="{7CAC15E3-727F-1482-C803-E98A241E9BB4}"/>
          </ac:picMkLst>
        </pc:picChg>
      </pc:sldChg>
      <pc:sldChg chg="addSp delSp modSp add del mod setBg">
        <pc:chgData name="박민지" userId="8cd2928b-fb69-4a34-b7ec-bae7cef32d1f" providerId="ADAL" clId="{DBA583C0-F7D3-422F-BEAE-50A974284B64}" dt="2022-08-23T20:31:32.766" v="3825" actId="47"/>
        <pc:sldMkLst>
          <pc:docMk/>
          <pc:sldMk cId="1916676620" sldId="339"/>
        </pc:sldMkLst>
        <pc:spChg chg="mod">
          <ac:chgData name="박민지" userId="8cd2928b-fb69-4a34-b7ec-bae7cef32d1f" providerId="ADAL" clId="{DBA583C0-F7D3-422F-BEAE-50A974284B64}" dt="2022-08-23T20:28:47.455" v="3748" actId="20577"/>
          <ac:spMkLst>
            <pc:docMk/>
            <pc:sldMk cId="1916676620" sldId="339"/>
            <ac:spMk id="2" creationId="{1E4D379F-0D7A-E10A-C2FD-B3F877B38412}"/>
          </ac:spMkLst>
        </pc:spChg>
        <pc:spChg chg="mod">
          <ac:chgData name="박민지" userId="8cd2928b-fb69-4a34-b7ec-bae7cef32d1f" providerId="ADAL" clId="{DBA583C0-F7D3-422F-BEAE-50A974284B64}" dt="2022-08-23T20:29:13.968" v="3761" actId="20577"/>
          <ac:spMkLst>
            <pc:docMk/>
            <pc:sldMk cId="1916676620" sldId="339"/>
            <ac:spMk id="3" creationId="{773F2969-8E1F-0403-B6B6-037C4B0D5DB2}"/>
          </ac:spMkLst>
        </pc:spChg>
        <pc:picChg chg="add del">
          <ac:chgData name="박민지" userId="8cd2928b-fb69-4a34-b7ec-bae7cef32d1f" providerId="ADAL" clId="{DBA583C0-F7D3-422F-BEAE-50A974284B64}" dt="2022-08-23T20:31:09.666" v="3816"/>
          <ac:picMkLst>
            <pc:docMk/>
            <pc:sldMk cId="1916676620" sldId="339"/>
            <ac:picMk id="5" creationId="{3D5CE03D-D1A0-2FFF-D044-8D279580E616}"/>
          </ac:picMkLst>
        </pc:picChg>
      </pc:sldChg>
      <pc:sldChg chg="add del setBg">
        <pc:chgData name="박민지" userId="8cd2928b-fb69-4a34-b7ec-bae7cef32d1f" providerId="ADAL" clId="{DBA583C0-F7D3-422F-BEAE-50A974284B64}" dt="2022-08-23T20:28:38.467" v="3745"/>
        <pc:sldMkLst>
          <pc:docMk/>
          <pc:sldMk cId="3493114569" sldId="339"/>
        </pc:sldMkLst>
      </pc:sldChg>
      <pc:sldChg chg="add del setBg">
        <pc:chgData name="박민지" userId="8cd2928b-fb69-4a34-b7ec-bae7cef32d1f" providerId="ADAL" clId="{DBA583C0-F7D3-422F-BEAE-50A974284B64}" dt="2022-08-23T20:31:08.176" v="3814"/>
        <pc:sldMkLst>
          <pc:docMk/>
          <pc:sldMk cId="1712618972" sldId="340"/>
        </pc:sldMkLst>
      </pc:sldChg>
      <pc:sldChg chg="add del setBg">
        <pc:chgData name="박민지" userId="8cd2928b-fb69-4a34-b7ec-bae7cef32d1f" providerId="ADAL" clId="{DBA583C0-F7D3-422F-BEAE-50A974284B64}" dt="2022-08-23T20:31:15.187" v="3818"/>
        <pc:sldMkLst>
          <pc:docMk/>
          <pc:sldMk cId="2661999860" sldId="340"/>
        </pc:sldMkLst>
      </pc:sldChg>
      <pc:sldChg chg="modSp add mod setBg">
        <pc:chgData name="박민지" userId="8cd2928b-fb69-4a34-b7ec-bae7cef32d1f" providerId="ADAL" clId="{DBA583C0-F7D3-422F-BEAE-50A974284B64}" dt="2022-08-24T04:59:55.133" v="4407" actId="1076"/>
        <pc:sldMkLst>
          <pc:docMk/>
          <pc:sldMk cId="3670049429" sldId="340"/>
        </pc:sldMkLst>
        <pc:spChg chg="mod">
          <ac:chgData name="박민지" userId="8cd2928b-fb69-4a34-b7ec-bae7cef32d1f" providerId="ADAL" clId="{DBA583C0-F7D3-422F-BEAE-50A974284B64}" dt="2022-08-23T20:31:30.528" v="3824" actId="20577"/>
          <ac:spMkLst>
            <pc:docMk/>
            <pc:sldMk cId="3670049429" sldId="340"/>
            <ac:spMk id="2" creationId="{1E4D379F-0D7A-E10A-C2FD-B3F877B38412}"/>
          </ac:spMkLst>
        </pc:spChg>
        <pc:spChg chg="mod">
          <ac:chgData name="박민지" userId="8cd2928b-fb69-4a34-b7ec-bae7cef32d1f" providerId="ADAL" clId="{DBA583C0-F7D3-422F-BEAE-50A974284B64}" dt="2022-08-24T04:59:55.133" v="4407" actId="1076"/>
          <ac:spMkLst>
            <pc:docMk/>
            <pc:sldMk cId="3670049429" sldId="340"/>
            <ac:spMk id="3" creationId="{773F2969-8E1F-0403-B6B6-037C4B0D5DB2}"/>
          </ac:spMkLst>
        </pc:spChg>
      </pc:sldChg>
      <pc:sldChg chg="addSp delSp modSp add mod">
        <pc:chgData name="박민지" userId="8cd2928b-fb69-4a34-b7ec-bae7cef32d1f" providerId="ADAL" clId="{DBA583C0-F7D3-422F-BEAE-50A974284B64}" dt="2022-08-25T08:02:00.660" v="5645" actId="13926"/>
        <pc:sldMkLst>
          <pc:docMk/>
          <pc:sldMk cId="492732019" sldId="341"/>
        </pc:sldMkLst>
        <pc:spChg chg="mod">
          <ac:chgData name="박민지" userId="8cd2928b-fb69-4a34-b7ec-bae7cef32d1f" providerId="ADAL" clId="{DBA583C0-F7D3-422F-BEAE-50A974284B64}" dt="2022-08-24T04:56:44.690" v="4188" actId="1076"/>
          <ac:spMkLst>
            <pc:docMk/>
            <pc:sldMk cId="492732019" sldId="341"/>
            <ac:spMk id="2" creationId="{CF3149CB-BD97-A488-A640-2D97E50B80F4}"/>
          </ac:spMkLst>
        </pc:spChg>
        <pc:spChg chg="mod">
          <ac:chgData name="박민지" userId="8cd2928b-fb69-4a34-b7ec-bae7cef32d1f" providerId="ADAL" clId="{DBA583C0-F7D3-422F-BEAE-50A974284B64}" dt="2022-08-24T04:55:09.580" v="4157" actId="20577"/>
          <ac:spMkLst>
            <pc:docMk/>
            <pc:sldMk cId="492732019" sldId="341"/>
            <ac:spMk id="4" creationId="{23C20776-EAA6-5280-4522-390D875F17DF}"/>
          </ac:spMkLst>
        </pc:spChg>
        <pc:spChg chg="mod">
          <ac:chgData name="박민지" userId="8cd2928b-fb69-4a34-b7ec-bae7cef32d1f" providerId="ADAL" clId="{DBA583C0-F7D3-422F-BEAE-50A974284B64}" dt="2022-08-24T05:44:23.756" v="5261" actId="1076"/>
          <ac:spMkLst>
            <pc:docMk/>
            <pc:sldMk cId="492732019" sldId="341"/>
            <ac:spMk id="5" creationId="{E61E1EBA-1109-14D8-B901-1C51CEB5660B}"/>
          </ac:spMkLst>
        </pc:spChg>
        <pc:spChg chg="mod">
          <ac:chgData name="박민지" userId="8cd2928b-fb69-4a34-b7ec-bae7cef32d1f" providerId="ADAL" clId="{DBA583C0-F7D3-422F-BEAE-50A974284B64}" dt="2022-08-24T05:44:23.756" v="5261" actId="1076"/>
          <ac:spMkLst>
            <pc:docMk/>
            <pc:sldMk cId="492732019" sldId="341"/>
            <ac:spMk id="6" creationId="{35CD672C-8AFD-D034-DB61-B539D2C7BD7D}"/>
          </ac:spMkLst>
        </pc:spChg>
        <pc:spChg chg="mod">
          <ac:chgData name="박민지" userId="8cd2928b-fb69-4a34-b7ec-bae7cef32d1f" providerId="ADAL" clId="{DBA583C0-F7D3-422F-BEAE-50A974284B64}" dt="2022-08-24T05:44:23.756" v="5261" actId="1076"/>
          <ac:spMkLst>
            <pc:docMk/>
            <pc:sldMk cId="492732019" sldId="341"/>
            <ac:spMk id="8" creationId="{E627F482-21E4-4C20-6142-0EBD04769434}"/>
          </ac:spMkLst>
        </pc:spChg>
        <pc:spChg chg="mod">
          <ac:chgData name="박민지" userId="8cd2928b-fb69-4a34-b7ec-bae7cef32d1f" providerId="ADAL" clId="{DBA583C0-F7D3-422F-BEAE-50A974284B64}" dt="2022-08-24T05:44:23.756" v="5261" actId="1076"/>
          <ac:spMkLst>
            <pc:docMk/>
            <pc:sldMk cId="492732019" sldId="341"/>
            <ac:spMk id="9" creationId="{F3FFC759-3B3F-A90D-AB97-24D93ED85B61}"/>
          </ac:spMkLst>
        </pc:spChg>
        <pc:spChg chg="mod">
          <ac:chgData name="박민지" userId="8cd2928b-fb69-4a34-b7ec-bae7cef32d1f" providerId="ADAL" clId="{DBA583C0-F7D3-422F-BEAE-50A974284B64}" dt="2022-08-25T08:01:53.610" v="5644" actId="13926"/>
          <ac:spMkLst>
            <pc:docMk/>
            <pc:sldMk cId="492732019" sldId="341"/>
            <ac:spMk id="10" creationId="{49286579-2740-5B77-A9DB-DD46BE118F26}"/>
          </ac:spMkLst>
        </pc:spChg>
        <pc:spChg chg="mod">
          <ac:chgData name="박민지" userId="8cd2928b-fb69-4a34-b7ec-bae7cef32d1f" providerId="ADAL" clId="{DBA583C0-F7D3-422F-BEAE-50A974284B64}" dt="2022-08-25T08:02:00.660" v="5645" actId="13926"/>
          <ac:spMkLst>
            <pc:docMk/>
            <pc:sldMk cId="492732019" sldId="341"/>
            <ac:spMk id="11" creationId="{77AE6F0C-6BC5-522C-CF00-EF3A46D88B33}"/>
          </ac:spMkLst>
        </pc:spChg>
        <pc:spChg chg="mod">
          <ac:chgData name="박민지" userId="8cd2928b-fb69-4a34-b7ec-bae7cef32d1f" providerId="ADAL" clId="{DBA583C0-F7D3-422F-BEAE-50A974284B64}" dt="2022-08-24T04:55:21.316" v="4160"/>
          <ac:spMkLst>
            <pc:docMk/>
            <pc:sldMk cId="492732019" sldId="341"/>
            <ac:spMk id="12" creationId="{9736ED3C-8C7B-AE38-B16E-2D89866674E3}"/>
          </ac:spMkLst>
        </pc:spChg>
        <pc:spChg chg="mod">
          <ac:chgData name="박민지" userId="8cd2928b-fb69-4a34-b7ec-bae7cef32d1f" providerId="ADAL" clId="{DBA583C0-F7D3-422F-BEAE-50A974284B64}" dt="2022-08-24T05:44:23.756" v="5261" actId="1076"/>
          <ac:spMkLst>
            <pc:docMk/>
            <pc:sldMk cId="492732019" sldId="341"/>
            <ac:spMk id="14" creationId="{1478CC43-4709-A666-7A14-23833E14738F}"/>
          </ac:spMkLst>
        </pc:spChg>
        <pc:spChg chg="add mod">
          <ac:chgData name="박민지" userId="8cd2928b-fb69-4a34-b7ec-bae7cef32d1f" providerId="ADAL" clId="{DBA583C0-F7D3-422F-BEAE-50A974284B64}" dt="2022-08-24T05:13:21.537" v="4791" actId="1076"/>
          <ac:spMkLst>
            <pc:docMk/>
            <pc:sldMk cId="492732019" sldId="341"/>
            <ac:spMk id="16" creationId="{F64FC8D3-512A-7811-32BB-88B6BE155492}"/>
          </ac:spMkLst>
        </pc:spChg>
        <pc:spChg chg="add mod">
          <ac:chgData name="박민지" userId="8cd2928b-fb69-4a34-b7ec-bae7cef32d1f" providerId="ADAL" clId="{DBA583C0-F7D3-422F-BEAE-50A974284B64}" dt="2022-08-24T05:07:01.627" v="4605" actId="1076"/>
          <ac:spMkLst>
            <pc:docMk/>
            <pc:sldMk cId="492732019" sldId="341"/>
            <ac:spMk id="17" creationId="{62CA1513-2EBE-EFF7-443E-8BEAF4BCA71D}"/>
          </ac:spMkLst>
        </pc:spChg>
        <pc:spChg chg="add del mod">
          <ac:chgData name="박민지" userId="8cd2928b-fb69-4a34-b7ec-bae7cef32d1f" providerId="ADAL" clId="{DBA583C0-F7D3-422F-BEAE-50A974284B64}" dt="2022-08-24T05:48:57.353" v="5606" actId="1076"/>
          <ac:spMkLst>
            <pc:docMk/>
            <pc:sldMk cId="492732019" sldId="341"/>
            <ac:spMk id="23" creationId="{74630246-1BFC-7EA1-C2DA-7F75C74FD8BE}"/>
          </ac:spMkLst>
        </pc:spChg>
        <pc:spChg chg="add del mod">
          <ac:chgData name="박민지" userId="8cd2928b-fb69-4a34-b7ec-bae7cef32d1f" providerId="ADAL" clId="{DBA583C0-F7D3-422F-BEAE-50A974284B64}" dt="2022-08-24T06:40:44.723" v="5643"/>
          <ac:spMkLst>
            <pc:docMk/>
            <pc:sldMk cId="492732019" sldId="341"/>
            <ac:spMk id="24" creationId="{3074DB1A-7F44-37F0-7FDC-967CE90C1192}"/>
          </ac:spMkLst>
        </pc:spChg>
        <pc:spChg chg="add del mod">
          <ac:chgData name="박민지" userId="8cd2928b-fb69-4a34-b7ec-bae7cef32d1f" providerId="ADAL" clId="{DBA583C0-F7D3-422F-BEAE-50A974284B64}" dt="2022-08-24T05:50:58.586" v="5618" actId="404"/>
          <ac:spMkLst>
            <pc:docMk/>
            <pc:sldMk cId="492732019" sldId="341"/>
            <ac:spMk id="25" creationId="{6346F1BC-16CD-B0E0-EEC3-81E7518FE74C}"/>
          </ac:spMkLst>
        </pc:spChg>
        <pc:spChg chg="add mod">
          <ac:chgData name="박민지" userId="8cd2928b-fb69-4a34-b7ec-bae7cef32d1f" providerId="ADAL" clId="{DBA583C0-F7D3-422F-BEAE-50A974284B64}" dt="2022-08-24T05:52:37.175" v="5622" actId="20577"/>
          <ac:spMkLst>
            <pc:docMk/>
            <pc:sldMk cId="492732019" sldId="341"/>
            <ac:spMk id="27" creationId="{65D41B4F-19BD-C4E1-16EB-65C6A92E8913}"/>
          </ac:spMkLst>
        </pc:spChg>
        <pc:spChg chg="del">
          <ac:chgData name="박민지" userId="8cd2928b-fb69-4a34-b7ec-bae7cef32d1f" providerId="ADAL" clId="{DBA583C0-F7D3-422F-BEAE-50A974284B64}" dt="2022-08-24T05:03:22.240" v="4518" actId="478"/>
          <ac:spMkLst>
            <pc:docMk/>
            <pc:sldMk cId="492732019" sldId="341"/>
            <ac:spMk id="28" creationId="{1E375500-7ACA-99EF-2A3A-30CD7B77F853}"/>
          </ac:spMkLst>
        </pc:spChg>
        <pc:spChg chg="mod">
          <ac:chgData name="박민지" userId="8cd2928b-fb69-4a34-b7ec-bae7cef32d1f" providerId="ADAL" clId="{DBA583C0-F7D3-422F-BEAE-50A974284B64}" dt="2022-08-24T05:13:24.158" v="4792" actId="1076"/>
          <ac:spMkLst>
            <pc:docMk/>
            <pc:sldMk cId="492732019" sldId="341"/>
            <ac:spMk id="29" creationId="{2C8F2564-A938-463A-1F1F-B0DE1ABC2055}"/>
          </ac:spMkLst>
        </pc:spChg>
        <pc:spChg chg="del mod">
          <ac:chgData name="박민지" userId="8cd2928b-fb69-4a34-b7ec-bae7cef32d1f" providerId="ADAL" clId="{DBA583C0-F7D3-422F-BEAE-50A974284B64}" dt="2022-08-24T05:13:47.378" v="4793" actId="478"/>
          <ac:spMkLst>
            <pc:docMk/>
            <pc:sldMk cId="492732019" sldId="341"/>
            <ac:spMk id="30" creationId="{065C3E08-7260-D0C6-9F9B-C74D674E29DB}"/>
          </ac:spMkLst>
        </pc:spChg>
        <pc:spChg chg="mod">
          <ac:chgData name="박민지" userId="8cd2928b-fb69-4a34-b7ec-bae7cef32d1f" providerId="ADAL" clId="{DBA583C0-F7D3-422F-BEAE-50A974284B64}" dt="2022-08-24T05:04:02.034" v="4534" actId="1076"/>
          <ac:spMkLst>
            <pc:docMk/>
            <pc:sldMk cId="492732019" sldId="341"/>
            <ac:spMk id="31" creationId="{88C6F6DA-8A7F-C539-0277-C7ABEB4D3D7B}"/>
          </ac:spMkLst>
        </pc:spChg>
        <pc:spChg chg="mod">
          <ac:chgData name="박민지" userId="8cd2928b-fb69-4a34-b7ec-bae7cef32d1f" providerId="ADAL" clId="{DBA583C0-F7D3-422F-BEAE-50A974284B64}" dt="2022-08-24T05:04:30.025" v="4541" actId="1076"/>
          <ac:spMkLst>
            <pc:docMk/>
            <pc:sldMk cId="492732019" sldId="341"/>
            <ac:spMk id="32" creationId="{B72F16E1-BD1D-7471-96E8-1F015DEC4E9E}"/>
          </ac:spMkLst>
        </pc:spChg>
        <pc:spChg chg="mod">
          <ac:chgData name="박민지" userId="8cd2928b-fb69-4a34-b7ec-bae7cef32d1f" providerId="ADAL" clId="{DBA583C0-F7D3-422F-BEAE-50A974284B64}" dt="2022-08-24T05:32:59.929" v="4964" actId="20577"/>
          <ac:spMkLst>
            <pc:docMk/>
            <pc:sldMk cId="492732019" sldId="341"/>
            <ac:spMk id="33" creationId="{E78D45EF-8FAE-DD15-F197-E9A0DFE457E1}"/>
          </ac:spMkLst>
        </pc:spChg>
        <pc:spChg chg="mod">
          <ac:chgData name="박민지" userId="8cd2928b-fb69-4a34-b7ec-bae7cef32d1f" providerId="ADAL" clId="{DBA583C0-F7D3-422F-BEAE-50A974284B64}" dt="2022-08-24T04:56:57.705" v="4208" actId="20577"/>
          <ac:spMkLst>
            <pc:docMk/>
            <pc:sldMk cId="492732019" sldId="341"/>
            <ac:spMk id="35" creationId="{455D9BCC-DDC4-C04A-BAEA-C115762BBEFF}"/>
          </ac:spMkLst>
        </pc:spChg>
        <pc:spChg chg="mod">
          <ac:chgData name="박민지" userId="8cd2928b-fb69-4a34-b7ec-bae7cef32d1f" providerId="ADAL" clId="{DBA583C0-F7D3-422F-BEAE-50A974284B64}" dt="2022-08-24T05:02:36.108" v="4510" actId="14100"/>
          <ac:spMkLst>
            <pc:docMk/>
            <pc:sldMk cId="492732019" sldId="341"/>
            <ac:spMk id="36" creationId="{1240A077-3828-0DA5-2E18-C5D648DAB769}"/>
          </ac:spMkLst>
        </pc:spChg>
        <pc:spChg chg="mod">
          <ac:chgData name="박민지" userId="8cd2928b-fb69-4a34-b7ec-bae7cef32d1f" providerId="ADAL" clId="{DBA583C0-F7D3-422F-BEAE-50A974284B64}" dt="2022-08-24T05:33:28.365" v="5069" actId="20577"/>
          <ac:spMkLst>
            <pc:docMk/>
            <pc:sldMk cId="492732019" sldId="341"/>
            <ac:spMk id="37" creationId="{1E63986C-E816-6B75-0AA1-1A5617E9D2C4}"/>
          </ac:spMkLst>
        </pc:spChg>
        <pc:spChg chg="mod">
          <ac:chgData name="박민지" userId="8cd2928b-fb69-4a34-b7ec-bae7cef32d1f" providerId="ADAL" clId="{DBA583C0-F7D3-422F-BEAE-50A974284B64}" dt="2022-08-24T05:04:35.740" v="4542" actId="1076"/>
          <ac:spMkLst>
            <pc:docMk/>
            <pc:sldMk cId="492732019" sldId="341"/>
            <ac:spMk id="38" creationId="{9F8FE393-FD71-E47B-76CB-9408C83F13A1}"/>
          </ac:spMkLst>
        </pc:spChg>
        <pc:spChg chg="del mod">
          <ac:chgData name="박민지" userId="8cd2928b-fb69-4a34-b7ec-bae7cef32d1f" providerId="ADAL" clId="{DBA583C0-F7D3-422F-BEAE-50A974284B64}" dt="2022-08-24T05:06:19.161" v="4595" actId="21"/>
          <ac:spMkLst>
            <pc:docMk/>
            <pc:sldMk cId="492732019" sldId="341"/>
            <ac:spMk id="58" creationId="{734872B5-A4F9-657F-BBA4-116355FE0A45}"/>
          </ac:spMkLst>
        </pc:spChg>
        <pc:spChg chg="add del mod">
          <ac:chgData name="박민지" userId="8cd2928b-fb69-4a34-b7ec-bae7cef32d1f" providerId="ADAL" clId="{DBA583C0-F7D3-422F-BEAE-50A974284B64}" dt="2022-08-24T05:06:40.991" v="4599" actId="14100"/>
          <ac:spMkLst>
            <pc:docMk/>
            <pc:sldMk cId="492732019" sldId="341"/>
            <ac:spMk id="59" creationId="{97B41952-04ED-AC97-69F0-57A3714C58B5}"/>
          </ac:spMkLst>
        </pc:spChg>
        <pc:picChg chg="add mod ord modCrop">
          <ac:chgData name="박민지" userId="8cd2928b-fb69-4a34-b7ec-bae7cef32d1f" providerId="ADAL" clId="{DBA583C0-F7D3-422F-BEAE-50A974284B64}" dt="2022-08-24T05:16:16.221" v="4798" actId="1076"/>
          <ac:picMkLst>
            <pc:docMk/>
            <pc:sldMk cId="492732019" sldId="341"/>
            <ac:picMk id="15" creationId="{A4B33F74-E664-4DD5-5464-66D5CB6D2C6E}"/>
          </ac:picMkLst>
        </pc:picChg>
        <pc:picChg chg="del">
          <ac:chgData name="박민지" userId="8cd2928b-fb69-4a34-b7ec-bae7cef32d1f" providerId="ADAL" clId="{DBA583C0-F7D3-422F-BEAE-50A974284B64}" dt="2022-08-24T05:01:04.502" v="4503" actId="478"/>
          <ac:picMkLst>
            <pc:docMk/>
            <pc:sldMk cId="492732019" sldId="341"/>
            <ac:picMk id="20" creationId="{FC4FCB19-73BE-38DD-144D-651C4D7FB4B9}"/>
          </ac:picMkLst>
        </pc:picChg>
        <pc:picChg chg="del">
          <ac:chgData name="박민지" userId="8cd2928b-fb69-4a34-b7ec-bae7cef32d1f" providerId="ADAL" clId="{DBA583C0-F7D3-422F-BEAE-50A974284B64}" dt="2022-08-24T05:01:05.065" v="4504" actId="478"/>
          <ac:picMkLst>
            <pc:docMk/>
            <pc:sldMk cId="492732019" sldId="341"/>
            <ac:picMk id="21" creationId="{7CAC15E3-727F-1482-C803-E98A241E9BB4}"/>
          </ac:picMkLst>
        </pc:picChg>
        <pc:cxnChg chg="add mod">
          <ac:chgData name="박민지" userId="8cd2928b-fb69-4a34-b7ec-bae7cef32d1f" providerId="ADAL" clId="{DBA583C0-F7D3-422F-BEAE-50A974284B64}" dt="2022-08-24T05:49:01.656" v="5607" actId="14100"/>
          <ac:cxnSpMkLst>
            <pc:docMk/>
            <pc:sldMk cId="492732019" sldId="341"/>
            <ac:cxnSpMk id="18" creationId="{6DAEF0AA-3667-6867-7B21-B4E098C2BE24}"/>
          </ac:cxnSpMkLst>
        </pc:cxnChg>
        <pc:cxnChg chg="add mod">
          <ac:chgData name="박민지" userId="8cd2928b-fb69-4a34-b7ec-bae7cef32d1f" providerId="ADAL" clId="{DBA583C0-F7D3-422F-BEAE-50A974284B64}" dt="2022-08-24T05:51:05.878" v="5620" actId="14100"/>
          <ac:cxnSpMkLst>
            <pc:docMk/>
            <pc:sldMk cId="492732019" sldId="341"/>
            <ac:cxnSpMk id="39" creationId="{756B1DFD-D0A3-1A4D-3E22-F396AEA2FE11}"/>
          </ac:cxnSpMkLst>
        </pc:cxnChg>
        <pc:cxnChg chg="mod">
          <ac:chgData name="박민지" userId="8cd2928b-fb69-4a34-b7ec-bae7cef32d1f" providerId="ADAL" clId="{DBA583C0-F7D3-422F-BEAE-50A974284B64}" dt="2022-08-24T05:04:30.025" v="4541" actId="1076"/>
          <ac:cxnSpMkLst>
            <pc:docMk/>
            <pc:sldMk cId="492732019" sldId="341"/>
            <ac:cxnSpMk id="42" creationId="{AC2CD89C-2162-7368-8EED-FECBA9B72D46}"/>
          </ac:cxnSpMkLst>
        </pc:cxnChg>
      </pc:sldChg>
      <pc:sldChg chg="add del setBg">
        <pc:chgData name="박민지" userId="8cd2928b-fb69-4a34-b7ec-bae7cef32d1f" providerId="ADAL" clId="{DBA583C0-F7D3-422F-BEAE-50A974284B64}" dt="2022-08-23T20:31:20.057" v="3821"/>
        <pc:sldMkLst>
          <pc:docMk/>
          <pc:sldMk cId="2155045485" sldId="341"/>
        </pc:sldMkLst>
      </pc:sldChg>
      <pc:sldChg chg="modSp add del mod ord">
        <pc:chgData name="박민지" userId="8cd2928b-fb69-4a34-b7ec-bae7cef32d1f" providerId="ADAL" clId="{DBA583C0-F7D3-422F-BEAE-50A974284B64}" dt="2022-08-25T08:34:54.887" v="5646" actId="47"/>
        <pc:sldMkLst>
          <pc:docMk/>
          <pc:sldMk cId="1703312433" sldId="342"/>
        </pc:sldMkLst>
        <pc:spChg chg="mod">
          <ac:chgData name="박민지" userId="8cd2928b-fb69-4a34-b7ec-bae7cef32d1f" providerId="ADAL" clId="{DBA583C0-F7D3-422F-BEAE-50A974284B64}" dt="2022-08-24T05:58:21.626" v="5624" actId="20577"/>
          <ac:spMkLst>
            <pc:docMk/>
            <pc:sldMk cId="1703312433" sldId="342"/>
            <ac:spMk id="4" creationId="{B8326A7D-F71C-ED1C-CBFD-93F557654D2A}"/>
          </ac:spMkLst>
        </pc:spChg>
        <pc:spChg chg="mod">
          <ac:chgData name="박민지" userId="8cd2928b-fb69-4a34-b7ec-bae7cef32d1f" providerId="ADAL" clId="{DBA583C0-F7D3-422F-BEAE-50A974284B64}" dt="2022-08-24T05:00:11.706" v="4433" actId="20577"/>
          <ac:spMkLst>
            <pc:docMk/>
            <pc:sldMk cId="1703312433" sldId="342"/>
            <ac:spMk id="5" creationId="{3251639B-29EB-6E9D-733B-6F917838F571}"/>
          </ac:spMkLst>
        </pc:spChg>
      </pc:sldChg>
      <pc:sldChg chg="addSp delSp modSp add mod">
        <pc:chgData name="박민지" userId="8cd2928b-fb69-4a34-b7ec-bae7cef32d1f" providerId="ADAL" clId="{DBA583C0-F7D3-422F-BEAE-50A974284B64}" dt="2022-08-24T05:23:23.308" v="4929"/>
        <pc:sldMkLst>
          <pc:docMk/>
          <pc:sldMk cId="2463648795" sldId="343"/>
        </pc:sldMkLst>
        <pc:spChg chg="del">
          <ac:chgData name="박민지" userId="8cd2928b-fb69-4a34-b7ec-bae7cef32d1f" providerId="ADAL" clId="{DBA583C0-F7D3-422F-BEAE-50A974284B64}" dt="2022-08-24T05:23:09.891" v="4927" actId="478"/>
          <ac:spMkLst>
            <pc:docMk/>
            <pc:sldMk cId="2463648795" sldId="343"/>
            <ac:spMk id="2" creationId="{CF3149CB-BD97-A488-A640-2D97E50B80F4}"/>
          </ac:spMkLst>
        </pc:spChg>
        <pc:spChg chg="add mod">
          <ac:chgData name="박민지" userId="8cd2928b-fb69-4a34-b7ec-bae7cef32d1f" providerId="ADAL" clId="{DBA583C0-F7D3-422F-BEAE-50A974284B64}" dt="2022-08-24T05:23:23.308" v="4929"/>
          <ac:spMkLst>
            <pc:docMk/>
            <pc:sldMk cId="2463648795" sldId="343"/>
            <ac:spMk id="3" creationId="{D6DBDA3F-0F75-616A-DA21-D56319B9BD44}"/>
          </ac:spMkLst>
        </pc:spChg>
        <pc:spChg chg="mod">
          <ac:chgData name="박민지" userId="8cd2928b-fb69-4a34-b7ec-bae7cef32d1f" providerId="ADAL" clId="{DBA583C0-F7D3-422F-BEAE-50A974284B64}" dt="2022-08-24T05:23:03.866" v="4926" actId="20577"/>
          <ac:spMkLst>
            <pc:docMk/>
            <pc:sldMk cId="2463648795" sldId="343"/>
            <ac:spMk id="4" creationId="{23C20776-EAA6-5280-4522-390D875F17DF}"/>
          </ac:spMkLst>
        </pc:spChg>
        <pc:spChg chg="del">
          <ac:chgData name="박민지" userId="8cd2928b-fb69-4a34-b7ec-bae7cef32d1f" providerId="ADAL" clId="{DBA583C0-F7D3-422F-BEAE-50A974284B64}" dt="2022-08-24T05:23:15.126" v="4928" actId="478"/>
          <ac:spMkLst>
            <pc:docMk/>
            <pc:sldMk cId="2463648795" sldId="343"/>
            <ac:spMk id="5" creationId="{E61E1EBA-1109-14D8-B901-1C51CEB5660B}"/>
          </ac:spMkLst>
        </pc:spChg>
        <pc:spChg chg="del">
          <ac:chgData name="박민지" userId="8cd2928b-fb69-4a34-b7ec-bae7cef32d1f" providerId="ADAL" clId="{DBA583C0-F7D3-422F-BEAE-50A974284B64}" dt="2022-08-24T05:23:15.126" v="4928" actId="478"/>
          <ac:spMkLst>
            <pc:docMk/>
            <pc:sldMk cId="2463648795" sldId="343"/>
            <ac:spMk id="6" creationId="{35CD672C-8AFD-D034-DB61-B539D2C7BD7D}"/>
          </ac:spMkLst>
        </pc:spChg>
        <pc:spChg chg="del">
          <ac:chgData name="박민지" userId="8cd2928b-fb69-4a34-b7ec-bae7cef32d1f" providerId="ADAL" clId="{DBA583C0-F7D3-422F-BEAE-50A974284B64}" dt="2022-08-24T05:23:15.126" v="4928" actId="478"/>
          <ac:spMkLst>
            <pc:docMk/>
            <pc:sldMk cId="2463648795" sldId="343"/>
            <ac:spMk id="8" creationId="{E627F482-21E4-4C20-6142-0EBD04769434}"/>
          </ac:spMkLst>
        </pc:spChg>
        <pc:spChg chg="del">
          <ac:chgData name="박민지" userId="8cd2928b-fb69-4a34-b7ec-bae7cef32d1f" providerId="ADAL" clId="{DBA583C0-F7D3-422F-BEAE-50A974284B64}" dt="2022-08-24T05:23:15.126" v="4928" actId="478"/>
          <ac:spMkLst>
            <pc:docMk/>
            <pc:sldMk cId="2463648795" sldId="343"/>
            <ac:spMk id="9" creationId="{F3FFC759-3B3F-A90D-AB97-24D93ED85B61}"/>
          </ac:spMkLst>
        </pc:spChg>
        <pc:spChg chg="del">
          <ac:chgData name="박민지" userId="8cd2928b-fb69-4a34-b7ec-bae7cef32d1f" providerId="ADAL" clId="{DBA583C0-F7D3-422F-BEAE-50A974284B64}" dt="2022-08-24T05:23:15.126" v="4928" actId="478"/>
          <ac:spMkLst>
            <pc:docMk/>
            <pc:sldMk cId="2463648795" sldId="343"/>
            <ac:spMk id="10" creationId="{49286579-2740-5B77-A9DB-DD46BE118F26}"/>
          </ac:spMkLst>
        </pc:spChg>
        <pc:spChg chg="del">
          <ac:chgData name="박민지" userId="8cd2928b-fb69-4a34-b7ec-bae7cef32d1f" providerId="ADAL" clId="{DBA583C0-F7D3-422F-BEAE-50A974284B64}" dt="2022-08-24T05:23:15.126" v="4928" actId="478"/>
          <ac:spMkLst>
            <pc:docMk/>
            <pc:sldMk cId="2463648795" sldId="343"/>
            <ac:spMk id="11" creationId="{77AE6F0C-6BC5-522C-CF00-EF3A46D88B33}"/>
          </ac:spMkLst>
        </pc:spChg>
        <pc:spChg chg="mod">
          <ac:chgData name="박민지" userId="8cd2928b-fb69-4a34-b7ec-bae7cef32d1f" providerId="ADAL" clId="{DBA583C0-F7D3-422F-BEAE-50A974284B64}" dt="2022-08-24T05:23:01.865" v="4924"/>
          <ac:spMkLst>
            <pc:docMk/>
            <pc:sldMk cId="2463648795" sldId="343"/>
            <ac:spMk id="12" creationId="{9736ED3C-8C7B-AE38-B16E-2D89866674E3}"/>
          </ac:spMkLst>
        </pc:spChg>
        <pc:spChg chg="del">
          <ac:chgData name="박민지" userId="8cd2928b-fb69-4a34-b7ec-bae7cef32d1f" providerId="ADAL" clId="{DBA583C0-F7D3-422F-BEAE-50A974284B64}" dt="2022-08-24T05:23:15.126" v="4928" actId="478"/>
          <ac:spMkLst>
            <pc:docMk/>
            <pc:sldMk cId="2463648795" sldId="343"/>
            <ac:spMk id="14" creationId="{1478CC43-4709-A666-7A14-23833E14738F}"/>
          </ac:spMkLst>
        </pc:spChg>
        <pc:spChg chg="del">
          <ac:chgData name="박민지" userId="8cd2928b-fb69-4a34-b7ec-bae7cef32d1f" providerId="ADAL" clId="{DBA583C0-F7D3-422F-BEAE-50A974284B64}" dt="2022-08-24T05:23:15.126" v="4928" actId="478"/>
          <ac:spMkLst>
            <pc:docMk/>
            <pc:sldMk cId="2463648795" sldId="343"/>
            <ac:spMk id="16" creationId="{F64FC8D3-512A-7811-32BB-88B6BE155492}"/>
          </ac:spMkLst>
        </pc:spChg>
        <pc:spChg chg="del">
          <ac:chgData name="박민지" userId="8cd2928b-fb69-4a34-b7ec-bae7cef32d1f" providerId="ADAL" clId="{DBA583C0-F7D3-422F-BEAE-50A974284B64}" dt="2022-08-24T05:23:15.126" v="4928" actId="478"/>
          <ac:spMkLst>
            <pc:docMk/>
            <pc:sldMk cId="2463648795" sldId="343"/>
            <ac:spMk id="17" creationId="{62CA1513-2EBE-EFF7-443E-8BEAF4BCA71D}"/>
          </ac:spMkLst>
        </pc:spChg>
        <pc:spChg chg="add mod">
          <ac:chgData name="박민지" userId="8cd2928b-fb69-4a34-b7ec-bae7cef32d1f" providerId="ADAL" clId="{DBA583C0-F7D3-422F-BEAE-50A974284B64}" dt="2022-08-24T05:23:23.308" v="4929"/>
          <ac:spMkLst>
            <pc:docMk/>
            <pc:sldMk cId="2463648795" sldId="343"/>
            <ac:spMk id="18" creationId="{F4F4AFE6-5114-603A-19E9-2FD78471401A}"/>
          </ac:spMkLst>
        </pc:spChg>
        <pc:spChg chg="add mod">
          <ac:chgData name="박민지" userId="8cd2928b-fb69-4a34-b7ec-bae7cef32d1f" providerId="ADAL" clId="{DBA583C0-F7D3-422F-BEAE-50A974284B64}" dt="2022-08-24T05:23:23.308" v="4929"/>
          <ac:spMkLst>
            <pc:docMk/>
            <pc:sldMk cId="2463648795" sldId="343"/>
            <ac:spMk id="19" creationId="{4A27C1E7-468D-C7F9-D9A1-C46F30E87DA0}"/>
          </ac:spMkLst>
        </pc:spChg>
        <pc:spChg chg="add mod">
          <ac:chgData name="박민지" userId="8cd2928b-fb69-4a34-b7ec-bae7cef32d1f" providerId="ADAL" clId="{DBA583C0-F7D3-422F-BEAE-50A974284B64}" dt="2022-08-24T05:23:23.308" v="4929"/>
          <ac:spMkLst>
            <pc:docMk/>
            <pc:sldMk cId="2463648795" sldId="343"/>
            <ac:spMk id="20" creationId="{1BF533F3-E9B1-E5B1-2480-35A2F8916334}"/>
          </ac:spMkLst>
        </pc:spChg>
        <pc:spChg chg="add mod">
          <ac:chgData name="박민지" userId="8cd2928b-fb69-4a34-b7ec-bae7cef32d1f" providerId="ADAL" clId="{DBA583C0-F7D3-422F-BEAE-50A974284B64}" dt="2022-08-24T05:23:23.308" v="4929"/>
          <ac:spMkLst>
            <pc:docMk/>
            <pc:sldMk cId="2463648795" sldId="343"/>
            <ac:spMk id="21" creationId="{56A1B5BF-43E3-3C3F-4134-5FFDE057B2F7}"/>
          </ac:spMkLst>
        </pc:spChg>
        <pc:spChg chg="add mod">
          <ac:chgData name="박민지" userId="8cd2928b-fb69-4a34-b7ec-bae7cef32d1f" providerId="ADAL" clId="{DBA583C0-F7D3-422F-BEAE-50A974284B64}" dt="2022-08-24T05:23:23.308" v="4929"/>
          <ac:spMkLst>
            <pc:docMk/>
            <pc:sldMk cId="2463648795" sldId="343"/>
            <ac:spMk id="22" creationId="{B444312B-7EEB-99DB-F15F-D6803C7E84FA}"/>
          </ac:spMkLst>
        </pc:spChg>
        <pc:spChg chg="add mod">
          <ac:chgData name="박민지" userId="8cd2928b-fb69-4a34-b7ec-bae7cef32d1f" providerId="ADAL" clId="{DBA583C0-F7D3-422F-BEAE-50A974284B64}" dt="2022-08-24T05:23:23.308" v="4929"/>
          <ac:spMkLst>
            <pc:docMk/>
            <pc:sldMk cId="2463648795" sldId="343"/>
            <ac:spMk id="23" creationId="{0EE24186-7671-79FD-A035-200395D4F90E}"/>
          </ac:spMkLst>
        </pc:spChg>
        <pc:spChg chg="add mod">
          <ac:chgData name="박민지" userId="8cd2928b-fb69-4a34-b7ec-bae7cef32d1f" providerId="ADAL" clId="{DBA583C0-F7D3-422F-BEAE-50A974284B64}" dt="2022-08-24T05:23:23.308" v="4929"/>
          <ac:spMkLst>
            <pc:docMk/>
            <pc:sldMk cId="2463648795" sldId="343"/>
            <ac:spMk id="24" creationId="{C1FCDD18-38C2-927E-9251-AC444642D025}"/>
          </ac:spMkLst>
        </pc:spChg>
        <pc:spChg chg="del">
          <ac:chgData name="박민지" userId="8cd2928b-fb69-4a34-b7ec-bae7cef32d1f" providerId="ADAL" clId="{DBA583C0-F7D3-422F-BEAE-50A974284B64}" dt="2022-08-24T05:23:15.126" v="4928" actId="478"/>
          <ac:spMkLst>
            <pc:docMk/>
            <pc:sldMk cId="2463648795" sldId="343"/>
            <ac:spMk id="29" creationId="{2C8F2564-A938-463A-1F1F-B0DE1ABC2055}"/>
          </ac:spMkLst>
        </pc:spChg>
        <pc:spChg chg="del">
          <ac:chgData name="박민지" userId="8cd2928b-fb69-4a34-b7ec-bae7cef32d1f" providerId="ADAL" clId="{DBA583C0-F7D3-422F-BEAE-50A974284B64}" dt="2022-08-24T05:23:15.126" v="4928" actId="478"/>
          <ac:spMkLst>
            <pc:docMk/>
            <pc:sldMk cId="2463648795" sldId="343"/>
            <ac:spMk id="31" creationId="{88C6F6DA-8A7F-C539-0277-C7ABEB4D3D7B}"/>
          </ac:spMkLst>
        </pc:spChg>
        <pc:spChg chg="del">
          <ac:chgData name="박민지" userId="8cd2928b-fb69-4a34-b7ec-bae7cef32d1f" providerId="ADAL" clId="{DBA583C0-F7D3-422F-BEAE-50A974284B64}" dt="2022-08-24T05:23:15.126" v="4928" actId="478"/>
          <ac:spMkLst>
            <pc:docMk/>
            <pc:sldMk cId="2463648795" sldId="343"/>
            <ac:spMk id="32" creationId="{B72F16E1-BD1D-7471-96E8-1F015DEC4E9E}"/>
          </ac:spMkLst>
        </pc:spChg>
        <pc:spChg chg="del">
          <ac:chgData name="박민지" userId="8cd2928b-fb69-4a34-b7ec-bae7cef32d1f" providerId="ADAL" clId="{DBA583C0-F7D3-422F-BEAE-50A974284B64}" dt="2022-08-24T05:23:15.126" v="4928" actId="478"/>
          <ac:spMkLst>
            <pc:docMk/>
            <pc:sldMk cId="2463648795" sldId="343"/>
            <ac:spMk id="33" creationId="{E78D45EF-8FAE-DD15-F197-E9A0DFE457E1}"/>
          </ac:spMkLst>
        </pc:spChg>
        <pc:spChg chg="del">
          <ac:chgData name="박민지" userId="8cd2928b-fb69-4a34-b7ec-bae7cef32d1f" providerId="ADAL" clId="{DBA583C0-F7D3-422F-BEAE-50A974284B64}" dt="2022-08-24T05:23:15.126" v="4928" actId="478"/>
          <ac:spMkLst>
            <pc:docMk/>
            <pc:sldMk cId="2463648795" sldId="343"/>
            <ac:spMk id="34" creationId="{00AB7940-0B02-8FCF-FB1A-8F13A51E850E}"/>
          </ac:spMkLst>
        </pc:spChg>
        <pc:spChg chg="del">
          <ac:chgData name="박민지" userId="8cd2928b-fb69-4a34-b7ec-bae7cef32d1f" providerId="ADAL" clId="{DBA583C0-F7D3-422F-BEAE-50A974284B64}" dt="2022-08-24T05:23:15.126" v="4928" actId="478"/>
          <ac:spMkLst>
            <pc:docMk/>
            <pc:sldMk cId="2463648795" sldId="343"/>
            <ac:spMk id="35" creationId="{455D9BCC-DDC4-C04A-BAEA-C115762BBEFF}"/>
          </ac:spMkLst>
        </pc:spChg>
        <pc:spChg chg="del">
          <ac:chgData name="박민지" userId="8cd2928b-fb69-4a34-b7ec-bae7cef32d1f" providerId="ADAL" clId="{DBA583C0-F7D3-422F-BEAE-50A974284B64}" dt="2022-08-24T05:23:15.126" v="4928" actId="478"/>
          <ac:spMkLst>
            <pc:docMk/>
            <pc:sldMk cId="2463648795" sldId="343"/>
            <ac:spMk id="36" creationId="{1240A077-3828-0DA5-2E18-C5D648DAB769}"/>
          </ac:spMkLst>
        </pc:spChg>
        <pc:spChg chg="del">
          <ac:chgData name="박민지" userId="8cd2928b-fb69-4a34-b7ec-bae7cef32d1f" providerId="ADAL" clId="{DBA583C0-F7D3-422F-BEAE-50A974284B64}" dt="2022-08-24T05:23:15.126" v="4928" actId="478"/>
          <ac:spMkLst>
            <pc:docMk/>
            <pc:sldMk cId="2463648795" sldId="343"/>
            <ac:spMk id="37" creationId="{1E63986C-E816-6B75-0AA1-1A5617E9D2C4}"/>
          </ac:spMkLst>
        </pc:spChg>
        <pc:spChg chg="del">
          <ac:chgData name="박민지" userId="8cd2928b-fb69-4a34-b7ec-bae7cef32d1f" providerId="ADAL" clId="{DBA583C0-F7D3-422F-BEAE-50A974284B64}" dt="2022-08-24T05:23:15.126" v="4928" actId="478"/>
          <ac:spMkLst>
            <pc:docMk/>
            <pc:sldMk cId="2463648795" sldId="343"/>
            <ac:spMk id="38" creationId="{9F8FE393-FD71-E47B-76CB-9408C83F13A1}"/>
          </ac:spMkLst>
        </pc:spChg>
        <pc:spChg chg="del">
          <ac:chgData name="박민지" userId="8cd2928b-fb69-4a34-b7ec-bae7cef32d1f" providerId="ADAL" clId="{DBA583C0-F7D3-422F-BEAE-50A974284B64}" dt="2022-08-24T05:23:15.126" v="4928" actId="478"/>
          <ac:spMkLst>
            <pc:docMk/>
            <pc:sldMk cId="2463648795" sldId="343"/>
            <ac:spMk id="59" creationId="{97B41952-04ED-AC97-69F0-57A3714C58B5}"/>
          </ac:spMkLst>
        </pc:spChg>
        <pc:picChg chg="del">
          <ac:chgData name="박민지" userId="8cd2928b-fb69-4a34-b7ec-bae7cef32d1f" providerId="ADAL" clId="{DBA583C0-F7D3-422F-BEAE-50A974284B64}" dt="2022-08-24T05:23:15.126" v="4928" actId="478"/>
          <ac:picMkLst>
            <pc:docMk/>
            <pc:sldMk cId="2463648795" sldId="343"/>
            <ac:picMk id="15" creationId="{A4B33F74-E664-4DD5-5464-66D5CB6D2C6E}"/>
          </ac:picMkLst>
        </pc:picChg>
        <pc:picChg chg="add mod">
          <ac:chgData name="박민지" userId="8cd2928b-fb69-4a34-b7ec-bae7cef32d1f" providerId="ADAL" clId="{DBA583C0-F7D3-422F-BEAE-50A974284B64}" dt="2022-08-24T05:23:23.308" v="4929"/>
          <ac:picMkLst>
            <pc:docMk/>
            <pc:sldMk cId="2463648795" sldId="343"/>
            <ac:picMk id="25" creationId="{3E68EC01-018E-7D66-0DC6-BE038E199E0F}"/>
          </ac:picMkLst>
        </pc:picChg>
        <pc:picChg chg="add mod">
          <ac:chgData name="박민지" userId="8cd2928b-fb69-4a34-b7ec-bae7cef32d1f" providerId="ADAL" clId="{DBA583C0-F7D3-422F-BEAE-50A974284B64}" dt="2022-08-24T05:23:23.308" v="4929"/>
          <ac:picMkLst>
            <pc:docMk/>
            <pc:sldMk cId="2463648795" sldId="343"/>
            <ac:picMk id="26" creationId="{0C9A46E4-1B9C-8734-CA9F-A76A7160FBEC}"/>
          </ac:picMkLst>
        </pc:picChg>
        <pc:cxnChg chg="del mod">
          <ac:chgData name="박민지" userId="8cd2928b-fb69-4a34-b7ec-bae7cef32d1f" providerId="ADAL" clId="{DBA583C0-F7D3-422F-BEAE-50A974284B64}" dt="2022-08-24T05:23:15.126" v="4928" actId="478"/>
          <ac:cxnSpMkLst>
            <pc:docMk/>
            <pc:sldMk cId="2463648795" sldId="343"/>
            <ac:cxnSpMk id="42" creationId="{AC2CD89C-2162-7368-8EED-FECBA9B72D46}"/>
          </ac:cxnSpMkLst>
        </pc:cxnChg>
      </pc:sldChg>
    </pc:docChg>
  </pc:docChgLst>
  <pc:docChgLst>
    <pc:chgData name="박민지" userId="8cd2928b-fb69-4a34-b7ec-bae7cef32d1f" providerId="ADAL" clId="{C601E237-A7CD-4E35-89FA-295415533D17}"/>
    <pc:docChg chg="undo redo custSel addSld delSld modSld sldOrd">
      <pc:chgData name="박민지" userId="8cd2928b-fb69-4a34-b7ec-bae7cef32d1f" providerId="ADAL" clId="{C601E237-A7CD-4E35-89FA-295415533D17}" dt="2022-08-31T17:03:46.651" v="4608" actId="478"/>
      <pc:docMkLst>
        <pc:docMk/>
      </pc:docMkLst>
      <pc:sldChg chg="modSp mod">
        <pc:chgData name="박민지" userId="8cd2928b-fb69-4a34-b7ec-bae7cef32d1f" providerId="ADAL" clId="{C601E237-A7CD-4E35-89FA-295415533D17}" dt="2022-08-30T19:28:31.477" v="3009" actId="403"/>
        <pc:sldMkLst>
          <pc:docMk/>
          <pc:sldMk cId="484164959" sldId="279"/>
        </pc:sldMkLst>
        <pc:spChg chg="mod">
          <ac:chgData name="박민지" userId="8cd2928b-fb69-4a34-b7ec-bae7cef32d1f" providerId="ADAL" clId="{C601E237-A7CD-4E35-89FA-295415533D17}" dt="2022-08-30T19:28:31.477" v="3009" actId="403"/>
          <ac:spMkLst>
            <pc:docMk/>
            <pc:sldMk cId="484164959" sldId="279"/>
            <ac:spMk id="3" creationId="{773F2969-8E1F-0403-B6B6-037C4B0D5DB2}"/>
          </ac:spMkLst>
        </pc:spChg>
      </pc:sldChg>
      <pc:sldChg chg="del">
        <pc:chgData name="박민지" userId="8cd2928b-fb69-4a34-b7ec-bae7cef32d1f" providerId="ADAL" clId="{C601E237-A7CD-4E35-89FA-295415533D17}" dt="2022-08-25T16:23:17.703" v="1631" actId="47"/>
        <pc:sldMkLst>
          <pc:docMk/>
          <pc:sldMk cId="2472891769" sldId="282"/>
        </pc:sldMkLst>
      </pc:sldChg>
      <pc:sldChg chg="addSp delSp modSp add del mod">
        <pc:chgData name="박민지" userId="8cd2928b-fb69-4a34-b7ec-bae7cef32d1f" providerId="ADAL" clId="{C601E237-A7CD-4E35-89FA-295415533D17}" dt="2022-08-25T16:23:24.116" v="1632" actId="47"/>
        <pc:sldMkLst>
          <pc:docMk/>
          <pc:sldMk cId="1690361807" sldId="286"/>
        </pc:sldMkLst>
        <pc:spChg chg="add mod">
          <ac:chgData name="박민지" userId="8cd2928b-fb69-4a34-b7ec-bae7cef32d1f" providerId="ADAL" clId="{C601E237-A7CD-4E35-89FA-295415533D17}" dt="2022-08-25T15:59:26.027" v="1117" actId="1076"/>
          <ac:spMkLst>
            <pc:docMk/>
            <pc:sldMk cId="1690361807" sldId="286"/>
            <ac:spMk id="7" creationId="{5A525ECA-ABE5-8E84-7859-58A4ECC8CFA9}"/>
          </ac:spMkLst>
        </pc:spChg>
        <pc:spChg chg="add mod">
          <ac:chgData name="박민지" userId="8cd2928b-fb69-4a34-b7ec-bae7cef32d1f" providerId="ADAL" clId="{C601E237-A7CD-4E35-89FA-295415533D17}" dt="2022-08-25T15:59:26.027" v="1117" actId="1076"/>
          <ac:spMkLst>
            <pc:docMk/>
            <pc:sldMk cId="1690361807" sldId="286"/>
            <ac:spMk id="9" creationId="{E18762EB-207F-4CB1-EAB2-AFD09459AFD1}"/>
          </ac:spMkLst>
        </pc:spChg>
        <pc:spChg chg="del">
          <ac:chgData name="박민지" userId="8cd2928b-fb69-4a34-b7ec-bae7cef32d1f" providerId="ADAL" clId="{C601E237-A7CD-4E35-89FA-295415533D17}" dt="2022-08-25T15:59:17.833" v="1114" actId="478"/>
          <ac:spMkLst>
            <pc:docMk/>
            <pc:sldMk cId="1690361807" sldId="286"/>
            <ac:spMk id="108" creationId="{7CB4EAE4-EBEC-ECBD-1880-015854D17DA3}"/>
          </ac:spMkLst>
        </pc:spChg>
        <pc:spChg chg="mod">
          <ac:chgData name="박민지" userId="8cd2928b-fb69-4a34-b7ec-bae7cef32d1f" providerId="ADAL" clId="{C601E237-A7CD-4E35-89FA-295415533D17}" dt="2022-08-25T15:59:14.444" v="1112" actId="20577"/>
          <ac:spMkLst>
            <pc:docMk/>
            <pc:sldMk cId="1690361807" sldId="286"/>
            <ac:spMk id="109" creationId="{E4560DFB-3C6C-90F7-CF4F-09327AD47E96}"/>
          </ac:spMkLst>
        </pc:spChg>
        <pc:spChg chg="del mod">
          <ac:chgData name="박민지" userId="8cd2928b-fb69-4a34-b7ec-bae7cef32d1f" providerId="ADAL" clId="{C601E237-A7CD-4E35-89FA-295415533D17}" dt="2022-08-25T15:59:19.845" v="1115" actId="478"/>
          <ac:spMkLst>
            <pc:docMk/>
            <pc:sldMk cId="1690361807" sldId="286"/>
            <ac:spMk id="110" creationId="{3DCF909D-50E8-AD69-8062-5D4E3D00A889}"/>
          </ac:spMkLst>
        </pc:spChg>
      </pc:sldChg>
      <pc:sldChg chg="add del">
        <pc:chgData name="박민지" userId="8cd2928b-fb69-4a34-b7ec-bae7cef32d1f" providerId="ADAL" clId="{C601E237-A7CD-4E35-89FA-295415533D17}" dt="2022-08-31T16:42:52.421" v="4445" actId="47"/>
        <pc:sldMkLst>
          <pc:docMk/>
          <pc:sldMk cId="3251937357" sldId="287"/>
        </pc:sldMkLst>
      </pc:sldChg>
      <pc:sldChg chg="delSp modSp mod delAnim">
        <pc:chgData name="박민지" userId="8cd2928b-fb69-4a34-b7ec-bae7cef32d1f" providerId="ADAL" clId="{C601E237-A7CD-4E35-89FA-295415533D17}" dt="2022-08-31T16:12:38.065" v="4120" actId="478"/>
        <pc:sldMkLst>
          <pc:docMk/>
          <pc:sldMk cId="1004548809" sldId="325"/>
        </pc:sldMkLst>
        <pc:spChg chg="mod">
          <ac:chgData name="박민지" userId="8cd2928b-fb69-4a34-b7ec-bae7cef32d1f" providerId="ADAL" clId="{C601E237-A7CD-4E35-89FA-295415533D17}" dt="2022-08-25T16:24:06.232" v="1663" actId="20577"/>
          <ac:spMkLst>
            <pc:docMk/>
            <pc:sldMk cId="1004548809" sldId="325"/>
            <ac:spMk id="8" creationId="{BC5F8E78-68AC-B048-5336-EE835D4169E6}"/>
          </ac:spMkLst>
        </pc:spChg>
        <pc:spChg chg="mod">
          <ac:chgData name="박민지" userId="8cd2928b-fb69-4a34-b7ec-bae7cef32d1f" providerId="ADAL" clId="{C601E237-A7CD-4E35-89FA-295415533D17}" dt="2022-08-31T16:12:36.855" v="4119"/>
          <ac:spMkLst>
            <pc:docMk/>
            <pc:sldMk cId="1004548809" sldId="325"/>
            <ac:spMk id="10" creationId="{15EF1453-BC33-8329-E803-35808F5E93AA}"/>
          </ac:spMkLst>
        </pc:spChg>
        <pc:spChg chg="mod">
          <ac:chgData name="박민지" userId="8cd2928b-fb69-4a34-b7ec-bae7cef32d1f" providerId="ADAL" clId="{C601E237-A7CD-4E35-89FA-295415533D17}" dt="2022-08-26T16:05:16.028" v="1677"/>
          <ac:spMkLst>
            <pc:docMk/>
            <pc:sldMk cId="1004548809" sldId="325"/>
            <ac:spMk id="12" creationId="{475A99F0-E26F-49EF-19FA-5DA225DF25D0}"/>
          </ac:spMkLst>
        </pc:spChg>
        <pc:spChg chg="del mod">
          <ac:chgData name="박민지" userId="8cd2928b-fb69-4a34-b7ec-bae7cef32d1f" providerId="ADAL" clId="{C601E237-A7CD-4E35-89FA-295415533D17}" dt="2022-08-31T16:12:38.065" v="4120" actId="478"/>
          <ac:spMkLst>
            <pc:docMk/>
            <pc:sldMk cId="1004548809" sldId="325"/>
            <ac:spMk id="23" creationId="{7FA1F6FA-9EEE-8AE3-D0D4-02A15217E739}"/>
          </ac:spMkLst>
        </pc:spChg>
      </pc:sldChg>
      <pc:sldChg chg="modSp mod ord">
        <pc:chgData name="박민지" userId="8cd2928b-fb69-4a34-b7ec-bae7cef32d1f" providerId="ADAL" clId="{C601E237-A7CD-4E35-89FA-295415533D17}" dt="2022-08-30T19:27:45.231" v="2997" actId="20578"/>
        <pc:sldMkLst>
          <pc:docMk/>
          <pc:sldMk cId="591152228" sldId="326"/>
        </pc:sldMkLst>
        <pc:spChg chg="mod">
          <ac:chgData name="박민지" userId="8cd2928b-fb69-4a34-b7ec-bae7cef32d1f" providerId="ADAL" clId="{C601E237-A7CD-4E35-89FA-295415533D17}" dt="2022-08-26T18:31:15.779" v="1896" actId="1076"/>
          <ac:spMkLst>
            <pc:docMk/>
            <pc:sldMk cId="591152228" sldId="326"/>
            <ac:spMk id="19" creationId="{A8123EB5-11AC-13C0-22F7-111B8DECE79C}"/>
          </ac:spMkLst>
        </pc:spChg>
      </pc:sldChg>
      <pc:sldChg chg="del">
        <pc:chgData name="박민지" userId="8cd2928b-fb69-4a34-b7ec-bae7cef32d1f" providerId="ADAL" clId="{C601E237-A7CD-4E35-89FA-295415533D17}" dt="2022-08-31T16:10:43.836" v="4083" actId="47"/>
        <pc:sldMkLst>
          <pc:docMk/>
          <pc:sldMk cId="3297790647" sldId="327"/>
        </pc:sldMkLst>
      </pc:sldChg>
      <pc:sldChg chg="modSp mod ord setBg">
        <pc:chgData name="박민지" userId="8cd2928b-fb69-4a34-b7ec-bae7cef32d1f" providerId="ADAL" clId="{C601E237-A7CD-4E35-89FA-295415533D17}" dt="2022-08-30T19:35:03.398" v="3032" actId="20578"/>
        <pc:sldMkLst>
          <pc:docMk/>
          <pc:sldMk cId="2428302365" sldId="333"/>
        </pc:sldMkLst>
        <pc:spChg chg="mod">
          <ac:chgData name="박민지" userId="8cd2928b-fb69-4a34-b7ec-bae7cef32d1f" providerId="ADAL" clId="{C601E237-A7CD-4E35-89FA-295415533D17}" dt="2022-08-30T19:23:31.496" v="2965" actId="403"/>
          <ac:spMkLst>
            <pc:docMk/>
            <pc:sldMk cId="2428302365" sldId="333"/>
            <ac:spMk id="3" creationId="{773F2969-8E1F-0403-B6B6-037C4B0D5DB2}"/>
          </ac:spMkLst>
        </pc:spChg>
      </pc:sldChg>
      <pc:sldChg chg="addSp delSp modSp mod ord modTransition">
        <pc:chgData name="박민지" userId="8cd2928b-fb69-4a34-b7ec-bae7cef32d1f" providerId="ADAL" clId="{C601E237-A7CD-4E35-89FA-295415533D17}" dt="2022-08-31T10:19:03.038" v="3890" actId="1076"/>
        <pc:sldMkLst>
          <pc:docMk/>
          <pc:sldMk cId="1500512150" sldId="336"/>
        </pc:sldMkLst>
        <pc:spChg chg="del">
          <ac:chgData name="박민지" userId="8cd2928b-fb69-4a34-b7ec-bae7cef32d1f" providerId="ADAL" clId="{C601E237-A7CD-4E35-89FA-295415533D17}" dt="2022-08-30T19:22:48.333" v="2891" actId="478"/>
          <ac:spMkLst>
            <pc:docMk/>
            <pc:sldMk cId="1500512150" sldId="336"/>
            <ac:spMk id="2" creationId="{CF3149CB-BD97-A488-A640-2D97E50B80F4}"/>
          </ac:spMkLst>
        </pc:spChg>
        <pc:spChg chg="add del">
          <ac:chgData name="박민지" userId="8cd2928b-fb69-4a34-b7ec-bae7cef32d1f" providerId="ADAL" clId="{C601E237-A7CD-4E35-89FA-295415533D17}" dt="2022-08-30T19:28:07.266" v="3001" actId="21"/>
          <ac:spMkLst>
            <pc:docMk/>
            <pc:sldMk cId="1500512150" sldId="336"/>
            <ac:spMk id="4" creationId="{23C20776-EAA6-5280-4522-390D875F17DF}"/>
          </ac:spMkLst>
        </pc:spChg>
        <pc:spChg chg="del">
          <ac:chgData name="박민지" userId="8cd2928b-fb69-4a34-b7ec-bae7cef32d1f" providerId="ADAL" clId="{C601E237-A7CD-4E35-89FA-295415533D17}" dt="2022-08-30T19:21:12.195" v="2875" actId="478"/>
          <ac:spMkLst>
            <pc:docMk/>
            <pc:sldMk cId="1500512150" sldId="336"/>
            <ac:spMk id="5" creationId="{E61E1EBA-1109-14D8-B901-1C51CEB5660B}"/>
          </ac:spMkLst>
        </pc:spChg>
        <pc:spChg chg="del">
          <ac:chgData name="박민지" userId="8cd2928b-fb69-4a34-b7ec-bae7cef32d1f" providerId="ADAL" clId="{C601E237-A7CD-4E35-89FA-295415533D17}" dt="2022-08-30T19:21:12.195" v="2875" actId="478"/>
          <ac:spMkLst>
            <pc:docMk/>
            <pc:sldMk cId="1500512150" sldId="336"/>
            <ac:spMk id="6" creationId="{35CD672C-8AFD-D034-DB61-B539D2C7BD7D}"/>
          </ac:spMkLst>
        </pc:spChg>
        <pc:spChg chg="del">
          <ac:chgData name="박민지" userId="8cd2928b-fb69-4a34-b7ec-bae7cef32d1f" providerId="ADAL" clId="{C601E237-A7CD-4E35-89FA-295415533D17}" dt="2022-08-30T19:21:12.195" v="2875" actId="478"/>
          <ac:spMkLst>
            <pc:docMk/>
            <pc:sldMk cId="1500512150" sldId="336"/>
            <ac:spMk id="8" creationId="{E627F482-21E4-4C20-6142-0EBD04769434}"/>
          </ac:spMkLst>
        </pc:spChg>
        <pc:spChg chg="del">
          <ac:chgData name="박민지" userId="8cd2928b-fb69-4a34-b7ec-bae7cef32d1f" providerId="ADAL" clId="{C601E237-A7CD-4E35-89FA-295415533D17}" dt="2022-08-30T19:21:12.195" v="2875" actId="478"/>
          <ac:spMkLst>
            <pc:docMk/>
            <pc:sldMk cId="1500512150" sldId="336"/>
            <ac:spMk id="9" creationId="{F3FFC759-3B3F-A90D-AB97-24D93ED85B61}"/>
          </ac:spMkLst>
        </pc:spChg>
        <pc:spChg chg="del">
          <ac:chgData name="박민지" userId="8cd2928b-fb69-4a34-b7ec-bae7cef32d1f" providerId="ADAL" clId="{C601E237-A7CD-4E35-89FA-295415533D17}" dt="2022-08-30T19:21:12.195" v="2875" actId="478"/>
          <ac:spMkLst>
            <pc:docMk/>
            <pc:sldMk cId="1500512150" sldId="336"/>
            <ac:spMk id="10" creationId="{49286579-2740-5B77-A9DB-DD46BE118F26}"/>
          </ac:spMkLst>
        </pc:spChg>
        <pc:spChg chg="del">
          <ac:chgData name="박민지" userId="8cd2928b-fb69-4a34-b7ec-bae7cef32d1f" providerId="ADAL" clId="{C601E237-A7CD-4E35-89FA-295415533D17}" dt="2022-08-30T19:21:12.195" v="2875" actId="478"/>
          <ac:spMkLst>
            <pc:docMk/>
            <pc:sldMk cId="1500512150" sldId="336"/>
            <ac:spMk id="11" creationId="{77AE6F0C-6BC5-522C-CF00-EF3A46D88B33}"/>
          </ac:spMkLst>
        </pc:spChg>
        <pc:spChg chg="add del mod">
          <ac:chgData name="박민지" userId="8cd2928b-fb69-4a34-b7ec-bae7cef32d1f" providerId="ADAL" clId="{C601E237-A7CD-4E35-89FA-295415533D17}" dt="2022-08-31T10:05:15.849" v="3745" actId="20577"/>
          <ac:spMkLst>
            <pc:docMk/>
            <pc:sldMk cId="1500512150" sldId="336"/>
            <ac:spMk id="12" creationId="{9736ED3C-8C7B-AE38-B16E-2D89866674E3}"/>
          </ac:spMkLst>
        </pc:spChg>
        <pc:spChg chg="del">
          <ac:chgData name="박민지" userId="8cd2928b-fb69-4a34-b7ec-bae7cef32d1f" providerId="ADAL" clId="{C601E237-A7CD-4E35-89FA-295415533D17}" dt="2022-08-30T19:21:12.195" v="2875" actId="478"/>
          <ac:spMkLst>
            <pc:docMk/>
            <pc:sldMk cId="1500512150" sldId="336"/>
            <ac:spMk id="14" creationId="{1478CC43-4709-A666-7A14-23833E14738F}"/>
          </ac:spMkLst>
        </pc:spChg>
        <pc:spChg chg="add del mod">
          <ac:chgData name="박민지" userId="8cd2928b-fb69-4a34-b7ec-bae7cef32d1f" providerId="ADAL" clId="{C601E237-A7CD-4E35-89FA-295415533D17}" dt="2022-08-30T19:28:08.878" v="3003"/>
          <ac:spMkLst>
            <pc:docMk/>
            <pc:sldMk cId="1500512150" sldId="336"/>
            <ac:spMk id="16" creationId="{8E065AB8-6B0B-3210-FC91-0FDE7D7C5E36}"/>
          </ac:spMkLst>
        </pc:spChg>
        <pc:spChg chg="add del mod">
          <ac:chgData name="박민지" userId="8cd2928b-fb69-4a34-b7ec-bae7cef32d1f" providerId="ADAL" clId="{C601E237-A7CD-4E35-89FA-295415533D17}" dt="2022-08-30T19:28:08.878" v="3003"/>
          <ac:spMkLst>
            <pc:docMk/>
            <pc:sldMk cId="1500512150" sldId="336"/>
            <ac:spMk id="17" creationId="{95055EF5-55DA-E546-D3E9-74064887354C}"/>
          </ac:spMkLst>
        </pc:spChg>
        <pc:spChg chg="add mod">
          <ac:chgData name="박민지" userId="8cd2928b-fb69-4a34-b7ec-bae7cef32d1f" providerId="ADAL" clId="{C601E237-A7CD-4E35-89FA-295415533D17}" dt="2022-08-31T09:37:32.870" v="3070" actId="208"/>
          <ac:spMkLst>
            <pc:docMk/>
            <pc:sldMk cId="1500512150" sldId="336"/>
            <ac:spMk id="18" creationId="{69A97BA4-6133-14DD-7EBC-1D3326B8182B}"/>
          </ac:spMkLst>
        </pc:spChg>
        <pc:spChg chg="add del mod">
          <ac:chgData name="박민지" userId="8cd2928b-fb69-4a34-b7ec-bae7cef32d1f" providerId="ADAL" clId="{C601E237-A7CD-4E35-89FA-295415533D17}" dt="2022-08-31T09:40:25.964" v="3235" actId="478"/>
          <ac:spMkLst>
            <pc:docMk/>
            <pc:sldMk cId="1500512150" sldId="336"/>
            <ac:spMk id="19" creationId="{BF06F4C0-44BE-4B10-982B-F514A1ED2538}"/>
          </ac:spMkLst>
        </pc:spChg>
        <pc:spChg chg="add mod">
          <ac:chgData name="박민지" userId="8cd2928b-fb69-4a34-b7ec-bae7cef32d1f" providerId="ADAL" clId="{C601E237-A7CD-4E35-89FA-295415533D17}" dt="2022-08-31T09:59:21.926" v="3610" actId="1076"/>
          <ac:spMkLst>
            <pc:docMk/>
            <pc:sldMk cId="1500512150" sldId="336"/>
            <ac:spMk id="20" creationId="{C9A547CA-3BB6-4A25-F20A-5A86246DB25A}"/>
          </ac:spMkLst>
        </pc:spChg>
        <pc:spChg chg="add mod">
          <ac:chgData name="박민지" userId="8cd2928b-fb69-4a34-b7ec-bae7cef32d1f" providerId="ADAL" clId="{C601E237-A7CD-4E35-89FA-295415533D17}" dt="2022-08-31T09:40:10.608" v="3234" actId="208"/>
          <ac:spMkLst>
            <pc:docMk/>
            <pc:sldMk cId="1500512150" sldId="336"/>
            <ac:spMk id="21" creationId="{77D7DA70-C113-401E-22D7-3FBA221A543A}"/>
          </ac:spMkLst>
        </pc:spChg>
        <pc:spChg chg="add mod">
          <ac:chgData name="박민지" userId="8cd2928b-fb69-4a34-b7ec-bae7cef32d1f" providerId="ADAL" clId="{C601E237-A7CD-4E35-89FA-295415533D17}" dt="2022-08-30T19:30:42.310" v="3017"/>
          <ac:spMkLst>
            <pc:docMk/>
            <pc:sldMk cId="1500512150" sldId="336"/>
            <ac:spMk id="22" creationId="{18D2E83A-0099-6FEF-E470-366EA4BC9CA6}"/>
          </ac:spMkLst>
        </pc:spChg>
        <pc:spChg chg="add mod">
          <ac:chgData name="박민지" userId="8cd2928b-fb69-4a34-b7ec-bae7cef32d1f" providerId="ADAL" clId="{C601E237-A7CD-4E35-89FA-295415533D17}" dt="2022-08-30T19:30:42.310" v="3017"/>
          <ac:spMkLst>
            <pc:docMk/>
            <pc:sldMk cId="1500512150" sldId="336"/>
            <ac:spMk id="23" creationId="{04154614-5FB1-2105-605A-F05786041829}"/>
          </ac:spMkLst>
        </pc:spChg>
        <pc:spChg chg="add mod">
          <ac:chgData name="박민지" userId="8cd2928b-fb69-4a34-b7ec-bae7cef32d1f" providerId="ADAL" clId="{C601E237-A7CD-4E35-89FA-295415533D17}" dt="2022-08-30T19:30:42.310" v="3017"/>
          <ac:spMkLst>
            <pc:docMk/>
            <pc:sldMk cId="1500512150" sldId="336"/>
            <ac:spMk id="24" creationId="{23C76FF7-B890-783F-675C-79E0A6BDF926}"/>
          </ac:spMkLst>
        </pc:spChg>
        <pc:spChg chg="add mod">
          <ac:chgData name="박민지" userId="8cd2928b-fb69-4a34-b7ec-bae7cef32d1f" providerId="ADAL" clId="{C601E237-A7CD-4E35-89FA-295415533D17}" dt="2022-08-30T19:30:42.310" v="3017"/>
          <ac:spMkLst>
            <pc:docMk/>
            <pc:sldMk cId="1500512150" sldId="336"/>
            <ac:spMk id="25" creationId="{A8F45B77-2D99-6797-1F76-36794BBC41A9}"/>
          </ac:spMkLst>
        </pc:spChg>
        <pc:spChg chg="add mod">
          <ac:chgData name="박민지" userId="8cd2928b-fb69-4a34-b7ec-bae7cef32d1f" providerId="ADAL" clId="{C601E237-A7CD-4E35-89FA-295415533D17}" dt="2022-08-31T10:00:34.705" v="3693" actId="20577"/>
          <ac:spMkLst>
            <pc:docMk/>
            <pc:sldMk cId="1500512150" sldId="336"/>
            <ac:spMk id="26" creationId="{5C2DEB6B-A229-46E0-E853-43FD6BB7F9C5}"/>
          </ac:spMkLst>
        </pc:spChg>
        <pc:spChg chg="add mod">
          <ac:chgData name="박민지" userId="8cd2928b-fb69-4a34-b7ec-bae7cef32d1f" providerId="ADAL" clId="{C601E237-A7CD-4E35-89FA-295415533D17}" dt="2022-08-31T10:19:03.038" v="3890" actId="1076"/>
          <ac:spMkLst>
            <pc:docMk/>
            <pc:sldMk cId="1500512150" sldId="336"/>
            <ac:spMk id="27" creationId="{8460B8F4-DF02-CCC9-2AFE-2E040927A405}"/>
          </ac:spMkLst>
        </pc:spChg>
        <pc:spChg chg="del mod">
          <ac:chgData name="박민지" userId="8cd2928b-fb69-4a34-b7ec-bae7cef32d1f" providerId="ADAL" clId="{C601E237-A7CD-4E35-89FA-295415533D17}" dt="2022-08-30T19:30:41.747" v="3016" actId="478"/>
          <ac:spMkLst>
            <pc:docMk/>
            <pc:sldMk cId="1500512150" sldId="336"/>
            <ac:spMk id="28" creationId="{1E375500-7ACA-99EF-2A3A-30CD7B77F853}"/>
          </ac:spMkLst>
        </pc:spChg>
        <pc:spChg chg="del">
          <ac:chgData name="박민지" userId="8cd2928b-fb69-4a34-b7ec-bae7cef32d1f" providerId="ADAL" clId="{C601E237-A7CD-4E35-89FA-295415533D17}" dt="2022-08-30T19:30:41.747" v="3016" actId="478"/>
          <ac:spMkLst>
            <pc:docMk/>
            <pc:sldMk cId="1500512150" sldId="336"/>
            <ac:spMk id="29" creationId="{2C8F2564-A938-463A-1F1F-B0DE1ABC2055}"/>
          </ac:spMkLst>
        </pc:spChg>
        <pc:spChg chg="del mod">
          <ac:chgData name="박민지" userId="8cd2928b-fb69-4a34-b7ec-bae7cef32d1f" providerId="ADAL" clId="{C601E237-A7CD-4E35-89FA-295415533D17}" dt="2022-08-30T19:30:41.747" v="3016" actId="478"/>
          <ac:spMkLst>
            <pc:docMk/>
            <pc:sldMk cId="1500512150" sldId="336"/>
            <ac:spMk id="30" creationId="{065C3E08-7260-D0C6-9F9B-C74D674E29DB}"/>
          </ac:spMkLst>
        </pc:spChg>
        <pc:spChg chg="del">
          <ac:chgData name="박민지" userId="8cd2928b-fb69-4a34-b7ec-bae7cef32d1f" providerId="ADAL" clId="{C601E237-A7CD-4E35-89FA-295415533D17}" dt="2022-08-30T19:30:41.747" v="3016" actId="478"/>
          <ac:spMkLst>
            <pc:docMk/>
            <pc:sldMk cId="1500512150" sldId="336"/>
            <ac:spMk id="31" creationId="{88C6F6DA-8A7F-C539-0277-C7ABEB4D3D7B}"/>
          </ac:spMkLst>
        </pc:spChg>
        <pc:spChg chg="del">
          <ac:chgData name="박민지" userId="8cd2928b-fb69-4a34-b7ec-bae7cef32d1f" providerId="ADAL" clId="{C601E237-A7CD-4E35-89FA-295415533D17}" dt="2022-08-30T19:30:41.747" v="3016" actId="478"/>
          <ac:spMkLst>
            <pc:docMk/>
            <pc:sldMk cId="1500512150" sldId="336"/>
            <ac:spMk id="32" creationId="{B72F16E1-BD1D-7471-96E8-1F015DEC4E9E}"/>
          </ac:spMkLst>
        </pc:spChg>
        <pc:spChg chg="del">
          <ac:chgData name="박민지" userId="8cd2928b-fb69-4a34-b7ec-bae7cef32d1f" providerId="ADAL" clId="{C601E237-A7CD-4E35-89FA-295415533D17}" dt="2022-08-30T19:30:41.747" v="3016" actId="478"/>
          <ac:spMkLst>
            <pc:docMk/>
            <pc:sldMk cId="1500512150" sldId="336"/>
            <ac:spMk id="33" creationId="{E78D45EF-8FAE-DD15-F197-E9A0DFE457E1}"/>
          </ac:spMkLst>
        </pc:spChg>
        <pc:spChg chg="mod">
          <ac:chgData name="박민지" userId="8cd2928b-fb69-4a34-b7ec-bae7cef32d1f" providerId="ADAL" clId="{C601E237-A7CD-4E35-89FA-295415533D17}" dt="2022-08-30T19:21:21.810" v="2878" actId="1076"/>
          <ac:spMkLst>
            <pc:docMk/>
            <pc:sldMk cId="1500512150" sldId="336"/>
            <ac:spMk id="34" creationId="{00AB7940-0B02-8FCF-FB1A-8F13A51E850E}"/>
          </ac:spMkLst>
        </pc:spChg>
        <pc:spChg chg="mod">
          <ac:chgData name="박민지" userId="8cd2928b-fb69-4a34-b7ec-bae7cef32d1f" providerId="ADAL" clId="{C601E237-A7CD-4E35-89FA-295415533D17}" dt="2022-08-30T19:30:23.969" v="3015"/>
          <ac:spMkLst>
            <pc:docMk/>
            <pc:sldMk cId="1500512150" sldId="336"/>
            <ac:spMk id="35" creationId="{455D9BCC-DDC4-C04A-BAEA-C115762BBEFF}"/>
          </ac:spMkLst>
        </pc:spChg>
        <pc:spChg chg="del">
          <ac:chgData name="박민지" userId="8cd2928b-fb69-4a34-b7ec-bae7cef32d1f" providerId="ADAL" clId="{C601E237-A7CD-4E35-89FA-295415533D17}" dt="2022-08-30T19:30:41.747" v="3016" actId="478"/>
          <ac:spMkLst>
            <pc:docMk/>
            <pc:sldMk cId="1500512150" sldId="336"/>
            <ac:spMk id="36" creationId="{1240A077-3828-0DA5-2E18-C5D648DAB769}"/>
          </ac:spMkLst>
        </pc:spChg>
        <pc:spChg chg="del">
          <ac:chgData name="박민지" userId="8cd2928b-fb69-4a34-b7ec-bae7cef32d1f" providerId="ADAL" clId="{C601E237-A7CD-4E35-89FA-295415533D17}" dt="2022-08-30T19:30:41.747" v="3016" actId="478"/>
          <ac:spMkLst>
            <pc:docMk/>
            <pc:sldMk cId="1500512150" sldId="336"/>
            <ac:spMk id="37" creationId="{1E63986C-E816-6B75-0AA1-1A5617E9D2C4}"/>
          </ac:spMkLst>
        </pc:spChg>
        <pc:spChg chg="del">
          <ac:chgData name="박민지" userId="8cd2928b-fb69-4a34-b7ec-bae7cef32d1f" providerId="ADAL" clId="{C601E237-A7CD-4E35-89FA-295415533D17}" dt="2022-08-30T19:30:41.747" v="3016" actId="478"/>
          <ac:spMkLst>
            <pc:docMk/>
            <pc:sldMk cId="1500512150" sldId="336"/>
            <ac:spMk id="38" creationId="{9F8FE393-FD71-E47B-76CB-9408C83F13A1}"/>
          </ac:spMkLst>
        </pc:spChg>
        <pc:spChg chg="add mod">
          <ac:chgData name="박민지" userId="8cd2928b-fb69-4a34-b7ec-bae7cef32d1f" providerId="ADAL" clId="{C601E237-A7CD-4E35-89FA-295415533D17}" dt="2022-08-31T09:37:04.859" v="3068"/>
          <ac:spMkLst>
            <pc:docMk/>
            <pc:sldMk cId="1500512150" sldId="336"/>
            <ac:spMk id="39" creationId="{4C8D5E48-3388-BAF5-733E-84AF8F67CA31}"/>
          </ac:spMkLst>
        </pc:spChg>
        <pc:spChg chg="add mod">
          <ac:chgData name="박민지" userId="8cd2928b-fb69-4a34-b7ec-bae7cef32d1f" providerId="ADAL" clId="{C601E237-A7CD-4E35-89FA-295415533D17}" dt="2022-08-31T09:40:03.244" v="3233" actId="207"/>
          <ac:spMkLst>
            <pc:docMk/>
            <pc:sldMk cId="1500512150" sldId="336"/>
            <ac:spMk id="40" creationId="{35A2F3DB-F0A3-70E1-DF2B-1EE7857F290C}"/>
          </ac:spMkLst>
        </pc:spChg>
        <pc:spChg chg="add mod">
          <ac:chgData name="박민지" userId="8cd2928b-fb69-4a34-b7ec-bae7cef32d1f" providerId="ADAL" clId="{C601E237-A7CD-4E35-89FA-295415533D17}" dt="2022-08-31T09:59:03.477" v="3577" actId="20577"/>
          <ac:spMkLst>
            <pc:docMk/>
            <pc:sldMk cId="1500512150" sldId="336"/>
            <ac:spMk id="41" creationId="{3E38895D-4A66-FA26-B7EC-D5E8B83B1211}"/>
          </ac:spMkLst>
        </pc:spChg>
        <pc:spChg chg="add del mod">
          <ac:chgData name="박민지" userId="8cd2928b-fb69-4a34-b7ec-bae7cef32d1f" providerId="ADAL" clId="{C601E237-A7CD-4E35-89FA-295415533D17}" dt="2022-08-31T09:56:22.049" v="3501" actId="478"/>
          <ac:spMkLst>
            <pc:docMk/>
            <pc:sldMk cId="1500512150" sldId="336"/>
            <ac:spMk id="43" creationId="{ADF6AF6C-50B5-4830-2F10-0AF11A80785E}"/>
          </ac:spMkLst>
        </pc:spChg>
        <pc:spChg chg="add del mod">
          <ac:chgData name="박민지" userId="8cd2928b-fb69-4a34-b7ec-bae7cef32d1f" providerId="ADAL" clId="{C601E237-A7CD-4E35-89FA-295415533D17}" dt="2022-08-31T09:44:56.299" v="3371" actId="478"/>
          <ac:spMkLst>
            <pc:docMk/>
            <pc:sldMk cId="1500512150" sldId="336"/>
            <ac:spMk id="45" creationId="{9BB63142-6661-C41B-B2E6-B7D7F7BF8EFF}"/>
          </ac:spMkLst>
        </pc:spChg>
        <pc:spChg chg="add del mod">
          <ac:chgData name="박민지" userId="8cd2928b-fb69-4a34-b7ec-bae7cef32d1f" providerId="ADAL" clId="{C601E237-A7CD-4E35-89FA-295415533D17}" dt="2022-08-31T09:44:41.150" v="3363" actId="478"/>
          <ac:spMkLst>
            <pc:docMk/>
            <pc:sldMk cId="1500512150" sldId="336"/>
            <ac:spMk id="46" creationId="{8658DCD6-0EB7-EBCB-7844-EA39D5EDD6EF}"/>
          </ac:spMkLst>
        </pc:spChg>
        <pc:spChg chg="add mod">
          <ac:chgData name="박민지" userId="8cd2928b-fb69-4a34-b7ec-bae7cef32d1f" providerId="ADAL" clId="{C601E237-A7CD-4E35-89FA-295415533D17}" dt="2022-08-31T09:56:25.476" v="3502" actId="14100"/>
          <ac:spMkLst>
            <pc:docMk/>
            <pc:sldMk cId="1500512150" sldId="336"/>
            <ac:spMk id="47" creationId="{CC779EC5-382B-DD24-E924-9EFCBA6401E5}"/>
          </ac:spMkLst>
        </pc:spChg>
        <pc:spChg chg="del">
          <ac:chgData name="박민지" userId="8cd2928b-fb69-4a34-b7ec-bae7cef32d1f" providerId="ADAL" clId="{C601E237-A7CD-4E35-89FA-295415533D17}" dt="2022-08-30T19:30:41.747" v="3016" actId="478"/>
          <ac:spMkLst>
            <pc:docMk/>
            <pc:sldMk cId="1500512150" sldId="336"/>
            <ac:spMk id="58" creationId="{734872B5-A4F9-657F-BBA4-116355FE0A45}"/>
          </ac:spMkLst>
        </pc:spChg>
        <pc:spChg chg="del">
          <ac:chgData name="박민지" userId="8cd2928b-fb69-4a34-b7ec-bae7cef32d1f" providerId="ADAL" clId="{C601E237-A7CD-4E35-89FA-295415533D17}" dt="2022-08-30T19:30:41.747" v="3016" actId="478"/>
          <ac:spMkLst>
            <pc:docMk/>
            <pc:sldMk cId="1500512150" sldId="336"/>
            <ac:spMk id="59" creationId="{97B41952-04ED-AC97-69F0-57A3714C58B5}"/>
          </ac:spMkLst>
        </pc:spChg>
        <pc:picChg chg="del">
          <ac:chgData name="박민지" userId="8cd2928b-fb69-4a34-b7ec-bae7cef32d1f" providerId="ADAL" clId="{C601E237-A7CD-4E35-89FA-295415533D17}" dt="2022-08-30T19:30:41.747" v="3016" actId="478"/>
          <ac:picMkLst>
            <pc:docMk/>
            <pc:sldMk cId="1500512150" sldId="336"/>
            <ac:picMk id="3" creationId="{1457FFCB-8361-BC6D-80A0-354153ACE152}"/>
          </ac:picMkLst>
        </pc:picChg>
        <pc:picChg chg="add del">
          <ac:chgData name="박민지" userId="8cd2928b-fb69-4a34-b7ec-bae7cef32d1f" providerId="ADAL" clId="{C601E237-A7CD-4E35-89FA-295415533D17}" dt="2022-08-26T18:05:39.206" v="1693" actId="21"/>
          <ac:picMkLst>
            <pc:docMk/>
            <pc:sldMk cId="1500512150" sldId="336"/>
            <ac:picMk id="16" creationId="{C9A1DC8B-C504-1906-028B-5BBECB1E96B9}"/>
          </ac:picMkLst>
        </pc:picChg>
        <pc:picChg chg="add del mod modCrop">
          <ac:chgData name="박민지" userId="8cd2928b-fb69-4a34-b7ec-bae7cef32d1f" providerId="ADAL" clId="{C601E237-A7CD-4E35-89FA-295415533D17}" dt="2022-08-31T09:42:12.913" v="3251" actId="478"/>
          <ac:picMkLst>
            <pc:docMk/>
            <pc:sldMk cId="1500512150" sldId="336"/>
            <ac:picMk id="44" creationId="{931E03DB-8BF6-68E6-FCBE-183E53D35987}"/>
          </ac:picMkLst>
        </pc:picChg>
        <pc:cxnChg chg="add del">
          <ac:chgData name="박민지" userId="8cd2928b-fb69-4a34-b7ec-bae7cef32d1f" providerId="ADAL" clId="{C601E237-A7CD-4E35-89FA-295415533D17}" dt="2022-08-30T19:28:07.266" v="3001" actId="21"/>
          <ac:cxnSpMkLst>
            <pc:docMk/>
            <pc:sldMk cId="1500512150" sldId="336"/>
            <ac:cxnSpMk id="7" creationId="{7C023AAB-0125-2CF9-A419-04558EA6FD4A}"/>
          </ac:cxnSpMkLst>
        </pc:cxnChg>
        <pc:cxnChg chg="add del mod">
          <ac:chgData name="박민지" userId="8cd2928b-fb69-4a34-b7ec-bae7cef32d1f" providerId="ADAL" clId="{C601E237-A7CD-4E35-89FA-295415533D17}" dt="2022-08-30T19:28:08.878" v="3003"/>
          <ac:cxnSpMkLst>
            <pc:docMk/>
            <pc:sldMk cId="1500512150" sldId="336"/>
            <ac:cxnSpMk id="15" creationId="{F6AFF884-1097-C34F-431C-DDDDFE5D38F0}"/>
          </ac:cxnSpMkLst>
        </pc:cxnChg>
        <pc:cxnChg chg="del mod">
          <ac:chgData name="박민지" userId="8cd2928b-fb69-4a34-b7ec-bae7cef32d1f" providerId="ADAL" clId="{C601E237-A7CD-4E35-89FA-295415533D17}" dt="2022-08-30T19:30:41.747" v="3016" actId="478"/>
          <ac:cxnSpMkLst>
            <pc:docMk/>
            <pc:sldMk cId="1500512150" sldId="336"/>
            <ac:cxnSpMk id="42" creationId="{AC2CD89C-2162-7368-8EED-FECBA9B72D46}"/>
          </ac:cxnSpMkLst>
        </pc:cxnChg>
      </pc:sldChg>
      <pc:sldChg chg="del">
        <pc:chgData name="박민지" userId="8cd2928b-fb69-4a34-b7ec-bae7cef32d1f" providerId="ADAL" clId="{C601E237-A7CD-4E35-89FA-295415533D17}" dt="2022-08-31T16:10:43.836" v="4083" actId="47"/>
        <pc:sldMkLst>
          <pc:docMk/>
          <pc:sldMk cId="2868731739" sldId="337"/>
        </pc:sldMkLst>
      </pc:sldChg>
      <pc:sldChg chg="del">
        <pc:chgData name="박민지" userId="8cd2928b-fb69-4a34-b7ec-bae7cef32d1f" providerId="ADAL" clId="{C601E237-A7CD-4E35-89FA-295415533D17}" dt="2022-08-31T16:10:43.836" v="4083" actId="47"/>
        <pc:sldMkLst>
          <pc:docMk/>
          <pc:sldMk cId="2372344999" sldId="338"/>
        </pc:sldMkLst>
      </pc:sldChg>
      <pc:sldChg chg="modSp mod ord">
        <pc:chgData name="박민지" userId="8cd2928b-fb69-4a34-b7ec-bae7cef32d1f" providerId="ADAL" clId="{C601E237-A7CD-4E35-89FA-295415533D17}" dt="2022-08-31T15:54:00.894" v="3982" actId="1076"/>
        <pc:sldMkLst>
          <pc:docMk/>
          <pc:sldMk cId="3670049429" sldId="340"/>
        </pc:sldMkLst>
        <pc:spChg chg="mod">
          <ac:chgData name="박민지" userId="8cd2928b-fb69-4a34-b7ec-bae7cef32d1f" providerId="ADAL" clId="{C601E237-A7CD-4E35-89FA-295415533D17}" dt="2022-08-31T15:54:00.894" v="3982" actId="1076"/>
          <ac:spMkLst>
            <pc:docMk/>
            <pc:sldMk cId="3670049429" sldId="340"/>
            <ac:spMk id="3" creationId="{773F2969-8E1F-0403-B6B6-037C4B0D5DB2}"/>
          </ac:spMkLst>
        </pc:spChg>
      </pc:sldChg>
      <pc:sldChg chg="modSp del mod">
        <pc:chgData name="박민지" userId="8cd2928b-fb69-4a34-b7ec-bae7cef32d1f" providerId="ADAL" clId="{C601E237-A7CD-4E35-89FA-295415533D17}" dt="2022-08-31T16:10:43.836" v="4083" actId="47"/>
        <pc:sldMkLst>
          <pc:docMk/>
          <pc:sldMk cId="492732019" sldId="341"/>
        </pc:sldMkLst>
        <pc:spChg chg="mod">
          <ac:chgData name="박민지" userId="8cd2928b-fb69-4a34-b7ec-bae7cef32d1f" providerId="ADAL" clId="{C601E237-A7CD-4E35-89FA-295415533D17}" dt="2022-08-25T12:41:19.570" v="574" actId="20577"/>
          <ac:spMkLst>
            <pc:docMk/>
            <pc:sldMk cId="492732019" sldId="341"/>
            <ac:spMk id="11" creationId="{77AE6F0C-6BC5-522C-CF00-EF3A46D88B33}"/>
          </ac:spMkLst>
        </pc:spChg>
      </pc:sldChg>
      <pc:sldChg chg="addSp delSp modSp add del mod">
        <pc:chgData name="박민지" userId="8cd2928b-fb69-4a34-b7ec-bae7cef32d1f" providerId="ADAL" clId="{C601E237-A7CD-4E35-89FA-295415533D17}" dt="2022-08-31T17:03:46.651" v="4608" actId="478"/>
        <pc:sldMkLst>
          <pc:docMk/>
          <pc:sldMk cId="2463648795" sldId="343"/>
        </pc:sldMkLst>
        <pc:spChg chg="add mod">
          <ac:chgData name="박민지" userId="8cd2928b-fb69-4a34-b7ec-bae7cef32d1f" providerId="ADAL" clId="{C601E237-A7CD-4E35-89FA-295415533D17}" dt="2022-08-31T17:02:30.754" v="4484" actId="20577"/>
          <ac:spMkLst>
            <pc:docMk/>
            <pc:sldMk cId="2463648795" sldId="343"/>
            <ac:spMk id="5" creationId="{8AAD6A49-37BE-4A56-A692-A2E2A4D37D6E}"/>
          </ac:spMkLst>
        </pc:spChg>
        <pc:spChg chg="add del">
          <ac:chgData name="박민지" userId="8cd2928b-fb69-4a34-b7ec-bae7cef32d1f" providerId="ADAL" clId="{C601E237-A7CD-4E35-89FA-295415533D17}" dt="2022-08-31T16:44:11.728" v="4458" actId="22"/>
          <ac:spMkLst>
            <pc:docMk/>
            <pc:sldMk cId="2463648795" sldId="343"/>
            <ac:spMk id="5" creationId="{98F391CE-06BB-F867-25E3-495EA9D17C9E}"/>
          </ac:spMkLst>
        </pc:spChg>
        <pc:spChg chg="add del">
          <ac:chgData name="박민지" userId="8cd2928b-fb69-4a34-b7ec-bae7cef32d1f" providerId="ADAL" clId="{C601E237-A7CD-4E35-89FA-295415533D17}" dt="2022-08-31T16:44:14.762" v="4464" actId="22"/>
          <ac:spMkLst>
            <pc:docMk/>
            <pc:sldMk cId="2463648795" sldId="343"/>
            <ac:spMk id="8" creationId="{608A635B-8166-2718-FF84-77A9C3E888A6}"/>
          </ac:spMkLst>
        </pc:spChg>
        <pc:spChg chg="add mod">
          <ac:chgData name="박민지" userId="8cd2928b-fb69-4a34-b7ec-bae7cef32d1f" providerId="ADAL" clId="{C601E237-A7CD-4E35-89FA-295415533D17}" dt="2022-08-31T17:02:28.217" v="4482" actId="1076"/>
          <ac:spMkLst>
            <pc:docMk/>
            <pc:sldMk cId="2463648795" sldId="343"/>
            <ac:spMk id="8" creationId="{A00E5B29-1584-00BA-F77F-808DE26C5D21}"/>
          </ac:spMkLst>
        </pc:spChg>
        <pc:spChg chg="add del">
          <ac:chgData name="박민지" userId="8cd2928b-fb69-4a34-b7ec-bae7cef32d1f" providerId="ADAL" clId="{C601E237-A7CD-4E35-89FA-295415533D17}" dt="2022-08-31T17:03:46.651" v="4608" actId="478"/>
          <ac:spMkLst>
            <pc:docMk/>
            <pc:sldMk cId="2463648795" sldId="343"/>
            <ac:spMk id="10" creationId="{4B9C4B62-6BCB-23C8-20AC-C9E9AF807FE3}"/>
          </ac:spMkLst>
        </pc:spChg>
        <pc:spChg chg="add del">
          <ac:chgData name="박민지" userId="8cd2928b-fb69-4a34-b7ec-bae7cef32d1f" providerId="ADAL" clId="{C601E237-A7CD-4E35-89FA-295415533D17}" dt="2022-08-31T16:44:16.311" v="4466" actId="22"/>
          <ac:spMkLst>
            <pc:docMk/>
            <pc:sldMk cId="2463648795" sldId="343"/>
            <ac:spMk id="10" creationId="{D05CBE14-E480-2410-8D27-60AE8F9DCF22}"/>
          </ac:spMkLst>
        </pc:spChg>
        <pc:spChg chg="add del mod">
          <ac:chgData name="박민지" userId="8cd2928b-fb69-4a34-b7ec-bae7cef32d1f" providerId="ADAL" clId="{C601E237-A7CD-4E35-89FA-295415533D17}" dt="2022-08-31T16:44:24.279" v="4470"/>
          <ac:spMkLst>
            <pc:docMk/>
            <pc:sldMk cId="2463648795" sldId="343"/>
            <ac:spMk id="11" creationId="{013B5A1B-F3C7-5961-1D0B-6DD4E69210B3}"/>
          </ac:spMkLst>
        </pc:spChg>
        <pc:spChg chg="add del mod">
          <ac:chgData name="박민지" userId="8cd2928b-fb69-4a34-b7ec-bae7cef32d1f" providerId="ADAL" clId="{C601E237-A7CD-4E35-89FA-295415533D17}" dt="2022-08-31T16:44:43.874" v="4477" actId="478"/>
          <ac:spMkLst>
            <pc:docMk/>
            <pc:sldMk cId="2463648795" sldId="343"/>
            <ac:spMk id="14" creationId="{42E4513C-D13C-4870-94F9-C940BC6BEDEC}"/>
          </ac:spMkLst>
        </pc:spChg>
        <pc:spChg chg="mod">
          <ac:chgData name="박민지" userId="8cd2928b-fb69-4a34-b7ec-bae7cef32d1f" providerId="ADAL" clId="{C601E237-A7CD-4E35-89FA-295415533D17}" dt="2022-08-31T17:03:44.295" v="4607"/>
          <ac:spMkLst>
            <pc:docMk/>
            <pc:sldMk cId="2463648795" sldId="343"/>
            <ac:spMk id="18" creationId="{F4F4AFE6-5114-603A-19E9-2FD78471401A}"/>
          </ac:spMkLst>
        </pc:spChg>
        <pc:spChg chg="add del mod">
          <ac:chgData name="박민지" userId="8cd2928b-fb69-4a34-b7ec-bae7cef32d1f" providerId="ADAL" clId="{C601E237-A7CD-4E35-89FA-295415533D17}" dt="2022-08-31T16:44:41.337" v="4476"/>
          <ac:spMkLst>
            <pc:docMk/>
            <pc:sldMk cId="2463648795" sldId="343"/>
            <ac:spMk id="20" creationId="{1BF533F3-E9B1-E5B1-2480-35A2F8916334}"/>
          </ac:spMkLst>
        </pc:spChg>
        <pc:spChg chg="mod">
          <ac:chgData name="박민지" userId="8cd2928b-fb69-4a34-b7ec-bae7cef32d1f" providerId="ADAL" clId="{C601E237-A7CD-4E35-89FA-295415533D17}" dt="2022-08-31T17:02:19.164" v="4480" actId="1076"/>
          <ac:spMkLst>
            <pc:docMk/>
            <pc:sldMk cId="2463648795" sldId="343"/>
            <ac:spMk id="21" creationId="{56A1B5BF-43E3-3C3F-4134-5FFDE057B2F7}"/>
          </ac:spMkLst>
        </pc:spChg>
        <pc:spChg chg="mod">
          <ac:chgData name="박민지" userId="8cd2928b-fb69-4a34-b7ec-bae7cef32d1f" providerId="ADAL" clId="{C601E237-A7CD-4E35-89FA-295415533D17}" dt="2022-08-31T17:03:41.687" v="4606"/>
          <ac:spMkLst>
            <pc:docMk/>
            <pc:sldMk cId="2463648795" sldId="343"/>
            <ac:spMk id="22" creationId="{B444312B-7EEB-99DB-F15F-D6803C7E84FA}"/>
          </ac:spMkLst>
        </pc:spChg>
      </pc:sldChg>
      <pc:sldChg chg="addSp delSp modSp add del mod">
        <pc:chgData name="박민지" userId="8cd2928b-fb69-4a34-b7ec-bae7cef32d1f" providerId="ADAL" clId="{C601E237-A7CD-4E35-89FA-295415533D17}" dt="2022-08-31T16:42:42.907" v="4443" actId="47"/>
        <pc:sldMkLst>
          <pc:docMk/>
          <pc:sldMk cId="2380350231" sldId="344"/>
        </pc:sldMkLst>
        <pc:spChg chg="add del mod">
          <ac:chgData name="박민지" userId="8cd2928b-fb69-4a34-b7ec-bae7cef32d1f" providerId="ADAL" clId="{C601E237-A7CD-4E35-89FA-295415533D17}" dt="2022-08-27T06:12:50.121" v="2049" actId="478"/>
          <ac:spMkLst>
            <pc:docMk/>
            <pc:sldMk cId="2380350231" sldId="344"/>
            <ac:spMk id="2" creationId="{6A5A0F11-7658-3FC8-9A5B-F6034487E50B}"/>
          </ac:spMkLst>
        </pc:spChg>
        <pc:spChg chg="add del mod">
          <ac:chgData name="박민지" userId="8cd2928b-fb69-4a34-b7ec-bae7cef32d1f" providerId="ADAL" clId="{C601E237-A7CD-4E35-89FA-295415533D17}" dt="2022-08-27T06:12:50.121" v="2049" actId="478"/>
          <ac:spMkLst>
            <pc:docMk/>
            <pc:sldMk cId="2380350231" sldId="344"/>
            <ac:spMk id="3" creationId="{3E76403C-3FD2-12B4-9C8E-8A2E3CEB7455}"/>
          </ac:spMkLst>
        </pc:spChg>
        <pc:spChg chg="del">
          <ac:chgData name="박민지" userId="8cd2928b-fb69-4a34-b7ec-bae7cef32d1f" providerId="ADAL" clId="{C601E237-A7CD-4E35-89FA-295415533D17}" dt="2022-08-25T08:36:26.288" v="4" actId="478"/>
          <ac:spMkLst>
            <pc:docMk/>
            <pc:sldMk cId="2380350231" sldId="344"/>
            <ac:spMk id="3" creationId="{D6DBDA3F-0F75-616A-DA21-D56319B9BD44}"/>
          </ac:spMkLst>
        </pc:spChg>
        <pc:spChg chg="del">
          <ac:chgData name="박민지" userId="8cd2928b-fb69-4a34-b7ec-bae7cef32d1f" providerId="ADAL" clId="{C601E237-A7CD-4E35-89FA-295415533D17}" dt="2022-08-25T08:37:30.523" v="19" actId="478"/>
          <ac:spMkLst>
            <pc:docMk/>
            <pc:sldMk cId="2380350231" sldId="344"/>
            <ac:spMk id="4" creationId="{23C20776-EAA6-5280-4522-390D875F17DF}"/>
          </ac:spMkLst>
        </pc:spChg>
        <pc:spChg chg="add del mod">
          <ac:chgData name="박민지" userId="8cd2928b-fb69-4a34-b7ec-bae7cef32d1f" providerId="ADAL" clId="{C601E237-A7CD-4E35-89FA-295415533D17}" dt="2022-08-27T06:12:50.121" v="2049" actId="478"/>
          <ac:spMkLst>
            <pc:docMk/>
            <pc:sldMk cId="2380350231" sldId="344"/>
            <ac:spMk id="4" creationId="{FB0C8A32-B0E4-1AEB-D0BC-47B82AB8E937}"/>
          </ac:spMkLst>
        </pc:spChg>
        <pc:spChg chg="add del mod">
          <ac:chgData name="박민지" userId="8cd2928b-fb69-4a34-b7ec-bae7cef32d1f" providerId="ADAL" clId="{C601E237-A7CD-4E35-89FA-295415533D17}" dt="2022-08-27T06:12:50.121" v="2049" actId="478"/>
          <ac:spMkLst>
            <pc:docMk/>
            <pc:sldMk cId="2380350231" sldId="344"/>
            <ac:spMk id="6" creationId="{C84AEB61-4E96-93FE-60F5-8C9153880070}"/>
          </ac:spMkLst>
        </pc:spChg>
        <pc:spChg chg="add del mod">
          <ac:chgData name="박민지" userId="8cd2928b-fb69-4a34-b7ec-bae7cef32d1f" providerId="ADAL" clId="{C601E237-A7CD-4E35-89FA-295415533D17}" dt="2022-08-27T06:19:48.624" v="2070" actId="478"/>
          <ac:spMkLst>
            <pc:docMk/>
            <pc:sldMk cId="2380350231" sldId="344"/>
            <ac:spMk id="9" creationId="{839F2F00-7255-67AA-6D01-E4FDFBAD7ED7}"/>
          </ac:spMkLst>
        </pc:spChg>
        <pc:spChg chg="add del mod">
          <ac:chgData name="박민지" userId="8cd2928b-fb69-4a34-b7ec-bae7cef32d1f" providerId="ADAL" clId="{C601E237-A7CD-4E35-89FA-295415533D17}" dt="2022-08-27T06:19:48.624" v="2070" actId="478"/>
          <ac:spMkLst>
            <pc:docMk/>
            <pc:sldMk cId="2380350231" sldId="344"/>
            <ac:spMk id="10" creationId="{B7E46EF7-7B5C-22FC-B7DC-49996EB98A65}"/>
          </ac:spMkLst>
        </pc:spChg>
        <pc:spChg chg="add del mod">
          <ac:chgData name="박민지" userId="8cd2928b-fb69-4a34-b7ec-bae7cef32d1f" providerId="ADAL" clId="{C601E237-A7CD-4E35-89FA-295415533D17}" dt="2022-08-27T06:12:50.121" v="2049" actId="478"/>
          <ac:spMkLst>
            <pc:docMk/>
            <pc:sldMk cId="2380350231" sldId="344"/>
            <ac:spMk id="11" creationId="{01A1EE97-3AF6-7691-ABB7-4A9B666E35EE}"/>
          </ac:spMkLst>
        </pc:spChg>
        <pc:spChg chg="add del">
          <ac:chgData name="박민지" userId="8cd2928b-fb69-4a34-b7ec-bae7cef32d1f" providerId="ADAL" clId="{C601E237-A7CD-4E35-89FA-295415533D17}" dt="2022-08-25T08:38:04.126" v="29" actId="11529"/>
          <ac:spMkLst>
            <pc:docMk/>
            <pc:sldMk cId="2380350231" sldId="344"/>
            <ac:spMk id="11" creationId="{F4377761-0061-9D6F-4791-49E562C8D28E}"/>
          </ac:spMkLst>
        </pc:spChg>
        <pc:spChg chg="del">
          <ac:chgData name="박민지" userId="8cd2928b-fb69-4a34-b7ec-bae7cef32d1f" providerId="ADAL" clId="{C601E237-A7CD-4E35-89FA-295415533D17}" dt="2022-08-25T08:37:27.954" v="18" actId="478"/>
          <ac:spMkLst>
            <pc:docMk/>
            <pc:sldMk cId="2380350231" sldId="344"/>
            <ac:spMk id="12" creationId="{9736ED3C-8C7B-AE38-B16E-2D89866674E3}"/>
          </ac:spMkLst>
        </pc:spChg>
        <pc:spChg chg="add del mod">
          <ac:chgData name="박민지" userId="8cd2928b-fb69-4a34-b7ec-bae7cef32d1f" providerId="ADAL" clId="{C601E237-A7CD-4E35-89FA-295415533D17}" dt="2022-08-27T06:12:50.121" v="2049" actId="478"/>
          <ac:spMkLst>
            <pc:docMk/>
            <pc:sldMk cId="2380350231" sldId="344"/>
            <ac:spMk id="12" creationId="{EBE6A014-6AC0-64BD-F404-F08F5613A96B}"/>
          </ac:spMkLst>
        </pc:spChg>
        <pc:spChg chg="add del mod">
          <ac:chgData name="박민지" userId="8cd2928b-fb69-4a34-b7ec-bae7cef32d1f" providerId="ADAL" clId="{C601E237-A7CD-4E35-89FA-295415533D17}" dt="2022-08-26T18:34:59.176" v="1902" actId="478"/>
          <ac:spMkLst>
            <pc:docMk/>
            <pc:sldMk cId="2380350231" sldId="344"/>
            <ac:spMk id="14" creationId="{239BBFC6-A804-39C1-F421-15B42BE6DD98}"/>
          </ac:spMkLst>
        </pc:spChg>
        <pc:spChg chg="add del mod">
          <ac:chgData name="박민지" userId="8cd2928b-fb69-4a34-b7ec-bae7cef32d1f" providerId="ADAL" clId="{C601E237-A7CD-4E35-89FA-295415533D17}" dt="2022-08-27T06:13:19.802" v="2056" actId="478"/>
          <ac:spMkLst>
            <pc:docMk/>
            <pc:sldMk cId="2380350231" sldId="344"/>
            <ac:spMk id="14" creationId="{2FB3CD4F-2BFF-5D37-CE4F-BD156F6DA3F3}"/>
          </ac:spMkLst>
        </pc:spChg>
        <pc:spChg chg="add del mod">
          <ac:chgData name="박민지" userId="8cd2928b-fb69-4a34-b7ec-bae7cef32d1f" providerId="ADAL" clId="{C601E237-A7CD-4E35-89FA-295415533D17}" dt="2022-08-27T06:12:50.121" v="2049" actId="478"/>
          <ac:spMkLst>
            <pc:docMk/>
            <pc:sldMk cId="2380350231" sldId="344"/>
            <ac:spMk id="15" creationId="{4B31C729-B2AF-387D-9A12-736A7725312E}"/>
          </ac:spMkLst>
        </pc:spChg>
        <pc:spChg chg="add del mod">
          <ac:chgData name="박민지" userId="8cd2928b-fb69-4a34-b7ec-bae7cef32d1f" providerId="ADAL" clId="{C601E237-A7CD-4E35-89FA-295415533D17}" dt="2022-08-26T18:35:00.177" v="1903" actId="478"/>
          <ac:spMkLst>
            <pc:docMk/>
            <pc:sldMk cId="2380350231" sldId="344"/>
            <ac:spMk id="16" creationId="{6D403C13-372A-ED12-AE5C-B344EF8CE935}"/>
          </ac:spMkLst>
        </pc:spChg>
        <pc:spChg chg="add del mod">
          <ac:chgData name="박민지" userId="8cd2928b-fb69-4a34-b7ec-bae7cef32d1f" providerId="ADAL" clId="{C601E237-A7CD-4E35-89FA-295415533D17}" dt="2022-08-27T06:12:50.121" v="2049" actId="478"/>
          <ac:spMkLst>
            <pc:docMk/>
            <pc:sldMk cId="2380350231" sldId="344"/>
            <ac:spMk id="17" creationId="{A7992479-DEC8-48EB-AED8-31AEF34C2CF4}"/>
          </ac:spMkLst>
        </pc:spChg>
        <pc:spChg chg="del">
          <ac:chgData name="박민지" userId="8cd2928b-fb69-4a34-b7ec-bae7cef32d1f" providerId="ADAL" clId="{C601E237-A7CD-4E35-89FA-295415533D17}" dt="2022-08-25T08:36:26.288" v="4" actId="478"/>
          <ac:spMkLst>
            <pc:docMk/>
            <pc:sldMk cId="2380350231" sldId="344"/>
            <ac:spMk id="18" creationId="{F4F4AFE6-5114-603A-19E9-2FD78471401A}"/>
          </ac:spMkLst>
        </pc:spChg>
        <pc:spChg chg="del">
          <ac:chgData name="박민지" userId="8cd2928b-fb69-4a34-b7ec-bae7cef32d1f" providerId="ADAL" clId="{C601E237-A7CD-4E35-89FA-295415533D17}" dt="2022-08-25T08:36:26.288" v="4" actId="478"/>
          <ac:spMkLst>
            <pc:docMk/>
            <pc:sldMk cId="2380350231" sldId="344"/>
            <ac:spMk id="19" creationId="{4A27C1E7-468D-C7F9-D9A1-C46F30E87DA0}"/>
          </ac:spMkLst>
        </pc:spChg>
        <pc:spChg chg="del">
          <ac:chgData name="박민지" userId="8cd2928b-fb69-4a34-b7ec-bae7cef32d1f" providerId="ADAL" clId="{C601E237-A7CD-4E35-89FA-295415533D17}" dt="2022-08-25T08:36:26.288" v="4" actId="478"/>
          <ac:spMkLst>
            <pc:docMk/>
            <pc:sldMk cId="2380350231" sldId="344"/>
            <ac:spMk id="20" creationId="{1BF533F3-E9B1-E5B1-2480-35A2F8916334}"/>
          </ac:spMkLst>
        </pc:spChg>
        <pc:spChg chg="del">
          <ac:chgData name="박민지" userId="8cd2928b-fb69-4a34-b7ec-bae7cef32d1f" providerId="ADAL" clId="{C601E237-A7CD-4E35-89FA-295415533D17}" dt="2022-08-25T08:36:26.288" v="4" actId="478"/>
          <ac:spMkLst>
            <pc:docMk/>
            <pc:sldMk cId="2380350231" sldId="344"/>
            <ac:spMk id="21" creationId="{56A1B5BF-43E3-3C3F-4134-5FFDE057B2F7}"/>
          </ac:spMkLst>
        </pc:spChg>
        <pc:spChg chg="del">
          <ac:chgData name="박민지" userId="8cd2928b-fb69-4a34-b7ec-bae7cef32d1f" providerId="ADAL" clId="{C601E237-A7CD-4E35-89FA-295415533D17}" dt="2022-08-25T08:36:26.288" v="4" actId="478"/>
          <ac:spMkLst>
            <pc:docMk/>
            <pc:sldMk cId="2380350231" sldId="344"/>
            <ac:spMk id="22" creationId="{B444312B-7EEB-99DB-F15F-D6803C7E84FA}"/>
          </ac:spMkLst>
        </pc:spChg>
        <pc:spChg chg="del">
          <ac:chgData name="박민지" userId="8cd2928b-fb69-4a34-b7ec-bae7cef32d1f" providerId="ADAL" clId="{C601E237-A7CD-4E35-89FA-295415533D17}" dt="2022-08-25T08:36:26.288" v="4" actId="478"/>
          <ac:spMkLst>
            <pc:docMk/>
            <pc:sldMk cId="2380350231" sldId="344"/>
            <ac:spMk id="23" creationId="{0EE24186-7671-79FD-A035-200395D4F90E}"/>
          </ac:spMkLst>
        </pc:spChg>
        <pc:spChg chg="del">
          <ac:chgData name="박민지" userId="8cd2928b-fb69-4a34-b7ec-bae7cef32d1f" providerId="ADAL" clId="{C601E237-A7CD-4E35-89FA-295415533D17}" dt="2022-08-25T08:36:28.525" v="5" actId="478"/>
          <ac:spMkLst>
            <pc:docMk/>
            <pc:sldMk cId="2380350231" sldId="344"/>
            <ac:spMk id="24" creationId="{C1FCDD18-38C2-927E-9251-AC444642D025}"/>
          </ac:spMkLst>
        </pc:spChg>
        <pc:spChg chg="add mod">
          <ac:chgData name="박민지" userId="8cd2928b-fb69-4a34-b7ec-bae7cef32d1f" providerId="ADAL" clId="{C601E237-A7CD-4E35-89FA-295415533D17}" dt="2022-08-26T18:42:02.559" v="2047" actId="1076"/>
          <ac:spMkLst>
            <pc:docMk/>
            <pc:sldMk cId="2380350231" sldId="344"/>
            <ac:spMk id="27" creationId="{027E503A-6020-7D5E-2599-3436AE2F4A70}"/>
          </ac:spMkLst>
        </pc:spChg>
        <pc:spChg chg="add del mod">
          <ac:chgData name="박민지" userId="8cd2928b-fb69-4a34-b7ec-bae7cef32d1f" providerId="ADAL" clId="{C601E237-A7CD-4E35-89FA-295415533D17}" dt="2022-08-27T06:12:50.121" v="2049" actId="478"/>
          <ac:spMkLst>
            <pc:docMk/>
            <pc:sldMk cId="2380350231" sldId="344"/>
            <ac:spMk id="28" creationId="{58F67DF0-172D-EE3A-E5D0-BF5A983EF6F7}"/>
          </ac:spMkLst>
        </pc:spChg>
        <pc:spChg chg="add del mod">
          <ac:chgData name="박민지" userId="8cd2928b-fb69-4a34-b7ec-bae7cef32d1f" providerId="ADAL" clId="{C601E237-A7CD-4E35-89FA-295415533D17}" dt="2022-08-27T06:12:50.121" v="2049" actId="478"/>
          <ac:spMkLst>
            <pc:docMk/>
            <pc:sldMk cId="2380350231" sldId="344"/>
            <ac:spMk id="29" creationId="{3198E6A9-B9A0-89DA-9B4E-8F6C0D2D98BE}"/>
          </ac:spMkLst>
        </pc:spChg>
        <pc:spChg chg="add del mod">
          <ac:chgData name="박민지" userId="8cd2928b-fb69-4a34-b7ec-bae7cef32d1f" providerId="ADAL" clId="{C601E237-A7CD-4E35-89FA-295415533D17}" dt="2022-08-27T06:12:50.121" v="2049" actId="478"/>
          <ac:spMkLst>
            <pc:docMk/>
            <pc:sldMk cId="2380350231" sldId="344"/>
            <ac:spMk id="30" creationId="{D8E4D063-FF3B-F4B6-E13F-8FEA76ED761B}"/>
          </ac:spMkLst>
        </pc:spChg>
        <pc:spChg chg="add del mod">
          <ac:chgData name="박민지" userId="8cd2928b-fb69-4a34-b7ec-bae7cef32d1f" providerId="ADAL" clId="{C601E237-A7CD-4E35-89FA-295415533D17}" dt="2022-08-26T18:35:00.665" v="1905" actId="478"/>
          <ac:spMkLst>
            <pc:docMk/>
            <pc:sldMk cId="2380350231" sldId="344"/>
            <ac:spMk id="31" creationId="{ABD55DB4-4FE2-564A-5216-D84954D79F33}"/>
          </ac:spMkLst>
        </pc:spChg>
        <pc:spChg chg="add del mod">
          <ac:chgData name="박민지" userId="8cd2928b-fb69-4a34-b7ec-bae7cef32d1f" providerId="ADAL" clId="{C601E237-A7CD-4E35-89FA-295415533D17}" dt="2022-08-26T18:35:01.177" v="1906" actId="478"/>
          <ac:spMkLst>
            <pc:docMk/>
            <pc:sldMk cId="2380350231" sldId="344"/>
            <ac:spMk id="32" creationId="{D1C2F2D7-0F02-978B-24CB-9DF6CF31A223}"/>
          </ac:spMkLst>
        </pc:spChg>
        <pc:spChg chg="add del mod">
          <ac:chgData name="박민지" userId="8cd2928b-fb69-4a34-b7ec-bae7cef32d1f" providerId="ADAL" clId="{C601E237-A7CD-4E35-89FA-295415533D17}" dt="2022-08-27T06:12:50.121" v="2049" actId="478"/>
          <ac:spMkLst>
            <pc:docMk/>
            <pc:sldMk cId="2380350231" sldId="344"/>
            <ac:spMk id="33" creationId="{87A0A2C1-02EA-020C-63EB-0C90B80FC7C2}"/>
          </ac:spMkLst>
        </pc:spChg>
        <pc:picChg chg="add del mod">
          <ac:chgData name="박민지" userId="8cd2928b-fb69-4a34-b7ec-bae7cef32d1f" providerId="ADAL" clId="{C601E237-A7CD-4E35-89FA-295415533D17}" dt="2022-08-27T06:12:51.785" v="2050" actId="478"/>
          <ac:picMkLst>
            <pc:docMk/>
            <pc:sldMk cId="2380350231" sldId="344"/>
            <ac:picMk id="5" creationId="{B1DEC36B-0431-11A9-6B19-EFF4A008F429}"/>
          </ac:picMkLst>
        </pc:picChg>
        <pc:picChg chg="add del mod modCrop">
          <ac:chgData name="박민지" userId="8cd2928b-fb69-4a34-b7ec-bae7cef32d1f" providerId="ADAL" clId="{C601E237-A7CD-4E35-89FA-295415533D17}" dt="2022-08-27T06:12:50.121" v="2049" actId="478"/>
          <ac:picMkLst>
            <pc:docMk/>
            <pc:sldMk cId="2380350231" sldId="344"/>
            <ac:picMk id="8" creationId="{C000D68C-CCB1-06FE-788D-0A12A343B03F}"/>
          </ac:picMkLst>
        </pc:picChg>
        <pc:picChg chg="add mod">
          <ac:chgData name="박민지" userId="8cd2928b-fb69-4a34-b7ec-bae7cef32d1f" providerId="ADAL" clId="{C601E237-A7CD-4E35-89FA-295415533D17}" dt="2022-08-27T06:27:15.425" v="2074" actId="1076"/>
          <ac:picMkLst>
            <pc:docMk/>
            <pc:sldMk cId="2380350231" sldId="344"/>
            <ac:picMk id="18" creationId="{15163E70-30CE-475C-D395-86CD640CC0BE}"/>
          </ac:picMkLst>
        </pc:picChg>
        <pc:picChg chg="add mod">
          <ac:chgData name="박민지" userId="8cd2928b-fb69-4a34-b7ec-bae7cef32d1f" providerId="ADAL" clId="{C601E237-A7CD-4E35-89FA-295415533D17}" dt="2022-08-27T06:27:17.461" v="2075" actId="1076"/>
          <ac:picMkLst>
            <pc:docMk/>
            <pc:sldMk cId="2380350231" sldId="344"/>
            <ac:picMk id="20" creationId="{7A09E401-E5F7-F02C-EC4A-500CEAE8FB13}"/>
          </ac:picMkLst>
        </pc:picChg>
        <pc:picChg chg="del">
          <ac:chgData name="박민지" userId="8cd2928b-fb69-4a34-b7ec-bae7cef32d1f" providerId="ADAL" clId="{C601E237-A7CD-4E35-89FA-295415533D17}" dt="2022-08-25T08:36:26.288" v="4" actId="478"/>
          <ac:picMkLst>
            <pc:docMk/>
            <pc:sldMk cId="2380350231" sldId="344"/>
            <ac:picMk id="25" creationId="{3E68EC01-018E-7D66-0DC6-BE038E199E0F}"/>
          </ac:picMkLst>
        </pc:picChg>
        <pc:picChg chg="del">
          <ac:chgData name="박민지" userId="8cd2928b-fb69-4a34-b7ec-bae7cef32d1f" providerId="ADAL" clId="{C601E237-A7CD-4E35-89FA-295415533D17}" dt="2022-08-25T08:36:26.288" v="4" actId="478"/>
          <ac:picMkLst>
            <pc:docMk/>
            <pc:sldMk cId="2380350231" sldId="344"/>
            <ac:picMk id="26" creationId="{0C9A46E4-1B9C-8734-CA9F-A76A7160FBEC}"/>
          </ac:picMkLst>
        </pc:picChg>
        <pc:cxnChg chg="mod">
          <ac:chgData name="박민지" userId="8cd2928b-fb69-4a34-b7ec-bae7cef32d1f" providerId="ADAL" clId="{C601E237-A7CD-4E35-89FA-295415533D17}" dt="2022-08-25T15:21:09.794" v="802" actId="1076"/>
          <ac:cxnSpMkLst>
            <pc:docMk/>
            <pc:sldMk cId="2380350231" sldId="344"/>
            <ac:cxnSpMk id="7" creationId="{7C023AAB-0125-2CF9-A419-04558EA6FD4A}"/>
          </ac:cxnSpMkLst>
        </pc:cxnChg>
        <pc:cxnChg chg="add del mod">
          <ac:chgData name="박민지" userId="8cd2928b-fb69-4a34-b7ec-bae7cef32d1f" providerId="ADAL" clId="{C601E237-A7CD-4E35-89FA-295415533D17}" dt="2022-08-25T08:37:50.781" v="27"/>
          <ac:cxnSpMkLst>
            <pc:docMk/>
            <pc:sldMk cId="2380350231" sldId="344"/>
            <ac:cxnSpMk id="9" creationId="{B5901E4E-2140-6929-4C94-50B3AFA2A3A4}"/>
          </ac:cxnSpMkLst>
        </pc:cxnChg>
        <pc:cxnChg chg="add del mod">
          <ac:chgData name="박민지" userId="8cd2928b-fb69-4a34-b7ec-bae7cef32d1f" providerId="ADAL" clId="{C601E237-A7CD-4E35-89FA-295415533D17}" dt="2022-08-25T08:37:49.705" v="25"/>
          <ac:cxnSpMkLst>
            <pc:docMk/>
            <pc:sldMk cId="2380350231" sldId="344"/>
            <ac:cxnSpMk id="10" creationId="{58572D8F-E4B6-594A-41E8-9E8DA726F79B}"/>
          </ac:cxnSpMkLst>
        </pc:cxnChg>
        <pc:cxnChg chg="add del mod">
          <ac:chgData name="박민지" userId="8cd2928b-fb69-4a34-b7ec-bae7cef32d1f" providerId="ADAL" clId="{C601E237-A7CD-4E35-89FA-295415533D17}" dt="2022-08-25T08:38:27.671" v="32"/>
          <ac:cxnSpMkLst>
            <pc:docMk/>
            <pc:sldMk cId="2380350231" sldId="344"/>
            <ac:cxnSpMk id="15" creationId="{72EE54E9-2DBE-07B4-6D69-BC37708E8C82}"/>
          </ac:cxnSpMkLst>
        </pc:cxnChg>
      </pc:sldChg>
      <pc:sldChg chg="addSp delSp modSp add del mod">
        <pc:chgData name="박민지" userId="8cd2928b-fb69-4a34-b7ec-bae7cef32d1f" providerId="ADAL" clId="{C601E237-A7CD-4E35-89FA-295415533D17}" dt="2022-08-31T10:09:28.843" v="3806" actId="47"/>
        <pc:sldMkLst>
          <pc:docMk/>
          <pc:sldMk cId="585468860" sldId="345"/>
        </pc:sldMkLst>
        <pc:spChg chg="add mod">
          <ac:chgData name="박민지" userId="8cd2928b-fb69-4a34-b7ec-bae7cef32d1f" providerId="ADAL" clId="{C601E237-A7CD-4E35-89FA-295415533D17}" dt="2022-08-25T08:48:30.906" v="264" actId="1076"/>
          <ac:spMkLst>
            <pc:docMk/>
            <pc:sldMk cId="585468860" sldId="345"/>
            <ac:spMk id="2" creationId="{68DD7077-7BB8-AA1A-4F81-B28D57C7194D}"/>
          </ac:spMkLst>
        </pc:spChg>
        <pc:spChg chg="add mod">
          <ac:chgData name="박민지" userId="8cd2928b-fb69-4a34-b7ec-bae7cef32d1f" providerId="ADAL" clId="{C601E237-A7CD-4E35-89FA-295415533D17}" dt="2022-08-25T08:49:28.630" v="268" actId="14100"/>
          <ac:spMkLst>
            <pc:docMk/>
            <pc:sldMk cId="585468860" sldId="345"/>
            <ac:spMk id="3" creationId="{F48B837F-FC57-0A0D-F0F5-708A671C3D73}"/>
          </ac:spMkLst>
        </pc:spChg>
        <pc:spChg chg="add mod">
          <ac:chgData name="박민지" userId="8cd2928b-fb69-4a34-b7ec-bae7cef32d1f" providerId="ADAL" clId="{C601E237-A7CD-4E35-89FA-295415533D17}" dt="2022-08-25T08:49:32.985" v="269" actId="1076"/>
          <ac:spMkLst>
            <pc:docMk/>
            <pc:sldMk cId="585468860" sldId="345"/>
            <ac:spMk id="4" creationId="{DE264B38-C938-A53C-4D51-D2C97EACEDB6}"/>
          </ac:spMkLst>
        </pc:spChg>
        <pc:spChg chg="add mod">
          <ac:chgData name="박민지" userId="8cd2928b-fb69-4a34-b7ec-bae7cef32d1f" providerId="ADAL" clId="{C601E237-A7CD-4E35-89FA-295415533D17}" dt="2022-08-25T08:49:36.723" v="275" actId="20577"/>
          <ac:spMkLst>
            <pc:docMk/>
            <pc:sldMk cId="585468860" sldId="345"/>
            <ac:spMk id="6" creationId="{1285BA36-9D45-DC6B-67AE-C558B8E0382E}"/>
          </ac:spMkLst>
        </pc:spChg>
        <pc:spChg chg="add mod">
          <ac:chgData name="박민지" userId="8cd2928b-fb69-4a34-b7ec-bae7cef32d1f" providerId="ADAL" clId="{C601E237-A7CD-4E35-89FA-295415533D17}" dt="2022-08-25T08:56:00.229" v="572" actId="20577"/>
          <ac:spMkLst>
            <pc:docMk/>
            <pc:sldMk cId="585468860" sldId="345"/>
            <ac:spMk id="9" creationId="{D3CCA8F8-17B7-19A0-5903-309E9329F7C5}"/>
          </ac:spMkLst>
        </pc:spChg>
        <pc:spChg chg="add mod">
          <ac:chgData name="박민지" userId="8cd2928b-fb69-4a34-b7ec-bae7cef32d1f" providerId="ADAL" clId="{C601E237-A7CD-4E35-89FA-295415533D17}" dt="2022-08-25T08:54:23.659" v="488" actId="20577"/>
          <ac:spMkLst>
            <pc:docMk/>
            <pc:sldMk cId="585468860" sldId="345"/>
            <ac:spMk id="10" creationId="{6C8D81AC-EEBF-B67A-3F16-24EA95B6F38D}"/>
          </ac:spMkLst>
        </pc:spChg>
        <pc:spChg chg="add mod">
          <ac:chgData name="박민지" userId="8cd2928b-fb69-4a34-b7ec-bae7cef32d1f" providerId="ADAL" clId="{C601E237-A7CD-4E35-89FA-295415533D17}" dt="2022-08-25T08:52:46.511" v="375" actId="207"/>
          <ac:spMkLst>
            <pc:docMk/>
            <pc:sldMk cId="585468860" sldId="345"/>
            <ac:spMk id="11" creationId="{560A0565-C0D1-4BA7-7373-E41EFA22EA32}"/>
          </ac:spMkLst>
        </pc:spChg>
        <pc:spChg chg="mod">
          <ac:chgData name="박민지" userId="8cd2928b-fb69-4a34-b7ec-bae7cef32d1f" providerId="ADAL" clId="{C601E237-A7CD-4E35-89FA-295415533D17}" dt="2022-08-25T08:46:20.507" v="128" actId="1076"/>
          <ac:spMkLst>
            <pc:docMk/>
            <pc:sldMk cId="585468860" sldId="345"/>
            <ac:spMk id="14" creationId="{239BBFC6-A804-39C1-F421-15B42BE6DD98}"/>
          </ac:spMkLst>
        </pc:spChg>
        <pc:spChg chg="del mod">
          <ac:chgData name="박민지" userId="8cd2928b-fb69-4a34-b7ec-bae7cef32d1f" providerId="ADAL" clId="{C601E237-A7CD-4E35-89FA-295415533D17}" dt="2022-08-25T08:45:52.205" v="123" actId="478"/>
          <ac:spMkLst>
            <pc:docMk/>
            <pc:sldMk cId="585468860" sldId="345"/>
            <ac:spMk id="16" creationId="{6D403C13-372A-ED12-AE5C-B344EF8CE935}"/>
          </ac:spMkLst>
        </pc:spChg>
        <pc:spChg chg="mod">
          <ac:chgData name="박민지" userId="8cd2928b-fb69-4a34-b7ec-bae7cef32d1f" providerId="ADAL" clId="{C601E237-A7CD-4E35-89FA-295415533D17}" dt="2022-08-25T08:46:20.507" v="128" actId="1076"/>
          <ac:spMkLst>
            <pc:docMk/>
            <pc:sldMk cId="585468860" sldId="345"/>
            <ac:spMk id="17" creationId="{A7992479-DEC8-48EB-AED8-31AEF34C2CF4}"/>
          </ac:spMkLst>
        </pc:spChg>
        <pc:spChg chg="mod">
          <ac:chgData name="박민지" userId="8cd2928b-fb69-4a34-b7ec-bae7cef32d1f" providerId="ADAL" clId="{C601E237-A7CD-4E35-89FA-295415533D17}" dt="2022-08-25T08:46:20.507" v="128" actId="1076"/>
          <ac:spMkLst>
            <pc:docMk/>
            <pc:sldMk cId="585468860" sldId="345"/>
            <ac:spMk id="27" creationId="{027E503A-6020-7D5E-2599-3436AE2F4A70}"/>
          </ac:spMkLst>
        </pc:spChg>
        <pc:spChg chg="mod">
          <ac:chgData name="박민지" userId="8cd2928b-fb69-4a34-b7ec-bae7cef32d1f" providerId="ADAL" clId="{C601E237-A7CD-4E35-89FA-295415533D17}" dt="2022-08-25T08:46:28.511" v="129" actId="1076"/>
          <ac:spMkLst>
            <pc:docMk/>
            <pc:sldMk cId="585468860" sldId="345"/>
            <ac:spMk id="28" creationId="{58F67DF0-172D-EE3A-E5D0-BF5A983EF6F7}"/>
          </ac:spMkLst>
        </pc:spChg>
        <pc:spChg chg="mod">
          <ac:chgData name="박민지" userId="8cd2928b-fb69-4a34-b7ec-bae7cef32d1f" providerId="ADAL" clId="{C601E237-A7CD-4E35-89FA-295415533D17}" dt="2022-08-25T08:48:22.065" v="262" actId="1076"/>
          <ac:spMkLst>
            <pc:docMk/>
            <pc:sldMk cId="585468860" sldId="345"/>
            <ac:spMk id="29" creationId="{3198E6A9-B9A0-89DA-9B4E-8F6C0D2D98BE}"/>
          </ac:spMkLst>
        </pc:spChg>
        <pc:spChg chg="mod">
          <ac:chgData name="박민지" userId="8cd2928b-fb69-4a34-b7ec-bae7cef32d1f" providerId="ADAL" clId="{C601E237-A7CD-4E35-89FA-295415533D17}" dt="2022-08-25T08:50:08.026" v="285" actId="14100"/>
          <ac:spMkLst>
            <pc:docMk/>
            <pc:sldMk cId="585468860" sldId="345"/>
            <ac:spMk id="30" creationId="{D8E4D063-FF3B-F4B6-E13F-8FEA76ED761B}"/>
          </ac:spMkLst>
        </pc:spChg>
        <pc:spChg chg="del mod">
          <ac:chgData name="박민지" userId="8cd2928b-fb69-4a34-b7ec-bae7cef32d1f" providerId="ADAL" clId="{C601E237-A7CD-4E35-89FA-295415533D17}" dt="2022-08-25T08:48:19.058" v="260" actId="478"/>
          <ac:spMkLst>
            <pc:docMk/>
            <pc:sldMk cId="585468860" sldId="345"/>
            <ac:spMk id="31" creationId="{ABD55DB4-4FE2-564A-5216-D84954D79F33}"/>
          </ac:spMkLst>
        </pc:spChg>
        <pc:spChg chg="mod">
          <ac:chgData name="박민지" userId="8cd2928b-fb69-4a34-b7ec-bae7cef32d1f" providerId="ADAL" clId="{C601E237-A7CD-4E35-89FA-295415533D17}" dt="2022-08-25T08:46:20.507" v="128" actId="1076"/>
          <ac:spMkLst>
            <pc:docMk/>
            <pc:sldMk cId="585468860" sldId="345"/>
            <ac:spMk id="32" creationId="{D1C2F2D7-0F02-978B-24CB-9DF6CF31A223}"/>
          </ac:spMkLst>
        </pc:spChg>
        <pc:picChg chg="mod">
          <ac:chgData name="박민지" userId="8cd2928b-fb69-4a34-b7ec-bae7cef32d1f" providerId="ADAL" clId="{C601E237-A7CD-4E35-89FA-295415533D17}" dt="2022-08-25T08:46:20.507" v="128" actId="1076"/>
          <ac:picMkLst>
            <pc:docMk/>
            <pc:sldMk cId="585468860" sldId="345"/>
            <ac:picMk id="5" creationId="{B1DEC36B-0431-11A9-6B19-EFF4A008F429}"/>
          </ac:picMkLst>
        </pc:picChg>
        <pc:picChg chg="mod">
          <ac:chgData name="박민지" userId="8cd2928b-fb69-4a34-b7ec-bae7cef32d1f" providerId="ADAL" clId="{C601E237-A7CD-4E35-89FA-295415533D17}" dt="2022-08-25T08:46:20.507" v="128" actId="1076"/>
          <ac:picMkLst>
            <pc:docMk/>
            <pc:sldMk cId="585468860" sldId="345"/>
            <ac:picMk id="8" creationId="{C000D68C-CCB1-06FE-788D-0A12A343B03F}"/>
          </ac:picMkLst>
        </pc:picChg>
        <pc:cxnChg chg="mod">
          <ac:chgData name="박민지" userId="8cd2928b-fb69-4a34-b7ec-bae7cef32d1f" providerId="ADAL" clId="{C601E237-A7CD-4E35-89FA-295415533D17}" dt="2022-08-25T08:46:10.749" v="127" actId="1076"/>
          <ac:cxnSpMkLst>
            <pc:docMk/>
            <pc:sldMk cId="585468860" sldId="345"/>
            <ac:cxnSpMk id="7" creationId="{7C023AAB-0125-2CF9-A419-04558EA6FD4A}"/>
          </ac:cxnSpMkLst>
        </pc:cxnChg>
        <pc:cxnChg chg="mod">
          <ac:chgData name="박민지" userId="8cd2928b-fb69-4a34-b7ec-bae7cef32d1f" providerId="ADAL" clId="{C601E237-A7CD-4E35-89FA-295415533D17}" dt="2022-08-25T08:46:20.507" v="128" actId="1076"/>
          <ac:cxnSpMkLst>
            <pc:docMk/>
            <pc:sldMk cId="585468860" sldId="345"/>
            <ac:cxnSpMk id="13" creationId="{E799047E-A422-C64D-8473-44C18798131A}"/>
          </ac:cxnSpMkLst>
        </pc:cxnChg>
      </pc:sldChg>
      <pc:sldChg chg="addSp delSp modSp add del mod ord">
        <pc:chgData name="박민지" userId="8cd2928b-fb69-4a34-b7ec-bae7cef32d1f" providerId="ADAL" clId="{C601E237-A7CD-4E35-89FA-295415533D17}" dt="2022-08-31T16:10:43.836" v="4083" actId="47"/>
        <pc:sldMkLst>
          <pc:docMk/>
          <pc:sldMk cId="3181273515" sldId="346"/>
        </pc:sldMkLst>
        <pc:spChg chg="mod">
          <ac:chgData name="박민지" userId="8cd2928b-fb69-4a34-b7ec-bae7cef32d1f" providerId="ADAL" clId="{C601E237-A7CD-4E35-89FA-295415533D17}" dt="2022-08-26T18:05:26.872" v="1690" actId="20577"/>
          <ac:spMkLst>
            <pc:docMk/>
            <pc:sldMk cId="3181273515" sldId="346"/>
            <ac:spMk id="4" creationId="{23C20776-EAA6-5280-4522-390D875F17DF}"/>
          </ac:spMkLst>
        </pc:spChg>
        <pc:spChg chg="mod">
          <ac:chgData name="박민지" userId="8cd2928b-fb69-4a34-b7ec-bae7cef32d1f" providerId="ADAL" clId="{C601E237-A7CD-4E35-89FA-295415533D17}" dt="2022-08-25T13:06:54.413" v="775" actId="1076"/>
          <ac:spMkLst>
            <pc:docMk/>
            <pc:sldMk cId="3181273515" sldId="346"/>
            <ac:spMk id="5" creationId="{E61E1EBA-1109-14D8-B901-1C51CEB5660B}"/>
          </ac:spMkLst>
        </pc:spChg>
        <pc:spChg chg="mod">
          <ac:chgData name="박민지" userId="8cd2928b-fb69-4a34-b7ec-bae7cef32d1f" providerId="ADAL" clId="{C601E237-A7CD-4E35-89FA-295415533D17}" dt="2022-08-25T13:33:49.694" v="799" actId="20577"/>
          <ac:spMkLst>
            <pc:docMk/>
            <pc:sldMk cId="3181273515" sldId="346"/>
            <ac:spMk id="6" creationId="{35CD672C-8AFD-D034-DB61-B539D2C7BD7D}"/>
          </ac:spMkLst>
        </pc:spChg>
        <pc:spChg chg="mod">
          <ac:chgData name="박민지" userId="8cd2928b-fb69-4a34-b7ec-bae7cef32d1f" providerId="ADAL" clId="{C601E237-A7CD-4E35-89FA-295415533D17}" dt="2022-08-25T13:06:54.413" v="775" actId="1076"/>
          <ac:spMkLst>
            <pc:docMk/>
            <pc:sldMk cId="3181273515" sldId="346"/>
            <ac:spMk id="8" creationId="{E627F482-21E4-4C20-6142-0EBD04769434}"/>
          </ac:spMkLst>
        </pc:spChg>
        <pc:spChg chg="mod">
          <ac:chgData name="박민지" userId="8cd2928b-fb69-4a34-b7ec-bae7cef32d1f" providerId="ADAL" clId="{C601E237-A7CD-4E35-89FA-295415533D17}" dt="2022-08-25T13:06:54.413" v="775" actId="1076"/>
          <ac:spMkLst>
            <pc:docMk/>
            <pc:sldMk cId="3181273515" sldId="346"/>
            <ac:spMk id="9" creationId="{F3FFC759-3B3F-A90D-AB97-24D93ED85B61}"/>
          </ac:spMkLst>
        </pc:spChg>
        <pc:spChg chg="mod">
          <ac:chgData name="박민지" userId="8cd2928b-fb69-4a34-b7ec-bae7cef32d1f" providerId="ADAL" clId="{C601E237-A7CD-4E35-89FA-295415533D17}" dt="2022-08-25T13:06:54.413" v="775" actId="1076"/>
          <ac:spMkLst>
            <pc:docMk/>
            <pc:sldMk cId="3181273515" sldId="346"/>
            <ac:spMk id="10" creationId="{49286579-2740-5B77-A9DB-DD46BE118F26}"/>
          </ac:spMkLst>
        </pc:spChg>
        <pc:spChg chg="mod">
          <ac:chgData name="박민지" userId="8cd2928b-fb69-4a34-b7ec-bae7cef32d1f" providerId="ADAL" clId="{C601E237-A7CD-4E35-89FA-295415533D17}" dt="2022-08-25T13:06:54.413" v="775" actId="1076"/>
          <ac:spMkLst>
            <pc:docMk/>
            <pc:sldMk cId="3181273515" sldId="346"/>
            <ac:spMk id="11" creationId="{77AE6F0C-6BC5-522C-CF00-EF3A46D88B33}"/>
          </ac:spMkLst>
        </pc:spChg>
        <pc:spChg chg="mod">
          <ac:chgData name="박민지" userId="8cd2928b-fb69-4a34-b7ec-bae7cef32d1f" providerId="ADAL" clId="{C601E237-A7CD-4E35-89FA-295415533D17}" dt="2022-08-25T13:06:54.413" v="775" actId="1076"/>
          <ac:spMkLst>
            <pc:docMk/>
            <pc:sldMk cId="3181273515" sldId="346"/>
            <ac:spMk id="14" creationId="{1478CC43-4709-A666-7A14-23833E14738F}"/>
          </ac:spMkLst>
        </pc:spChg>
        <pc:spChg chg="add del">
          <ac:chgData name="박민지" userId="8cd2928b-fb69-4a34-b7ec-bae7cef32d1f" providerId="ADAL" clId="{C601E237-A7CD-4E35-89FA-295415533D17}" dt="2022-08-25T13:01:25.193" v="728" actId="478"/>
          <ac:spMkLst>
            <pc:docMk/>
            <pc:sldMk cId="3181273515" sldId="346"/>
            <ac:spMk id="16" creationId="{F64FC8D3-512A-7811-32BB-88B6BE155492}"/>
          </ac:spMkLst>
        </pc:spChg>
        <pc:spChg chg="del">
          <ac:chgData name="박민지" userId="8cd2928b-fb69-4a34-b7ec-bae7cef32d1f" providerId="ADAL" clId="{C601E237-A7CD-4E35-89FA-295415533D17}" dt="2022-08-25T13:01:28.183" v="729" actId="478"/>
          <ac:spMkLst>
            <pc:docMk/>
            <pc:sldMk cId="3181273515" sldId="346"/>
            <ac:spMk id="17" creationId="{62CA1513-2EBE-EFF7-443E-8BEAF4BCA71D}"/>
          </ac:spMkLst>
        </pc:spChg>
        <pc:spChg chg="add mod">
          <ac:chgData name="박민지" userId="8cd2928b-fb69-4a34-b7ec-bae7cef32d1f" providerId="ADAL" clId="{C601E237-A7CD-4E35-89FA-295415533D17}" dt="2022-08-25T13:06:54.413" v="775" actId="1076"/>
          <ac:spMkLst>
            <pc:docMk/>
            <pc:sldMk cId="3181273515" sldId="346"/>
            <ac:spMk id="21" creationId="{60809203-6F09-D37E-B0AB-D97EE06214B7}"/>
          </ac:spMkLst>
        </pc:spChg>
        <pc:spChg chg="add mod">
          <ac:chgData name="박민지" userId="8cd2928b-fb69-4a34-b7ec-bae7cef32d1f" providerId="ADAL" clId="{C601E237-A7CD-4E35-89FA-295415533D17}" dt="2022-08-25T13:06:54.413" v="775" actId="1076"/>
          <ac:spMkLst>
            <pc:docMk/>
            <pc:sldMk cId="3181273515" sldId="346"/>
            <ac:spMk id="22" creationId="{7B9E8891-B998-38C2-FE03-AFFF6A1508C7}"/>
          </ac:spMkLst>
        </pc:spChg>
        <pc:spChg chg="del">
          <ac:chgData name="박민지" userId="8cd2928b-fb69-4a34-b7ec-bae7cef32d1f" providerId="ADAL" clId="{C601E237-A7CD-4E35-89FA-295415533D17}" dt="2022-08-25T13:01:29.817" v="730" actId="478"/>
          <ac:spMkLst>
            <pc:docMk/>
            <pc:sldMk cId="3181273515" sldId="346"/>
            <ac:spMk id="23" creationId="{74630246-1BFC-7EA1-C2DA-7F75C74FD8BE}"/>
          </ac:spMkLst>
        </pc:spChg>
        <pc:spChg chg="del">
          <ac:chgData name="박민지" userId="8cd2928b-fb69-4a34-b7ec-bae7cef32d1f" providerId="ADAL" clId="{C601E237-A7CD-4E35-89FA-295415533D17}" dt="2022-08-25T13:01:29.817" v="730" actId="478"/>
          <ac:spMkLst>
            <pc:docMk/>
            <pc:sldMk cId="3181273515" sldId="346"/>
            <ac:spMk id="24" creationId="{3074DB1A-7F44-37F0-7FDC-967CE90C1192}"/>
          </ac:spMkLst>
        </pc:spChg>
        <pc:spChg chg="del">
          <ac:chgData name="박민지" userId="8cd2928b-fb69-4a34-b7ec-bae7cef32d1f" providerId="ADAL" clId="{C601E237-A7CD-4E35-89FA-295415533D17}" dt="2022-08-25T13:01:29.817" v="730" actId="478"/>
          <ac:spMkLst>
            <pc:docMk/>
            <pc:sldMk cId="3181273515" sldId="346"/>
            <ac:spMk id="25" creationId="{6346F1BC-16CD-B0E0-EEC3-81E7518FE74C}"/>
          </ac:spMkLst>
        </pc:spChg>
        <pc:spChg chg="add mod">
          <ac:chgData name="박민지" userId="8cd2928b-fb69-4a34-b7ec-bae7cef32d1f" providerId="ADAL" clId="{C601E237-A7CD-4E35-89FA-295415533D17}" dt="2022-08-25T13:06:54.413" v="775" actId="1076"/>
          <ac:spMkLst>
            <pc:docMk/>
            <pc:sldMk cId="3181273515" sldId="346"/>
            <ac:spMk id="26" creationId="{5DDB2786-D691-9FAE-2036-EE608D48E58A}"/>
          </ac:spMkLst>
        </pc:spChg>
        <pc:spChg chg="del">
          <ac:chgData name="박민지" userId="8cd2928b-fb69-4a34-b7ec-bae7cef32d1f" providerId="ADAL" clId="{C601E237-A7CD-4E35-89FA-295415533D17}" dt="2022-08-25T13:01:29.817" v="730" actId="478"/>
          <ac:spMkLst>
            <pc:docMk/>
            <pc:sldMk cId="3181273515" sldId="346"/>
            <ac:spMk id="27" creationId="{65D41B4F-19BD-C4E1-16EB-65C6A92E8913}"/>
          </ac:spMkLst>
        </pc:spChg>
        <pc:spChg chg="add del">
          <ac:chgData name="박민지" userId="8cd2928b-fb69-4a34-b7ec-bae7cef32d1f" providerId="ADAL" clId="{C601E237-A7CD-4E35-89FA-295415533D17}" dt="2022-08-25T13:01:25.193" v="728" actId="478"/>
          <ac:spMkLst>
            <pc:docMk/>
            <pc:sldMk cId="3181273515" sldId="346"/>
            <ac:spMk id="29" creationId="{2C8F2564-A938-463A-1F1F-B0DE1ABC2055}"/>
          </ac:spMkLst>
        </pc:spChg>
        <pc:spChg chg="add del">
          <ac:chgData name="박민지" userId="8cd2928b-fb69-4a34-b7ec-bae7cef32d1f" providerId="ADAL" clId="{C601E237-A7CD-4E35-89FA-295415533D17}" dt="2022-08-25T13:01:25.193" v="728" actId="478"/>
          <ac:spMkLst>
            <pc:docMk/>
            <pc:sldMk cId="3181273515" sldId="346"/>
            <ac:spMk id="31" creationId="{88C6F6DA-8A7F-C539-0277-C7ABEB4D3D7B}"/>
          </ac:spMkLst>
        </pc:spChg>
        <pc:spChg chg="add del">
          <ac:chgData name="박민지" userId="8cd2928b-fb69-4a34-b7ec-bae7cef32d1f" providerId="ADAL" clId="{C601E237-A7CD-4E35-89FA-295415533D17}" dt="2022-08-25T13:01:25.193" v="728" actId="478"/>
          <ac:spMkLst>
            <pc:docMk/>
            <pc:sldMk cId="3181273515" sldId="346"/>
            <ac:spMk id="32" creationId="{B72F16E1-BD1D-7471-96E8-1F015DEC4E9E}"/>
          </ac:spMkLst>
        </pc:spChg>
        <pc:spChg chg="add del">
          <ac:chgData name="박민지" userId="8cd2928b-fb69-4a34-b7ec-bae7cef32d1f" providerId="ADAL" clId="{C601E237-A7CD-4E35-89FA-295415533D17}" dt="2022-08-25T13:01:25.193" v="728" actId="478"/>
          <ac:spMkLst>
            <pc:docMk/>
            <pc:sldMk cId="3181273515" sldId="346"/>
            <ac:spMk id="33" creationId="{E78D45EF-8FAE-DD15-F197-E9A0DFE457E1}"/>
          </ac:spMkLst>
        </pc:spChg>
        <pc:spChg chg="del">
          <ac:chgData name="박민지" userId="8cd2928b-fb69-4a34-b7ec-bae7cef32d1f" providerId="ADAL" clId="{C601E237-A7CD-4E35-89FA-295415533D17}" dt="2022-08-25T13:01:28.183" v="729" actId="478"/>
          <ac:spMkLst>
            <pc:docMk/>
            <pc:sldMk cId="3181273515" sldId="346"/>
            <ac:spMk id="34" creationId="{00AB7940-0B02-8FCF-FB1A-8F13A51E850E}"/>
          </ac:spMkLst>
        </pc:spChg>
        <pc:spChg chg="del">
          <ac:chgData name="박민지" userId="8cd2928b-fb69-4a34-b7ec-bae7cef32d1f" providerId="ADAL" clId="{C601E237-A7CD-4E35-89FA-295415533D17}" dt="2022-08-25T13:01:28.183" v="729" actId="478"/>
          <ac:spMkLst>
            <pc:docMk/>
            <pc:sldMk cId="3181273515" sldId="346"/>
            <ac:spMk id="35" creationId="{455D9BCC-DDC4-C04A-BAEA-C115762BBEFF}"/>
          </ac:spMkLst>
        </pc:spChg>
        <pc:spChg chg="add del">
          <ac:chgData name="박민지" userId="8cd2928b-fb69-4a34-b7ec-bae7cef32d1f" providerId="ADAL" clId="{C601E237-A7CD-4E35-89FA-295415533D17}" dt="2022-08-25T13:01:25.193" v="728" actId="478"/>
          <ac:spMkLst>
            <pc:docMk/>
            <pc:sldMk cId="3181273515" sldId="346"/>
            <ac:spMk id="36" creationId="{1240A077-3828-0DA5-2E18-C5D648DAB769}"/>
          </ac:spMkLst>
        </pc:spChg>
        <pc:spChg chg="add del">
          <ac:chgData name="박민지" userId="8cd2928b-fb69-4a34-b7ec-bae7cef32d1f" providerId="ADAL" clId="{C601E237-A7CD-4E35-89FA-295415533D17}" dt="2022-08-25T13:01:25.193" v="728" actId="478"/>
          <ac:spMkLst>
            <pc:docMk/>
            <pc:sldMk cId="3181273515" sldId="346"/>
            <ac:spMk id="37" creationId="{1E63986C-E816-6B75-0AA1-1A5617E9D2C4}"/>
          </ac:spMkLst>
        </pc:spChg>
        <pc:spChg chg="add del">
          <ac:chgData name="박민지" userId="8cd2928b-fb69-4a34-b7ec-bae7cef32d1f" providerId="ADAL" clId="{C601E237-A7CD-4E35-89FA-295415533D17}" dt="2022-08-25T13:01:25.193" v="728" actId="478"/>
          <ac:spMkLst>
            <pc:docMk/>
            <pc:sldMk cId="3181273515" sldId="346"/>
            <ac:spMk id="38" creationId="{9F8FE393-FD71-E47B-76CB-9408C83F13A1}"/>
          </ac:spMkLst>
        </pc:spChg>
        <pc:spChg chg="add mod">
          <ac:chgData name="박민지" userId="8cd2928b-fb69-4a34-b7ec-bae7cef32d1f" providerId="ADAL" clId="{C601E237-A7CD-4E35-89FA-295415533D17}" dt="2022-08-25T13:08:25.819" v="785" actId="14100"/>
          <ac:spMkLst>
            <pc:docMk/>
            <pc:sldMk cId="3181273515" sldId="346"/>
            <ac:spMk id="41" creationId="{4E604271-5495-E3BD-50CA-E26C6D342036}"/>
          </ac:spMkLst>
        </pc:spChg>
        <pc:spChg chg="add mod">
          <ac:chgData name="박민지" userId="8cd2928b-fb69-4a34-b7ec-bae7cef32d1f" providerId="ADAL" clId="{C601E237-A7CD-4E35-89FA-295415533D17}" dt="2022-08-25T13:08:29.351" v="786" actId="1076"/>
          <ac:spMkLst>
            <pc:docMk/>
            <pc:sldMk cId="3181273515" sldId="346"/>
            <ac:spMk id="43" creationId="{79A6E169-8197-0E5B-C99A-B66D67DB6540}"/>
          </ac:spMkLst>
        </pc:spChg>
        <pc:spChg chg="add mod">
          <ac:chgData name="박민지" userId="8cd2928b-fb69-4a34-b7ec-bae7cef32d1f" providerId="ADAL" clId="{C601E237-A7CD-4E35-89FA-295415533D17}" dt="2022-08-25T13:08:32.285" v="787" actId="14100"/>
          <ac:spMkLst>
            <pc:docMk/>
            <pc:sldMk cId="3181273515" sldId="346"/>
            <ac:spMk id="44" creationId="{43E4ABC1-4920-E14D-B888-F2ECA0EF5F2F}"/>
          </ac:spMkLst>
        </pc:spChg>
        <pc:spChg chg="add mod">
          <ac:chgData name="박민지" userId="8cd2928b-fb69-4a34-b7ec-bae7cef32d1f" providerId="ADAL" clId="{C601E237-A7CD-4E35-89FA-295415533D17}" dt="2022-08-25T13:08:35.535" v="788" actId="1076"/>
          <ac:spMkLst>
            <pc:docMk/>
            <pc:sldMk cId="3181273515" sldId="346"/>
            <ac:spMk id="45" creationId="{F8976506-CF37-010A-2EB4-DAA1D0B0CAAD}"/>
          </ac:spMkLst>
        </pc:spChg>
        <pc:spChg chg="add mod">
          <ac:chgData name="박민지" userId="8cd2928b-fb69-4a34-b7ec-bae7cef32d1f" providerId="ADAL" clId="{C601E237-A7CD-4E35-89FA-295415533D17}" dt="2022-08-25T13:06:54.413" v="775" actId="1076"/>
          <ac:spMkLst>
            <pc:docMk/>
            <pc:sldMk cId="3181273515" sldId="346"/>
            <ac:spMk id="46" creationId="{7E1C10D6-BB60-D2D5-AE07-B8272783E7C3}"/>
          </ac:spMkLst>
        </pc:spChg>
        <pc:spChg chg="add del mod">
          <ac:chgData name="박민지" userId="8cd2928b-fb69-4a34-b7ec-bae7cef32d1f" providerId="ADAL" clId="{C601E237-A7CD-4E35-89FA-295415533D17}" dt="2022-08-25T13:06:51.288" v="774"/>
          <ac:spMkLst>
            <pc:docMk/>
            <pc:sldMk cId="3181273515" sldId="346"/>
            <ac:spMk id="49" creationId="{7C00F925-52E1-DB99-AB71-8A808B93929C}"/>
          </ac:spMkLst>
        </pc:spChg>
        <pc:spChg chg="add del mod">
          <ac:chgData name="박민지" userId="8cd2928b-fb69-4a34-b7ec-bae7cef32d1f" providerId="ADAL" clId="{C601E237-A7CD-4E35-89FA-295415533D17}" dt="2022-08-25T13:06:51.288" v="774"/>
          <ac:spMkLst>
            <pc:docMk/>
            <pc:sldMk cId="3181273515" sldId="346"/>
            <ac:spMk id="50" creationId="{1939E823-EA7F-E640-0931-1147113CFDD9}"/>
          </ac:spMkLst>
        </pc:spChg>
        <pc:spChg chg="add del mod">
          <ac:chgData name="박민지" userId="8cd2928b-fb69-4a34-b7ec-bae7cef32d1f" providerId="ADAL" clId="{C601E237-A7CD-4E35-89FA-295415533D17}" dt="2022-08-25T13:06:51.288" v="774"/>
          <ac:spMkLst>
            <pc:docMk/>
            <pc:sldMk cId="3181273515" sldId="346"/>
            <ac:spMk id="51" creationId="{265718E0-DFE9-28EB-0DB8-E6758283BE4A}"/>
          </ac:spMkLst>
        </pc:spChg>
        <pc:spChg chg="add del mod">
          <ac:chgData name="박민지" userId="8cd2928b-fb69-4a34-b7ec-bae7cef32d1f" providerId="ADAL" clId="{C601E237-A7CD-4E35-89FA-295415533D17}" dt="2022-08-25T13:06:51.288" v="774"/>
          <ac:spMkLst>
            <pc:docMk/>
            <pc:sldMk cId="3181273515" sldId="346"/>
            <ac:spMk id="52" creationId="{454595A4-BB89-E6EE-40C0-83D2C3C28988}"/>
          </ac:spMkLst>
        </pc:spChg>
        <pc:spChg chg="add del mod">
          <ac:chgData name="박민지" userId="8cd2928b-fb69-4a34-b7ec-bae7cef32d1f" providerId="ADAL" clId="{C601E237-A7CD-4E35-89FA-295415533D17}" dt="2022-08-25T13:06:51.288" v="774"/>
          <ac:spMkLst>
            <pc:docMk/>
            <pc:sldMk cId="3181273515" sldId="346"/>
            <ac:spMk id="53" creationId="{60F7144F-E62A-82F7-A146-D2B6AE03D309}"/>
          </ac:spMkLst>
        </pc:spChg>
        <pc:spChg chg="add del mod">
          <ac:chgData name="박민지" userId="8cd2928b-fb69-4a34-b7ec-bae7cef32d1f" providerId="ADAL" clId="{C601E237-A7CD-4E35-89FA-295415533D17}" dt="2022-08-25T13:06:51.288" v="774"/>
          <ac:spMkLst>
            <pc:docMk/>
            <pc:sldMk cId="3181273515" sldId="346"/>
            <ac:spMk id="54" creationId="{5BF5A7AE-10EC-D5BC-3C32-16170854561B}"/>
          </ac:spMkLst>
        </pc:spChg>
        <pc:spChg chg="add del mod">
          <ac:chgData name="박민지" userId="8cd2928b-fb69-4a34-b7ec-bae7cef32d1f" providerId="ADAL" clId="{C601E237-A7CD-4E35-89FA-295415533D17}" dt="2022-08-25T13:06:51.288" v="774"/>
          <ac:spMkLst>
            <pc:docMk/>
            <pc:sldMk cId="3181273515" sldId="346"/>
            <ac:spMk id="55" creationId="{70939A2A-6FD9-2E56-0AA8-18418AA4E783}"/>
          </ac:spMkLst>
        </pc:spChg>
        <pc:spChg chg="add del mod">
          <ac:chgData name="박민지" userId="8cd2928b-fb69-4a34-b7ec-bae7cef32d1f" providerId="ADAL" clId="{C601E237-A7CD-4E35-89FA-295415533D17}" dt="2022-08-25T13:06:51.288" v="774"/>
          <ac:spMkLst>
            <pc:docMk/>
            <pc:sldMk cId="3181273515" sldId="346"/>
            <ac:spMk id="57" creationId="{3C68B393-BD51-4B6B-27A7-6CEA8CE886CF}"/>
          </ac:spMkLst>
        </pc:spChg>
        <pc:spChg chg="add del mod">
          <ac:chgData name="박민지" userId="8cd2928b-fb69-4a34-b7ec-bae7cef32d1f" providerId="ADAL" clId="{C601E237-A7CD-4E35-89FA-295415533D17}" dt="2022-08-25T13:06:51.288" v="774"/>
          <ac:spMkLst>
            <pc:docMk/>
            <pc:sldMk cId="3181273515" sldId="346"/>
            <ac:spMk id="58" creationId="{BFE3FBAF-C979-D3FB-95D5-F8980AFC8749}"/>
          </ac:spMkLst>
        </pc:spChg>
        <pc:spChg chg="del">
          <ac:chgData name="박민지" userId="8cd2928b-fb69-4a34-b7ec-bae7cef32d1f" providerId="ADAL" clId="{C601E237-A7CD-4E35-89FA-295415533D17}" dt="2022-08-25T13:01:28.183" v="729" actId="478"/>
          <ac:spMkLst>
            <pc:docMk/>
            <pc:sldMk cId="3181273515" sldId="346"/>
            <ac:spMk id="59" creationId="{97B41952-04ED-AC97-69F0-57A3714C58B5}"/>
          </ac:spMkLst>
        </pc:spChg>
        <pc:spChg chg="add del mod">
          <ac:chgData name="박민지" userId="8cd2928b-fb69-4a34-b7ec-bae7cef32d1f" providerId="ADAL" clId="{C601E237-A7CD-4E35-89FA-295415533D17}" dt="2022-08-25T13:06:51.288" v="774"/>
          <ac:spMkLst>
            <pc:docMk/>
            <pc:sldMk cId="3181273515" sldId="346"/>
            <ac:spMk id="60" creationId="{3B9AFE41-D092-5F1E-D7BF-718002D969EF}"/>
          </ac:spMkLst>
        </pc:spChg>
        <pc:spChg chg="add del mod">
          <ac:chgData name="박민지" userId="8cd2928b-fb69-4a34-b7ec-bae7cef32d1f" providerId="ADAL" clId="{C601E237-A7CD-4E35-89FA-295415533D17}" dt="2022-08-25T13:06:51.288" v="774"/>
          <ac:spMkLst>
            <pc:docMk/>
            <pc:sldMk cId="3181273515" sldId="346"/>
            <ac:spMk id="62" creationId="{7DA55C83-AE40-FC59-ACB6-93BCB4D44F4E}"/>
          </ac:spMkLst>
        </pc:spChg>
        <pc:spChg chg="add del mod">
          <ac:chgData name="박민지" userId="8cd2928b-fb69-4a34-b7ec-bae7cef32d1f" providerId="ADAL" clId="{C601E237-A7CD-4E35-89FA-295415533D17}" dt="2022-08-25T13:06:51.288" v="774"/>
          <ac:spMkLst>
            <pc:docMk/>
            <pc:sldMk cId="3181273515" sldId="346"/>
            <ac:spMk id="63" creationId="{F47DF5F6-CB59-2876-6F74-A3A013B07A77}"/>
          </ac:spMkLst>
        </pc:spChg>
        <pc:spChg chg="add del mod">
          <ac:chgData name="박민지" userId="8cd2928b-fb69-4a34-b7ec-bae7cef32d1f" providerId="ADAL" clId="{C601E237-A7CD-4E35-89FA-295415533D17}" dt="2022-08-25T13:06:51.288" v="774"/>
          <ac:spMkLst>
            <pc:docMk/>
            <pc:sldMk cId="3181273515" sldId="346"/>
            <ac:spMk id="64" creationId="{25214D16-6843-1F9B-74A8-2D879EBE8AAD}"/>
          </ac:spMkLst>
        </pc:spChg>
        <pc:spChg chg="add del mod">
          <ac:chgData name="박민지" userId="8cd2928b-fb69-4a34-b7ec-bae7cef32d1f" providerId="ADAL" clId="{C601E237-A7CD-4E35-89FA-295415533D17}" dt="2022-08-25T13:06:51.288" v="774"/>
          <ac:spMkLst>
            <pc:docMk/>
            <pc:sldMk cId="3181273515" sldId="346"/>
            <ac:spMk id="65" creationId="{8B1AB0B0-6FE4-72AF-E9AE-6B51296F2419}"/>
          </ac:spMkLst>
        </pc:spChg>
        <pc:spChg chg="add del mod">
          <ac:chgData name="박민지" userId="8cd2928b-fb69-4a34-b7ec-bae7cef32d1f" providerId="ADAL" clId="{C601E237-A7CD-4E35-89FA-295415533D17}" dt="2022-08-25T13:06:51.288" v="774"/>
          <ac:spMkLst>
            <pc:docMk/>
            <pc:sldMk cId="3181273515" sldId="346"/>
            <ac:spMk id="66" creationId="{A42D2AFD-F38B-4326-9F6D-32FB2B3AE737}"/>
          </ac:spMkLst>
        </pc:spChg>
        <pc:spChg chg="add del mod">
          <ac:chgData name="박민지" userId="8cd2928b-fb69-4a34-b7ec-bae7cef32d1f" providerId="ADAL" clId="{C601E237-A7CD-4E35-89FA-295415533D17}" dt="2022-08-25T15:14:27.406" v="800" actId="478"/>
          <ac:spMkLst>
            <pc:docMk/>
            <pc:sldMk cId="3181273515" sldId="346"/>
            <ac:spMk id="68" creationId="{723E8B0B-81FD-E458-3287-E2588ADB8544}"/>
          </ac:spMkLst>
        </pc:spChg>
        <pc:spChg chg="add del mod">
          <ac:chgData name="박민지" userId="8cd2928b-fb69-4a34-b7ec-bae7cef32d1f" providerId="ADAL" clId="{C601E237-A7CD-4E35-89FA-295415533D17}" dt="2022-08-25T15:14:27.406" v="800" actId="478"/>
          <ac:spMkLst>
            <pc:docMk/>
            <pc:sldMk cId="3181273515" sldId="346"/>
            <ac:spMk id="69" creationId="{25E4AA1D-6247-8A5A-455D-59E1852CF7CC}"/>
          </ac:spMkLst>
        </pc:spChg>
        <pc:spChg chg="add del mod">
          <ac:chgData name="박민지" userId="8cd2928b-fb69-4a34-b7ec-bae7cef32d1f" providerId="ADAL" clId="{C601E237-A7CD-4E35-89FA-295415533D17}" dt="2022-08-25T15:14:27.406" v="800" actId="478"/>
          <ac:spMkLst>
            <pc:docMk/>
            <pc:sldMk cId="3181273515" sldId="346"/>
            <ac:spMk id="70" creationId="{FC85BEF4-8396-F9AA-F958-31A13638DBE5}"/>
          </ac:spMkLst>
        </pc:spChg>
        <pc:spChg chg="add del mod">
          <ac:chgData name="박민지" userId="8cd2928b-fb69-4a34-b7ec-bae7cef32d1f" providerId="ADAL" clId="{C601E237-A7CD-4E35-89FA-295415533D17}" dt="2022-08-25T15:14:27.406" v="800" actId="478"/>
          <ac:spMkLst>
            <pc:docMk/>
            <pc:sldMk cId="3181273515" sldId="346"/>
            <ac:spMk id="71" creationId="{CC6E38C3-A4FE-3DD4-C558-EC7D44EC5E34}"/>
          </ac:spMkLst>
        </pc:spChg>
        <pc:spChg chg="add del mod">
          <ac:chgData name="박민지" userId="8cd2928b-fb69-4a34-b7ec-bae7cef32d1f" providerId="ADAL" clId="{C601E237-A7CD-4E35-89FA-295415533D17}" dt="2022-08-25T15:14:27.406" v="800" actId="478"/>
          <ac:spMkLst>
            <pc:docMk/>
            <pc:sldMk cId="3181273515" sldId="346"/>
            <ac:spMk id="72" creationId="{3AC1D709-5FFD-19A1-0D29-EA450C5EE2AA}"/>
          </ac:spMkLst>
        </pc:spChg>
        <pc:spChg chg="add del mod">
          <ac:chgData name="박민지" userId="8cd2928b-fb69-4a34-b7ec-bae7cef32d1f" providerId="ADAL" clId="{C601E237-A7CD-4E35-89FA-295415533D17}" dt="2022-08-25T15:14:27.406" v="800" actId="478"/>
          <ac:spMkLst>
            <pc:docMk/>
            <pc:sldMk cId="3181273515" sldId="346"/>
            <ac:spMk id="73" creationId="{4BD1F6A5-E6C2-CD71-5C54-FAB0C0040843}"/>
          </ac:spMkLst>
        </pc:spChg>
        <pc:spChg chg="add del mod">
          <ac:chgData name="박민지" userId="8cd2928b-fb69-4a34-b7ec-bae7cef32d1f" providerId="ADAL" clId="{C601E237-A7CD-4E35-89FA-295415533D17}" dt="2022-08-25T15:14:27.406" v="800" actId="478"/>
          <ac:spMkLst>
            <pc:docMk/>
            <pc:sldMk cId="3181273515" sldId="346"/>
            <ac:spMk id="74" creationId="{0AEB9FA4-B310-DA03-B635-4C2A71BF42A1}"/>
          </ac:spMkLst>
        </pc:spChg>
        <pc:spChg chg="add del mod">
          <ac:chgData name="박민지" userId="8cd2928b-fb69-4a34-b7ec-bae7cef32d1f" providerId="ADAL" clId="{C601E237-A7CD-4E35-89FA-295415533D17}" dt="2022-08-25T15:14:27.406" v="800" actId="478"/>
          <ac:spMkLst>
            <pc:docMk/>
            <pc:sldMk cId="3181273515" sldId="346"/>
            <ac:spMk id="76" creationId="{ACCF8144-74AF-035C-99ED-69B88D444B0E}"/>
          </ac:spMkLst>
        </pc:spChg>
        <pc:spChg chg="add del mod">
          <ac:chgData name="박민지" userId="8cd2928b-fb69-4a34-b7ec-bae7cef32d1f" providerId="ADAL" clId="{C601E237-A7CD-4E35-89FA-295415533D17}" dt="2022-08-25T15:14:27.406" v="800" actId="478"/>
          <ac:spMkLst>
            <pc:docMk/>
            <pc:sldMk cId="3181273515" sldId="346"/>
            <ac:spMk id="77" creationId="{40D229F9-0EDF-8F43-9CDC-C106FC119978}"/>
          </ac:spMkLst>
        </pc:spChg>
        <pc:spChg chg="add del mod">
          <ac:chgData name="박민지" userId="8cd2928b-fb69-4a34-b7ec-bae7cef32d1f" providerId="ADAL" clId="{C601E237-A7CD-4E35-89FA-295415533D17}" dt="2022-08-25T15:14:27.406" v="800" actId="478"/>
          <ac:spMkLst>
            <pc:docMk/>
            <pc:sldMk cId="3181273515" sldId="346"/>
            <ac:spMk id="78" creationId="{CC384E66-6BF5-D78C-15FD-5B71DAC66154}"/>
          </ac:spMkLst>
        </pc:spChg>
        <pc:spChg chg="add del mod">
          <ac:chgData name="박민지" userId="8cd2928b-fb69-4a34-b7ec-bae7cef32d1f" providerId="ADAL" clId="{C601E237-A7CD-4E35-89FA-295415533D17}" dt="2022-08-25T15:14:27.406" v="800" actId="478"/>
          <ac:spMkLst>
            <pc:docMk/>
            <pc:sldMk cId="3181273515" sldId="346"/>
            <ac:spMk id="80" creationId="{875450F0-BD50-F92B-3AFC-D873B734BE7F}"/>
          </ac:spMkLst>
        </pc:spChg>
        <pc:spChg chg="add del mod">
          <ac:chgData name="박민지" userId="8cd2928b-fb69-4a34-b7ec-bae7cef32d1f" providerId="ADAL" clId="{C601E237-A7CD-4E35-89FA-295415533D17}" dt="2022-08-25T15:14:27.406" v="800" actId="478"/>
          <ac:spMkLst>
            <pc:docMk/>
            <pc:sldMk cId="3181273515" sldId="346"/>
            <ac:spMk id="81" creationId="{5C1192C7-4FAB-2C61-16A5-EABED26D706F}"/>
          </ac:spMkLst>
        </pc:spChg>
        <pc:spChg chg="add del mod">
          <ac:chgData name="박민지" userId="8cd2928b-fb69-4a34-b7ec-bae7cef32d1f" providerId="ADAL" clId="{C601E237-A7CD-4E35-89FA-295415533D17}" dt="2022-08-25T15:14:27.406" v="800" actId="478"/>
          <ac:spMkLst>
            <pc:docMk/>
            <pc:sldMk cId="3181273515" sldId="346"/>
            <ac:spMk id="82" creationId="{C22B5A1B-BF69-B567-647D-258BDF2C1C9C}"/>
          </ac:spMkLst>
        </pc:spChg>
        <pc:spChg chg="add del mod">
          <ac:chgData name="박민지" userId="8cd2928b-fb69-4a34-b7ec-bae7cef32d1f" providerId="ADAL" clId="{C601E237-A7CD-4E35-89FA-295415533D17}" dt="2022-08-25T15:14:27.406" v="800" actId="478"/>
          <ac:spMkLst>
            <pc:docMk/>
            <pc:sldMk cId="3181273515" sldId="346"/>
            <ac:spMk id="83" creationId="{2386DB1E-993E-7485-5A8A-DDE28C4C8BAB}"/>
          </ac:spMkLst>
        </pc:spChg>
        <pc:spChg chg="add del mod">
          <ac:chgData name="박민지" userId="8cd2928b-fb69-4a34-b7ec-bae7cef32d1f" providerId="ADAL" clId="{C601E237-A7CD-4E35-89FA-295415533D17}" dt="2022-08-25T15:14:27.406" v="800" actId="478"/>
          <ac:spMkLst>
            <pc:docMk/>
            <pc:sldMk cId="3181273515" sldId="346"/>
            <ac:spMk id="84" creationId="{5C69DCFB-773D-3F01-82BE-6F73A0E5045E}"/>
          </ac:spMkLst>
        </pc:spChg>
        <pc:picChg chg="add del">
          <ac:chgData name="박민지" userId="8cd2928b-fb69-4a34-b7ec-bae7cef32d1f" providerId="ADAL" clId="{C601E237-A7CD-4E35-89FA-295415533D17}" dt="2022-08-25T13:01:25.193" v="728" actId="478"/>
          <ac:picMkLst>
            <pc:docMk/>
            <pc:sldMk cId="3181273515" sldId="346"/>
            <ac:picMk id="15" creationId="{A4B33F74-E664-4DD5-5464-66D5CB6D2C6E}"/>
          </ac:picMkLst>
        </pc:picChg>
        <pc:cxnChg chg="del">
          <ac:chgData name="박민지" userId="8cd2928b-fb69-4a34-b7ec-bae7cef32d1f" providerId="ADAL" clId="{C601E237-A7CD-4E35-89FA-295415533D17}" dt="2022-08-25T12:44:02.393" v="615" actId="478"/>
          <ac:cxnSpMkLst>
            <pc:docMk/>
            <pc:sldMk cId="3181273515" sldId="346"/>
            <ac:cxnSpMk id="18" creationId="{6DAEF0AA-3667-6867-7B21-B4E098C2BE24}"/>
          </ac:cxnSpMkLst>
        </pc:cxnChg>
        <pc:cxnChg chg="add mod">
          <ac:chgData name="박민지" userId="8cd2928b-fb69-4a34-b7ec-bae7cef32d1f" providerId="ADAL" clId="{C601E237-A7CD-4E35-89FA-295415533D17}" dt="2022-08-25T13:06:54.413" v="775" actId="1076"/>
          <ac:cxnSpMkLst>
            <pc:docMk/>
            <pc:sldMk cId="3181273515" sldId="346"/>
            <ac:cxnSpMk id="19" creationId="{DD0D88B3-FE96-550E-9E8C-E784931EF551}"/>
          </ac:cxnSpMkLst>
        </pc:cxnChg>
        <pc:cxnChg chg="add mod">
          <ac:chgData name="박민지" userId="8cd2928b-fb69-4a34-b7ec-bae7cef32d1f" providerId="ADAL" clId="{C601E237-A7CD-4E35-89FA-295415533D17}" dt="2022-08-25T13:06:54.413" v="775" actId="1076"/>
          <ac:cxnSpMkLst>
            <pc:docMk/>
            <pc:sldMk cId="3181273515" sldId="346"/>
            <ac:cxnSpMk id="28" creationId="{D34F2C6D-CB28-E623-9E08-A03044789243}"/>
          </ac:cxnSpMkLst>
        </pc:cxnChg>
        <pc:cxnChg chg="del">
          <ac:chgData name="박민지" userId="8cd2928b-fb69-4a34-b7ec-bae7cef32d1f" providerId="ADAL" clId="{C601E237-A7CD-4E35-89FA-295415533D17}" dt="2022-08-25T13:01:29.817" v="730" actId="478"/>
          <ac:cxnSpMkLst>
            <pc:docMk/>
            <pc:sldMk cId="3181273515" sldId="346"/>
            <ac:cxnSpMk id="39" creationId="{756B1DFD-D0A3-1A4D-3E22-F396AEA2FE11}"/>
          </ac:cxnSpMkLst>
        </pc:cxnChg>
        <pc:cxnChg chg="add del mod">
          <ac:chgData name="박민지" userId="8cd2928b-fb69-4a34-b7ec-bae7cef32d1f" providerId="ADAL" clId="{C601E237-A7CD-4E35-89FA-295415533D17}" dt="2022-08-25T13:01:25.193" v="728" actId="478"/>
          <ac:cxnSpMkLst>
            <pc:docMk/>
            <pc:sldMk cId="3181273515" sldId="346"/>
            <ac:cxnSpMk id="42" creationId="{AC2CD89C-2162-7368-8EED-FECBA9B72D46}"/>
          </ac:cxnSpMkLst>
        </pc:cxnChg>
        <pc:cxnChg chg="add del mod">
          <ac:chgData name="박민지" userId="8cd2928b-fb69-4a34-b7ec-bae7cef32d1f" providerId="ADAL" clId="{C601E237-A7CD-4E35-89FA-295415533D17}" dt="2022-08-25T13:04:22.790" v="766" actId="478"/>
          <ac:cxnSpMkLst>
            <pc:docMk/>
            <pc:sldMk cId="3181273515" sldId="346"/>
            <ac:cxnSpMk id="47" creationId="{A64EFA46-052A-726A-5691-C6A723FFF007}"/>
          </ac:cxnSpMkLst>
        </pc:cxnChg>
        <pc:cxnChg chg="add mod">
          <ac:chgData name="박민지" userId="8cd2928b-fb69-4a34-b7ec-bae7cef32d1f" providerId="ADAL" clId="{C601E237-A7CD-4E35-89FA-295415533D17}" dt="2022-08-25T13:06:54.413" v="775" actId="1076"/>
          <ac:cxnSpMkLst>
            <pc:docMk/>
            <pc:sldMk cId="3181273515" sldId="346"/>
            <ac:cxnSpMk id="48" creationId="{E3C16237-14A1-C9A6-C86C-45DD75E71643}"/>
          </ac:cxnSpMkLst>
        </pc:cxnChg>
        <pc:cxnChg chg="add del mod">
          <ac:chgData name="박민지" userId="8cd2928b-fb69-4a34-b7ec-bae7cef32d1f" providerId="ADAL" clId="{C601E237-A7CD-4E35-89FA-295415533D17}" dt="2022-08-25T13:06:51.288" v="774"/>
          <ac:cxnSpMkLst>
            <pc:docMk/>
            <pc:sldMk cId="3181273515" sldId="346"/>
            <ac:cxnSpMk id="56" creationId="{562E9710-18B6-B050-119B-333834846AAE}"/>
          </ac:cxnSpMkLst>
        </pc:cxnChg>
        <pc:cxnChg chg="add del mod">
          <ac:chgData name="박민지" userId="8cd2928b-fb69-4a34-b7ec-bae7cef32d1f" providerId="ADAL" clId="{C601E237-A7CD-4E35-89FA-295415533D17}" dt="2022-08-25T13:06:51.288" v="774"/>
          <ac:cxnSpMkLst>
            <pc:docMk/>
            <pc:sldMk cId="3181273515" sldId="346"/>
            <ac:cxnSpMk id="61" creationId="{7D0C1D2F-33D8-36D6-D353-4AB3E34D0B5B}"/>
          </ac:cxnSpMkLst>
        </pc:cxnChg>
        <pc:cxnChg chg="add del mod">
          <ac:chgData name="박민지" userId="8cd2928b-fb69-4a34-b7ec-bae7cef32d1f" providerId="ADAL" clId="{C601E237-A7CD-4E35-89FA-295415533D17}" dt="2022-08-25T13:06:51.288" v="774"/>
          <ac:cxnSpMkLst>
            <pc:docMk/>
            <pc:sldMk cId="3181273515" sldId="346"/>
            <ac:cxnSpMk id="67" creationId="{C1E69A97-4875-9A52-9507-415DF7A96D95}"/>
          </ac:cxnSpMkLst>
        </pc:cxnChg>
        <pc:cxnChg chg="add del mod">
          <ac:chgData name="박민지" userId="8cd2928b-fb69-4a34-b7ec-bae7cef32d1f" providerId="ADAL" clId="{C601E237-A7CD-4E35-89FA-295415533D17}" dt="2022-08-25T15:14:27.406" v="800" actId="478"/>
          <ac:cxnSpMkLst>
            <pc:docMk/>
            <pc:sldMk cId="3181273515" sldId="346"/>
            <ac:cxnSpMk id="75" creationId="{E60F27EA-F582-B558-7FDC-8401CA425019}"/>
          </ac:cxnSpMkLst>
        </pc:cxnChg>
        <pc:cxnChg chg="add del mod">
          <ac:chgData name="박민지" userId="8cd2928b-fb69-4a34-b7ec-bae7cef32d1f" providerId="ADAL" clId="{C601E237-A7CD-4E35-89FA-295415533D17}" dt="2022-08-25T15:14:27.406" v="800" actId="478"/>
          <ac:cxnSpMkLst>
            <pc:docMk/>
            <pc:sldMk cId="3181273515" sldId="346"/>
            <ac:cxnSpMk id="79" creationId="{078CC9CF-806D-A1BB-0746-F040EB208890}"/>
          </ac:cxnSpMkLst>
        </pc:cxnChg>
        <pc:cxnChg chg="add del mod">
          <ac:chgData name="박민지" userId="8cd2928b-fb69-4a34-b7ec-bae7cef32d1f" providerId="ADAL" clId="{C601E237-A7CD-4E35-89FA-295415533D17}" dt="2022-08-25T15:14:27.406" v="800" actId="478"/>
          <ac:cxnSpMkLst>
            <pc:docMk/>
            <pc:sldMk cId="3181273515" sldId="346"/>
            <ac:cxnSpMk id="85" creationId="{E8A802DF-EC3D-DD50-467D-C0E5E5C9D70E}"/>
          </ac:cxnSpMkLst>
        </pc:cxnChg>
      </pc:sldChg>
      <pc:sldChg chg="add del">
        <pc:chgData name="박민지" userId="8cd2928b-fb69-4a34-b7ec-bae7cef32d1f" providerId="ADAL" clId="{C601E237-A7CD-4E35-89FA-295415533D17}" dt="2022-08-25T15:37:53.945" v="828"/>
        <pc:sldMkLst>
          <pc:docMk/>
          <pc:sldMk cId="361190355" sldId="347"/>
        </pc:sldMkLst>
      </pc:sldChg>
      <pc:sldChg chg="addSp delSp modSp add del mod ord">
        <pc:chgData name="박민지" userId="8cd2928b-fb69-4a34-b7ec-bae7cef32d1f" providerId="ADAL" clId="{C601E237-A7CD-4E35-89FA-295415533D17}" dt="2022-08-25T16:15:25.599" v="1505" actId="47"/>
        <pc:sldMkLst>
          <pc:docMk/>
          <pc:sldMk cId="4077702980" sldId="347"/>
        </pc:sldMkLst>
        <pc:spChg chg="del">
          <ac:chgData name="박민지" userId="8cd2928b-fb69-4a34-b7ec-bae7cef32d1f" providerId="ADAL" clId="{C601E237-A7CD-4E35-89FA-295415533D17}" dt="2022-08-25T15:38:04.569" v="830" actId="478"/>
          <ac:spMkLst>
            <pc:docMk/>
            <pc:sldMk cId="4077702980" sldId="347"/>
            <ac:spMk id="2" creationId="{6EBA1CAD-1A29-0D7E-FCBA-A062FD225757}"/>
          </ac:spMkLst>
        </pc:spChg>
        <pc:spChg chg="del">
          <ac:chgData name="박민지" userId="8cd2928b-fb69-4a34-b7ec-bae7cef32d1f" providerId="ADAL" clId="{C601E237-A7CD-4E35-89FA-295415533D17}" dt="2022-08-25T15:38:04.569" v="830" actId="478"/>
          <ac:spMkLst>
            <pc:docMk/>
            <pc:sldMk cId="4077702980" sldId="347"/>
            <ac:spMk id="7" creationId="{2F378D15-DD65-2F6F-B10B-8F95DCF9EB8F}"/>
          </ac:spMkLst>
        </pc:spChg>
        <pc:spChg chg="del">
          <ac:chgData name="박민지" userId="8cd2928b-fb69-4a34-b7ec-bae7cef32d1f" providerId="ADAL" clId="{C601E237-A7CD-4E35-89FA-295415533D17}" dt="2022-08-25T15:38:04.569" v="830" actId="478"/>
          <ac:spMkLst>
            <pc:docMk/>
            <pc:sldMk cId="4077702980" sldId="347"/>
            <ac:spMk id="8" creationId="{5D8E4CF8-E789-BDF9-BEF7-EBE716D6E36F}"/>
          </ac:spMkLst>
        </pc:spChg>
        <pc:spChg chg="del">
          <ac:chgData name="박민지" userId="8cd2928b-fb69-4a34-b7ec-bae7cef32d1f" providerId="ADAL" clId="{C601E237-A7CD-4E35-89FA-295415533D17}" dt="2022-08-25T15:38:04.569" v="830" actId="478"/>
          <ac:spMkLst>
            <pc:docMk/>
            <pc:sldMk cId="4077702980" sldId="347"/>
            <ac:spMk id="9" creationId="{B00A0A22-DCDD-94EC-53CB-987F66C94A93}"/>
          </ac:spMkLst>
        </pc:spChg>
        <pc:spChg chg="del">
          <ac:chgData name="박민지" userId="8cd2928b-fb69-4a34-b7ec-bae7cef32d1f" providerId="ADAL" clId="{C601E237-A7CD-4E35-89FA-295415533D17}" dt="2022-08-25T15:38:04.569" v="830" actId="478"/>
          <ac:spMkLst>
            <pc:docMk/>
            <pc:sldMk cId="4077702980" sldId="347"/>
            <ac:spMk id="10" creationId="{619172F5-0082-37CD-8A95-65E7329D1AF0}"/>
          </ac:spMkLst>
        </pc:spChg>
        <pc:spChg chg="del">
          <ac:chgData name="박민지" userId="8cd2928b-fb69-4a34-b7ec-bae7cef32d1f" providerId="ADAL" clId="{C601E237-A7CD-4E35-89FA-295415533D17}" dt="2022-08-25T15:38:04.569" v="830" actId="478"/>
          <ac:spMkLst>
            <pc:docMk/>
            <pc:sldMk cId="4077702980" sldId="347"/>
            <ac:spMk id="11" creationId="{FA61D898-125D-B845-5DE5-6D81916A79D7}"/>
          </ac:spMkLst>
        </pc:spChg>
        <pc:spChg chg="del">
          <ac:chgData name="박민지" userId="8cd2928b-fb69-4a34-b7ec-bae7cef32d1f" providerId="ADAL" clId="{C601E237-A7CD-4E35-89FA-295415533D17}" dt="2022-08-25T15:38:04.569" v="830" actId="478"/>
          <ac:spMkLst>
            <pc:docMk/>
            <pc:sldMk cId="4077702980" sldId="347"/>
            <ac:spMk id="15" creationId="{3856EB43-743B-E85E-1CFC-CA3336460281}"/>
          </ac:spMkLst>
        </pc:spChg>
        <pc:spChg chg="del">
          <ac:chgData name="박민지" userId="8cd2928b-fb69-4a34-b7ec-bae7cef32d1f" providerId="ADAL" clId="{C601E237-A7CD-4E35-89FA-295415533D17}" dt="2022-08-25T15:38:04.569" v="830" actId="478"/>
          <ac:spMkLst>
            <pc:docMk/>
            <pc:sldMk cId="4077702980" sldId="347"/>
            <ac:spMk id="16" creationId="{79BF76E2-CF26-9F8B-FABE-016BC8061153}"/>
          </ac:spMkLst>
        </pc:spChg>
        <pc:spChg chg="del">
          <ac:chgData name="박민지" userId="8cd2928b-fb69-4a34-b7ec-bae7cef32d1f" providerId="ADAL" clId="{C601E237-A7CD-4E35-89FA-295415533D17}" dt="2022-08-25T15:38:04.569" v="830" actId="478"/>
          <ac:spMkLst>
            <pc:docMk/>
            <pc:sldMk cId="4077702980" sldId="347"/>
            <ac:spMk id="17" creationId="{BFFA7420-6110-03E8-3929-A76E841C0706}"/>
          </ac:spMkLst>
        </pc:spChg>
        <pc:spChg chg="del">
          <ac:chgData name="박민지" userId="8cd2928b-fb69-4a34-b7ec-bae7cef32d1f" providerId="ADAL" clId="{C601E237-A7CD-4E35-89FA-295415533D17}" dt="2022-08-25T15:38:04.569" v="830" actId="478"/>
          <ac:spMkLst>
            <pc:docMk/>
            <pc:sldMk cId="4077702980" sldId="347"/>
            <ac:spMk id="18" creationId="{22B405DC-96B3-3423-241C-DAC7946085A3}"/>
          </ac:spMkLst>
        </pc:spChg>
        <pc:spChg chg="add mod">
          <ac:chgData name="박민지" userId="8cd2928b-fb69-4a34-b7ec-bae7cef32d1f" providerId="ADAL" clId="{C601E237-A7CD-4E35-89FA-295415533D17}" dt="2022-08-25T15:38:04.857" v="831"/>
          <ac:spMkLst>
            <pc:docMk/>
            <pc:sldMk cId="4077702980" sldId="347"/>
            <ac:spMk id="19" creationId="{9581C8BD-A023-8264-8A6F-D7B28FF906D6}"/>
          </ac:spMkLst>
        </pc:spChg>
        <pc:spChg chg="add mod">
          <ac:chgData name="박민지" userId="8cd2928b-fb69-4a34-b7ec-bae7cef32d1f" providerId="ADAL" clId="{C601E237-A7CD-4E35-89FA-295415533D17}" dt="2022-08-25T15:38:23.543" v="855" actId="20577"/>
          <ac:spMkLst>
            <pc:docMk/>
            <pc:sldMk cId="4077702980" sldId="347"/>
            <ac:spMk id="20" creationId="{2A63BA4F-6B3B-A168-D511-105AD4EF231F}"/>
          </ac:spMkLst>
        </pc:spChg>
        <pc:spChg chg="add mod">
          <ac:chgData name="박민지" userId="8cd2928b-fb69-4a34-b7ec-bae7cef32d1f" providerId="ADAL" clId="{C601E237-A7CD-4E35-89FA-295415533D17}" dt="2022-08-25T15:38:04.857" v="831"/>
          <ac:spMkLst>
            <pc:docMk/>
            <pc:sldMk cId="4077702980" sldId="347"/>
            <ac:spMk id="23" creationId="{CD142B69-351F-A7D0-A1DF-DD17956A6129}"/>
          </ac:spMkLst>
        </pc:spChg>
        <pc:spChg chg="add mod">
          <ac:chgData name="박민지" userId="8cd2928b-fb69-4a34-b7ec-bae7cef32d1f" providerId="ADAL" clId="{C601E237-A7CD-4E35-89FA-295415533D17}" dt="2022-08-25T15:38:04.857" v="831"/>
          <ac:spMkLst>
            <pc:docMk/>
            <pc:sldMk cId="4077702980" sldId="347"/>
            <ac:spMk id="24" creationId="{F63AE170-CC22-3436-4C78-FE56B227EAE0}"/>
          </ac:spMkLst>
        </pc:spChg>
        <pc:spChg chg="add mod">
          <ac:chgData name="박민지" userId="8cd2928b-fb69-4a34-b7ec-bae7cef32d1f" providerId="ADAL" clId="{C601E237-A7CD-4E35-89FA-295415533D17}" dt="2022-08-25T15:38:04.857" v="831"/>
          <ac:spMkLst>
            <pc:docMk/>
            <pc:sldMk cId="4077702980" sldId="347"/>
            <ac:spMk id="25" creationId="{8C1AAE3D-DCE9-9CCF-0DC2-8FCDF9F93FFE}"/>
          </ac:spMkLst>
        </pc:spChg>
        <pc:spChg chg="del">
          <ac:chgData name="박민지" userId="8cd2928b-fb69-4a34-b7ec-bae7cef32d1f" providerId="ADAL" clId="{C601E237-A7CD-4E35-89FA-295415533D17}" dt="2022-08-25T15:38:04.569" v="830" actId="478"/>
          <ac:spMkLst>
            <pc:docMk/>
            <pc:sldMk cId="4077702980" sldId="347"/>
            <ac:spMk id="26" creationId="{919209A7-BEC7-D09F-C8BC-5CC68C348A71}"/>
          </ac:spMkLst>
        </pc:spChg>
        <pc:spChg chg="del">
          <ac:chgData name="박민지" userId="8cd2928b-fb69-4a34-b7ec-bae7cef32d1f" providerId="ADAL" clId="{C601E237-A7CD-4E35-89FA-295415533D17}" dt="2022-08-25T15:38:04.569" v="830" actId="478"/>
          <ac:spMkLst>
            <pc:docMk/>
            <pc:sldMk cId="4077702980" sldId="347"/>
            <ac:spMk id="27" creationId="{EAF011F0-4492-4CE8-65A9-907A1F28CDD4}"/>
          </ac:spMkLst>
        </pc:spChg>
        <pc:spChg chg="del">
          <ac:chgData name="박민지" userId="8cd2928b-fb69-4a34-b7ec-bae7cef32d1f" providerId="ADAL" clId="{C601E237-A7CD-4E35-89FA-295415533D17}" dt="2022-08-25T15:38:04.569" v="830" actId="478"/>
          <ac:spMkLst>
            <pc:docMk/>
            <pc:sldMk cId="4077702980" sldId="347"/>
            <ac:spMk id="28" creationId="{0470FFCF-BEB2-E43C-E1F1-C0D459625DD1}"/>
          </ac:spMkLst>
        </pc:spChg>
        <pc:spChg chg="del">
          <ac:chgData name="박민지" userId="8cd2928b-fb69-4a34-b7ec-bae7cef32d1f" providerId="ADAL" clId="{C601E237-A7CD-4E35-89FA-295415533D17}" dt="2022-08-25T15:38:04.569" v="830" actId="478"/>
          <ac:spMkLst>
            <pc:docMk/>
            <pc:sldMk cId="4077702980" sldId="347"/>
            <ac:spMk id="29" creationId="{C89C3537-2D90-925F-0995-489F05AB5AD7}"/>
          </ac:spMkLst>
        </pc:spChg>
        <pc:spChg chg="del">
          <ac:chgData name="박민지" userId="8cd2928b-fb69-4a34-b7ec-bae7cef32d1f" providerId="ADAL" clId="{C601E237-A7CD-4E35-89FA-295415533D17}" dt="2022-08-25T15:38:04.569" v="830" actId="478"/>
          <ac:spMkLst>
            <pc:docMk/>
            <pc:sldMk cId="4077702980" sldId="347"/>
            <ac:spMk id="30" creationId="{BE66C441-0DDD-A5B0-F1A2-6D26BC9B9831}"/>
          </ac:spMkLst>
        </pc:spChg>
        <pc:spChg chg="add mod">
          <ac:chgData name="박민지" userId="8cd2928b-fb69-4a34-b7ec-bae7cef32d1f" providerId="ADAL" clId="{C601E237-A7CD-4E35-89FA-295415533D17}" dt="2022-08-25T15:38:04.857" v="831"/>
          <ac:spMkLst>
            <pc:docMk/>
            <pc:sldMk cId="4077702980" sldId="347"/>
            <ac:spMk id="31" creationId="{40733E24-A0E3-1E17-FF19-A2590BD0F2CF}"/>
          </ac:spMkLst>
        </pc:spChg>
        <pc:spChg chg="del">
          <ac:chgData name="박민지" userId="8cd2928b-fb69-4a34-b7ec-bae7cef32d1f" providerId="ADAL" clId="{C601E237-A7CD-4E35-89FA-295415533D17}" dt="2022-08-25T15:38:04.569" v="830" actId="478"/>
          <ac:spMkLst>
            <pc:docMk/>
            <pc:sldMk cId="4077702980" sldId="347"/>
            <ac:spMk id="35" creationId="{C8C27665-912A-DE68-35D6-4453AE85D253}"/>
          </ac:spMkLst>
        </pc:spChg>
        <pc:spChg chg="del">
          <ac:chgData name="박민지" userId="8cd2928b-fb69-4a34-b7ec-bae7cef32d1f" providerId="ADAL" clId="{C601E237-A7CD-4E35-89FA-295415533D17}" dt="2022-08-25T15:38:04.569" v="830" actId="478"/>
          <ac:spMkLst>
            <pc:docMk/>
            <pc:sldMk cId="4077702980" sldId="347"/>
            <ac:spMk id="36" creationId="{F6DCF5B0-9E04-8E7C-BDF7-9B14F2C06BA7}"/>
          </ac:spMkLst>
        </pc:spChg>
        <pc:spChg chg="del">
          <ac:chgData name="박민지" userId="8cd2928b-fb69-4a34-b7ec-bae7cef32d1f" providerId="ADAL" clId="{C601E237-A7CD-4E35-89FA-295415533D17}" dt="2022-08-25T15:38:04.569" v="830" actId="478"/>
          <ac:spMkLst>
            <pc:docMk/>
            <pc:sldMk cId="4077702980" sldId="347"/>
            <ac:spMk id="37" creationId="{CB2DDDA7-E705-B7E7-52C1-09C243E948C8}"/>
          </ac:spMkLst>
        </pc:spChg>
        <pc:spChg chg="add mod">
          <ac:chgData name="박민지" userId="8cd2928b-fb69-4a34-b7ec-bae7cef32d1f" providerId="ADAL" clId="{C601E237-A7CD-4E35-89FA-295415533D17}" dt="2022-08-25T15:38:04.857" v="831"/>
          <ac:spMkLst>
            <pc:docMk/>
            <pc:sldMk cId="4077702980" sldId="347"/>
            <ac:spMk id="38" creationId="{3015EEC0-1686-7D2D-F400-30009BA56D17}"/>
          </ac:spMkLst>
        </pc:spChg>
        <pc:spChg chg="add mod">
          <ac:chgData name="박민지" userId="8cd2928b-fb69-4a34-b7ec-bae7cef32d1f" providerId="ADAL" clId="{C601E237-A7CD-4E35-89FA-295415533D17}" dt="2022-08-25T15:38:04.857" v="831"/>
          <ac:spMkLst>
            <pc:docMk/>
            <pc:sldMk cId="4077702980" sldId="347"/>
            <ac:spMk id="39" creationId="{F2C7E914-0685-2722-0E9F-4F3FDB028ADA}"/>
          </ac:spMkLst>
        </pc:spChg>
        <pc:spChg chg="add mod">
          <ac:chgData name="박민지" userId="8cd2928b-fb69-4a34-b7ec-bae7cef32d1f" providerId="ADAL" clId="{C601E237-A7CD-4E35-89FA-295415533D17}" dt="2022-08-25T16:10:08.253" v="1207" actId="1076"/>
          <ac:spMkLst>
            <pc:docMk/>
            <pc:sldMk cId="4077702980" sldId="347"/>
            <ac:spMk id="40" creationId="{453F202C-B701-5845-C0DA-15B18F0BF305}"/>
          </ac:spMkLst>
        </pc:spChg>
        <pc:spChg chg="add mod">
          <ac:chgData name="박민지" userId="8cd2928b-fb69-4a34-b7ec-bae7cef32d1f" providerId="ADAL" clId="{C601E237-A7CD-4E35-89FA-295415533D17}" dt="2022-08-25T15:38:04.857" v="831"/>
          <ac:spMkLst>
            <pc:docMk/>
            <pc:sldMk cId="4077702980" sldId="347"/>
            <ac:spMk id="41" creationId="{EA73AE63-C1DA-8BBF-9771-B6184F6E5B04}"/>
          </ac:spMkLst>
        </pc:spChg>
        <pc:spChg chg="add mod">
          <ac:chgData name="박민지" userId="8cd2928b-fb69-4a34-b7ec-bae7cef32d1f" providerId="ADAL" clId="{C601E237-A7CD-4E35-89FA-295415533D17}" dt="2022-08-25T15:38:04.857" v="831"/>
          <ac:spMkLst>
            <pc:docMk/>
            <pc:sldMk cId="4077702980" sldId="347"/>
            <ac:spMk id="42" creationId="{1977A2DA-7C6B-825A-1034-0D3AE533586B}"/>
          </ac:spMkLst>
        </pc:spChg>
        <pc:spChg chg="add mod">
          <ac:chgData name="박민지" userId="8cd2928b-fb69-4a34-b7ec-bae7cef32d1f" providerId="ADAL" clId="{C601E237-A7CD-4E35-89FA-295415533D17}" dt="2022-08-25T15:43:42.802" v="929" actId="1076"/>
          <ac:spMkLst>
            <pc:docMk/>
            <pc:sldMk cId="4077702980" sldId="347"/>
            <ac:spMk id="43" creationId="{0E2AA14C-FF5D-3683-7DE1-00E3B56CB6E1}"/>
          </ac:spMkLst>
        </pc:spChg>
        <pc:spChg chg="add mod">
          <ac:chgData name="박민지" userId="8cd2928b-fb69-4a34-b7ec-bae7cef32d1f" providerId="ADAL" clId="{C601E237-A7CD-4E35-89FA-295415533D17}" dt="2022-08-25T15:38:04.857" v="831"/>
          <ac:spMkLst>
            <pc:docMk/>
            <pc:sldMk cId="4077702980" sldId="347"/>
            <ac:spMk id="44" creationId="{1D487ACB-A2B8-0D3E-9825-E59E534965D0}"/>
          </ac:spMkLst>
        </pc:spChg>
        <pc:spChg chg="add mod">
          <ac:chgData name="박민지" userId="8cd2928b-fb69-4a34-b7ec-bae7cef32d1f" providerId="ADAL" clId="{C601E237-A7CD-4E35-89FA-295415533D17}" dt="2022-08-25T15:38:04.857" v="831"/>
          <ac:spMkLst>
            <pc:docMk/>
            <pc:sldMk cId="4077702980" sldId="347"/>
            <ac:spMk id="45" creationId="{58C8F212-5342-7B63-6C57-08858447A1C6}"/>
          </ac:spMkLst>
        </pc:spChg>
        <pc:spChg chg="add mod">
          <ac:chgData name="박민지" userId="8cd2928b-fb69-4a34-b7ec-bae7cef32d1f" providerId="ADAL" clId="{C601E237-A7CD-4E35-89FA-295415533D17}" dt="2022-08-25T15:43:25.893" v="878" actId="1076"/>
          <ac:spMkLst>
            <pc:docMk/>
            <pc:sldMk cId="4077702980" sldId="347"/>
            <ac:spMk id="46" creationId="{6710D38C-A49F-E5D5-9C43-8E4FD72CE776}"/>
          </ac:spMkLst>
        </pc:spChg>
        <pc:spChg chg="add mod">
          <ac:chgData name="박민지" userId="8cd2928b-fb69-4a34-b7ec-bae7cef32d1f" providerId="ADAL" clId="{C601E237-A7CD-4E35-89FA-295415533D17}" dt="2022-08-25T15:38:04.857" v="831"/>
          <ac:spMkLst>
            <pc:docMk/>
            <pc:sldMk cId="4077702980" sldId="347"/>
            <ac:spMk id="47" creationId="{7C626618-34B4-5F4F-8D55-6C2C95E4A122}"/>
          </ac:spMkLst>
        </pc:spChg>
        <pc:spChg chg="add mod">
          <ac:chgData name="박민지" userId="8cd2928b-fb69-4a34-b7ec-bae7cef32d1f" providerId="ADAL" clId="{C601E237-A7CD-4E35-89FA-295415533D17}" dt="2022-08-25T15:38:04.857" v="831"/>
          <ac:spMkLst>
            <pc:docMk/>
            <pc:sldMk cId="4077702980" sldId="347"/>
            <ac:spMk id="48" creationId="{CDC9114D-26D5-563A-676A-C2C6E5914459}"/>
          </ac:spMkLst>
        </pc:spChg>
        <pc:spChg chg="add mod">
          <ac:chgData name="박민지" userId="8cd2928b-fb69-4a34-b7ec-bae7cef32d1f" providerId="ADAL" clId="{C601E237-A7CD-4E35-89FA-295415533D17}" dt="2022-08-25T15:44:27.549" v="980" actId="1076"/>
          <ac:spMkLst>
            <pc:docMk/>
            <pc:sldMk cId="4077702980" sldId="347"/>
            <ac:spMk id="49" creationId="{6A83519F-71DA-54F2-3B7D-E5A167A37EA0}"/>
          </ac:spMkLst>
        </pc:spChg>
        <pc:spChg chg="add mod">
          <ac:chgData name="박민지" userId="8cd2928b-fb69-4a34-b7ec-bae7cef32d1f" providerId="ADAL" clId="{C601E237-A7CD-4E35-89FA-295415533D17}" dt="2022-08-25T15:45:52.194" v="1047" actId="20577"/>
          <ac:spMkLst>
            <pc:docMk/>
            <pc:sldMk cId="4077702980" sldId="347"/>
            <ac:spMk id="51" creationId="{8D0EF8DE-BE76-F890-1516-401065BEFC59}"/>
          </ac:spMkLst>
        </pc:spChg>
        <pc:spChg chg="add mod">
          <ac:chgData name="박민지" userId="8cd2928b-fb69-4a34-b7ec-bae7cef32d1f" providerId="ADAL" clId="{C601E237-A7CD-4E35-89FA-295415533D17}" dt="2022-08-25T15:38:04.857" v="831"/>
          <ac:spMkLst>
            <pc:docMk/>
            <pc:sldMk cId="4077702980" sldId="347"/>
            <ac:spMk id="52" creationId="{3EC1EACB-1546-8064-13B8-F04AFCF0E873}"/>
          </ac:spMkLst>
        </pc:spChg>
        <pc:spChg chg="add del mod">
          <ac:chgData name="박민지" userId="8cd2928b-fb69-4a34-b7ec-bae7cef32d1f" providerId="ADAL" clId="{C601E237-A7CD-4E35-89FA-295415533D17}" dt="2022-08-25T15:46:24.632" v="1051"/>
          <ac:spMkLst>
            <pc:docMk/>
            <pc:sldMk cId="4077702980" sldId="347"/>
            <ac:spMk id="54" creationId="{FC99442B-AB98-3120-B220-1FEB4967CA16}"/>
          </ac:spMkLst>
        </pc:spChg>
        <pc:spChg chg="add del mod">
          <ac:chgData name="박민지" userId="8cd2928b-fb69-4a34-b7ec-bae7cef32d1f" providerId="ADAL" clId="{C601E237-A7CD-4E35-89FA-295415533D17}" dt="2022-08-25T15:46:24.632" v="1051"/>
          <ac:spMkLst>
            <pc:docMk/>
            <pc:sldMk cId="4077702980" sldId="347"/>
            <ac:spMk id="55" creationId="{ED067E19-B583-6611-9D30-09F517A709D4}"/>
          </ac:spMkLst>
        </pc:spChg>
        <pc:spChg chg="add del mod">
          <ac:chgData name="박민지" userId="8cd2928b-fb69-4a34-b7ec-bae7cef32d1f" providerId="ADAL" clId="{C601E237-A7CD-4E35-89FA-295415533D17}" dt="2022-08-25T15:46:24.632" v="1051"/>
          <ac:spMkLst>
            <pc:docMk/>
            <pc:sldMk cId="4077702980" sldId="347"/>
            <ac:spMk id="56" creationId="{91CBE733-433B-2BF7-40D1-5D47EC535EC7}"/>
          </ac:spMkLst>
        </pc:spChg>
        <pc:spChg chg="add del mod">
          <ac:chgData name="박민지" userId="8cd2928b-fb69-4a34-b7ec-bae7cef32d1f" providerId="ADAL" clId="{C601E237-A7CD-4E35-89FA-295415533D17}" dt="2022-08-25T15:46:24.632" v="1051"/>
          <ac:spMkLst>
            <pc:docMk/>
            <pc:sldMk cId="4077702980" sldId="347"/>
            <ac:spMk id="57" creationId="{655A0023-DA37-F6B4-B270-B7C8475855B9}"/>
          </ac:spMkLst>
        </pc:spChg>
        <pc:spChg chg="add del mod">
          <ac:chgData name="박민지" userId="8cd2928b-fb69-4a34-b7ec-bae7cef32d1f" providerId="ADAL" clId="{C601E237-A7CD-4E35-89FA-295415533D17}" dt="2022-08-25T15:46:24.632" v="1051"/>
          <ac:spMkLst>
            <pc:docMk/>
            <pc:sldMk cId="4077702980" sldId="347"/>
            <ac:spMk id="58" creationId="{AEA6A4E8-1452-DA43-89D7-B0ECA5C5028D}"/>
          </ac:spMkLst>
        </pc:spChg>
        <pc:spChg chg="add del mod">
          <ac:chgData name="박민지" userId="8cd2928b-fb69-4a34-b7ec-bae7cef32d1f" providerId="ADAL" clId="{C601E237-A7CD-4E35-89FA-295415533D17}" dt="2022-08-25T15:46:24.632" v="1051"/>
          <ac:spMkLst>
            <pc:docMk/>
            <pc:sldMk cId="4077702980" sldId="347"/>
            <ac:spMk id="59" creationId="{E7685955-0A3C-BAFC-BFC7-4A0682CFC17B}"/>
          </ac:spMkLst>
        </pc:spChg>
        <pc:picChg chg="del">
          <ac:chgData name="박민지" userId="8cd2928b-fb69-4a34-b7ec-bae7cef32d1f" providerId="ADAL" clId="{C601E237-A7CD-4E35-89FA-295415533D17}" dt="2022-08-25T15:38:04.569" v="830" actId="478"/>
          <ac:picMkLst>
            <pc:docMk/>
            <pc:sldMk cId="4077702980" sldId="347"/>
            <ac:picMk id="21" creationId="{4033DF63-F7ED-BC32-04DE-6EF73F95BECA}"/>
          </ac:picMkLst>
        </pc:picChg>
        <pc:picChg chg="del">
          <ac:chgData name="박민지" userId="8cd2928b-fb69-4a34-b7ec-bae7cef32d1f" providerId="ADAL" clId="{C601E237-A7CD-4E35-89FA-295415533D17}" dt="2022-08-25T15:38:04.569" v="830" actId="478"/>
          <ac:picMkLst>
            <pc:docMk/>
            <pc:sldMk cId="4077702980" sldId="347"/>
            <ac:picMk id="22" creationId="{4B93E173-A62A-274D-AC8F-76A22025F49A}"/>
          </ac:picMkLst>
        </pc:picChg>
        <pc:picChg chg="add mod">
          <ac:chgData name="박민지" userId="8cd2928b-fb69-4a34-b7ec-bae7cef32d1f" providerId="ADAL" clId="{C601E237-A7CD-4E35-89FA-295415533D17}" dt="2022-08-25T15:38:04.857" v="831"/>
          <ac:picMkLst>
            <pc:docMk/>
            <pc:sldMk cId="4077702980" sldId="347"/>
            <ac:picMk id="53" creationId="{EACA44C2-FF0B-560D-06BC-D72FEC627D4A}"/>
          </ac:picMkLst>
        </pc:picChg>
        <pc:cxnChg chg="del mod">
          <ac:chgData name="박민지" userId="8cd2928b-fb69-4a34-b7ec-bae7cef32d1f" providerId="ADAL" clId="{C601E237-A7CD-4E35-89FA-295415533D17}" dt="2022-08-25T15:38:04.569" v="830" actId="478"/>
          <ac:cxnSpMkLst>
            <pc:docMk/>
            <pc:sldMk cId="4077702980" sldId="347"/>
            <ac:cxnSpMk id="12" creationId="{0E751CBB-FC42-32D8-CA5A-A5887D870A08}"/>
          </ac:cxnSpMkLst>
        </pc:cxnChg>
        <pc:cxnChg chg="del mod">
          <ac:chgData name="박민지" userId="8cd2928b-fb69-4a34-b7ec-bae7cef32d1f" providerId="ADAL" clId="{C601E237-A7CD-4E35-89FA-295415533D17}" dt="2022-08-25T15:38:04.569" v="830" actId="478"/>
          <ac:cxnSpMkLst>
            <pc:docMk/>
            <pc:sldMk cId="4077702980" sldId="347"/>
            <ac:cxnSpMk id="13" creationId="{AE598B45-9165-A06D-6428-23C839B34342}"/>
          </ac:cxnSpMkLst>
        </pc:cxnChg>
        <pc:cxnChg chg="del">
          <ac:chgData name="박민지" userId="8cd2928b-fb69-4a34-b7ec-bae7cef32d1f" providerId="ADAL" clId="{C601E237-A7CD-4E35-89FA-295415533D17}" dt="2022-08-25T15:38:04.569" v="830" actId="478"/>
          <ac:cxnSpMkLst>
            <pc:docMk/>
            <pc:sldMk cId="4077702980" sldId="347"/>
            <ac:cxnSpMk id="14" creationId="{B88F5823-FDA8-5C9C-AAFD-1621875B6878}"/>
          </ac:cxnSpMkLst>
        </pc:cxnChg>
        <pc:cxnChg chg="del mod">
          <ac:chgData name="박민지" userId="8cd2928b-fb69-4a34-b7ec-bae7cef32d1f" providerId="ADAL" clId="{C601E237-A7CD-4E35-89FA-295415533D17}" dt="2022-08-25T15:38:04.569" v="830" actId="478"/>
          <ac:cxnSpMkLst>
            <pc:docMk/>
            <pc:sldMk cId="4077702980" sldId="347"/>
            <ac:cxnSpMk id="32" creationId="{08310EF7-F7A2-F555-55F6-DC5DC8E7ADC6}"/>
          </ac:cxnSpMkLst>
        </pc:cxnChg>
        <pc:cxnChg chg="del mod">
          <ac:chgData name="박민지" userId="8cd2928b-fb69-4a34-b7ec-bae7cef32d1f" providerId="ADAL" clId="{C601E237-A7CD-4E35-89FA-295415533D17}" dt="2022-08-25T15:38:04.569" v="830" actId="478"/>
          <ac:cxnSpMkLst>
            <pc:docMk/>
            <pc:sldMk cId="4077702980" sldId="347"/>
            <ac:cxnSpMk id="33" creationId="{B4E364FF-D40F-F205-A6D7-99D57E255000}"/>
          </ac:cxnSpMkLst>
        </pc:cxnChg>
        <pc:cxnChg chg="del">
          <ac:chgData name="박민지" userId="8cd2928b-fb69-4a34-b7ec-bae7cef32d1f" providerId="ADAL" clId="{C601E237-A7CD-4E35-89FA-295415533D17}" dt="2022-08-25T15:38:04.569" v="830" actId="478"/>
          <ac:cxnSpMkLst>
            <pc:docMk/>
            <pc:sldMk cId="4077702980" sldId="347"/>
            <ac:cxnSpMk id="34" creationId="{2226511B-013B-E883-73DC-835AE91EA07A}"/>
          </ac:cxnSpMkLst>
        </pc:cxnChg>
        <pc:cxnChg chg="add mod">
          <ac:chgData name="박민지" userId="8cd2928b-fb69-4a34-b7ec-bae7cef32d1f" providerId="ADAL" clId="{C601E237-A7CD-4E35-89FA-295415533D17}" dt="2022-08-25T15:38:04.857" v="831"/>
          <ac:cxnSpMkLst>
            <pc:docMk/>
            <pc:sldMk cId="4077702980" sldId="347"/>
            <ac:cxnSpMk id="50" creationId="{AC144038-6675-0588-CC0A-2AD1F36A2895}"/>
          </ac:cxnSpMkLst>
        </pc:cxnChg>
      </pc:sldChg>
      <pc:sldChg chg="addSp delSp modSp add mod ord">
        <pc:chgData name="박민지" userId="8cd2928b-fb69-4a34-b7ec-bae7cef32d1f" providerId="ADAL" clId="{C601E237-A7CD-4E35-89FA-295415533D17}" dt="2022-08-30T19:23:54.077" v="2967" actId="207"/>
        <pc:sldMkLst>
          <pc:docMk/>
          <pc:sldMk cId="1064302848" sldId="348"/>
        </pc:sldMkLst>
        <pc:spChg chg="add del mod">
          <ac:chgData name="박민지" userId="8cd2928b-fb69-4a34-b7ec-bae7cef32d1f" providerId="ADAL" clId="{C601E237-A7CD-4E35-89FA-295415533D17}" dt="2022-08-25T15:50:21.477" v="1089" actId="478"/>
          <ac:spMkLst>
            <pc:docMk/>
            <pc:sldMk cId="1064302848" sldId="348"/>
            <ac:spMk id="2" creationId="{0020FB4E-06E8-180F-A1C0-607A0AB19731}"/>
          </ac:spMkLst>
        </pc:spChg>
        <pc:spChg chg="add mod">
          <ac:chgData name="박민지" userId="8cd2928b-fb69-4a34-b7ec-bae7cef32d1f" providerId="ADAL" clId="{C601E237-A7CD-4E35-89FA-295415533D17}" dt="2022-08-30T19:22:15.854" v="2890" actId="13822"/>
          <ac:spMkLst>
            <pc:docMk/>
            <pc:sldMk cId="1064302848" sldId="348"/>
            <ac:spMk id="2" creationId="{0DEAC317-54C5-6849-9B34-800675E9A3B6}"/>
          </ac:spMkLst>
        </pc:spChg>
        <pc:spChg chg="mod">
          <ac:chgData name="박민지" userId="8cd2928b-fb69-4a34-b7ec-bae7cef32d1f" providerId="ADAL" clId="{C601E237-A7CD-4E35-89FA-295415533D17}" dt="2022-08-25T16:22:19.658" v="1625" actId="207"/>
          <ac:spMkLst>
            <pc:docMk/>
            <pc:sldMk cId="1064302848" sldId="348"/>
            <ac:spMk id="4" creationId="{B8326A7D-F71C-ED1C-CBFD-93F557654D2A}"/>
          </ac:spMkLst>
        </pc:spChg>
        <pc:spChg chg="mod">
          <ac:chgData name="박민지" userId="8cd2928b-fb69-4a34-b7ec-bae7cef32d1f" providerId="ADAL" clId="{C601E237-A7CD-4E35-89FA-295415533D17}" dt="2022-08-25T16:22:17.409" v="1624" actId="207"/>
          <ac:spMkLst>
            <pc:docMk/>
            <pc:sldMk cId="1064302848" sldId="348"/>
            <ac:spMk id="5" creationId="{3251639B-29EB-6E9D-733B-6F917838F571}"/>
          </ac:spMkLst>
        </pc:spChg>
        <pc:spChg chg="add mod">
          <ac:chgData name="박민지" userId="8cd2928b-fb69-4a34-b7ec-bae7cef32d1f" providerId="ADAL" clId="{C601E237-A7CD-4E35-89FA-295415533D17}" dt="2022-08-25T16:23:02.746" v="1629" actId="208"/>
          <ac:spMkLst>
            <pc:docMk/>
            <pc:sldMk cId="1064302848" sldId="348"/>
            <ac:spMk id="7" creationId="{7DDDB6C3-4A5F-BAE6-CE7F-A3FFF1CCA70D}"/>
          </ac:spMkLst>
        </pc:spChg>
        <pc:spChg chg="add mod">
          <ac:chgData name="박민지" userId="8cd2928b-fb69-4a34-b7ec-bae7cef32d1f" providerId="ADAL" clId="{C601E237-A7CD-4E35-89FA-295415533D17}" dt="2022-08-25T16:15:43.556" v="1506" actId="1076"/>
          <ac:spMkLst>
            <pc:docMk/>
            <pc:sldMk cId="1064302848" sldId="348"/>
            <ac:spMk id="8" creationId="{A11CDF90-71FE-DEB8-BA5A-FF7570CF86EE}"/>
          </ac:spMkLst>
        </pc:spChg>
        <pc:spChg chg="add del mod">
          <ac:chgData name="박민지" userId="8cd2928b-fb69-4a34-b7ec-bae7cef32d1f" providerId="ADAL" clId="{C601E237-A7CD-4E35-89FA-295415533D17}" dt="2022-08-25T15:48:03.871" v="1064" actId="478"/>
          <ac:spMkLst>
            <pc:docMk/>
            <pc:sldMk cId="1064302848" sldId="348"/>
            <ac:spMk id="9" creationId="{4FB0647E-F24D-1EDD-E3C6-97637B91FCF5}"/>
          </ac:spMkLst>
        </pc:spChg>
        <pc:spChg chg="add mod">
          <ac:chgData name="박민지" userId="8cd2928b-fb69-4a34-b7ec-bae7cef32d1f" providerId="ADAL" clId="{C601E237-A7CD-4E35-89FA-295415533D17}" dt="2022-08-25T16:25:43.638" v="1669" actId="1076"/>
          <ac:spMkLst>
            <pc:docMk/>
            <pc:sldMk cId="1064302848" sldId="348"/>
            <ac:spMk id="10" creationId="{8A8BC2E6-E32C-637C-725B-CB4E84EA76B0}"/>
          </ac:spMkLst>
        </pc:spChg>
        <pc:spChg chg="add del mod">
          <ac:chgData name="박민지" userId="8cd2928b-fb69-4a34-b7ec-bae7cef32d1f" providerId="ADAL" clId="{C601E237-A7CD-4E35-89FA-295415533D17}" dt="2022-08-25T15:50:12.209" v="1086" actId="478"/>
          <ac:spMkLst>
            <pc:docMk/>
            <pc:sldMk cId="1064302848" sldId="348"/>
            <ac:spMk id="11" creationId="{C05AE1A4-591B-02EF-55AF-E16B3A28EE28}"/>
          </ac:spMkLst>
        </pc:spChg>
        <pc:spChg chg="add mod">
          <ac:chgData name="박민지" userId="8cd2928b-fb69-4a34-b7ec-bae7cef32d1f" providerId="ADAL" clId="{C601E237-A7CD-4E35-89FA-295415533D17}" dt="2022-08-25T16:25:43.638" v="1669" actId="1076"/>
          <ac:spMkLst>
            <pc:docMk/>
            <pc:sldMk cId="1064302848" sldId="348"/>
            <ac:spMk id="12" creationId="{5307CDAA-73E3-FD25-9663-5B865D6674D6}"/>
          </ac:spMkLst>
        </pc:spChg>
        <pc:spChg chg="add mod">
          <ac:chgData name="박민지" userId="8cd2928b-fb69-4a34-b7ec-bae7cef32d1f" providerId="ADAL" clId="{C601E237-A7CD-4E35-89FA-295415533D17}" dt="2022-08-25T16:26:01.059" v="1671" actId="207"/>
          <ac:spMkLst>
            <pc:docMk/>
            <pc:sldMk cId="1064302848" sldId="348"/>
            <ac:spMk id="13" creationId="{E20D377A-240E-6571-07BD-FA799190116A}"/>
          </ac:spMkLst>
        </pc:spChg>
        <pc:spChg chg="add mod">
          <ac:chgData name="박민지" userId="8cd2928b-fb69-4a34-b7ec-bae7cef32d1f" providerId="ADAL" clId="{C601E237-A7CD-4E35-89FA-295415533D17}" dt="2022-08-25T16:26:01.059" v="1671" actId="207"/>
          <ac:spMkLst>
            <pc:docMk/>
            <pc:sldMk cId="1064302848" sldId="348"/>
            <ac:spMk id="14" creationId="{44F9F1DE-4350-18B7-30E6-446EA8DA485E}"/>
          </ac:spMkLst>
        </pc:spChg>
        <pc:spChg chg="add mod">
          <ac:chgData name="박민지" userId="8cd2928b-fb69-4a34-b7ec-bae7cef32d1f" providerId="ADAL" clId="{C601E237-A7CD-4E35-89FA-295415533D17}" dt="2022-08-25T15:50:55.008" v="1096" actId="14100"/>
          <ac:spMkLst>
            <pc:docMk/>
            <pc:sldMk cId="1064302848" sldId="348"/>
            <ac:spMk id="15" creationId="{9DBA7C89-EE52-9469-C70B-97EB7FF92135}"/>
          </ac:spMkLst>
        </pc:spChg>
        <pc:spChg chg="add mod">
          <ac:chgData name="박민지" userId="8cd2928b-fb69-4a34-b7ec-bae7cef32d1f" providerId="ADAL" clId="{C601E237-A7CD-4E35-89FA-295415533D17}" dt="2022-08-25T16:17:50.516" v="1583" actId="14100"/>
          <ac:spMkLst>
            <pc:docMk/>
            <pc:sldMk cId="1064302848" sldId="348"/>
            <ac:spMk id="16" creationId="{71EC641C-1E47-8F7E-3009-DA43124ABBB1}"/>
          </ac:spMkLst>
        </pc:spChg>
        <pc:spChg chg="add mod">
          <ac:chgData name="박민지" userId="8cd2928b-fb69-4a34-b7ec-bae7cef32d1f" providerId="ADAL" clId="{C601E237-A7CD-4E35-89FA-295415533D17}" dt="2022-08-30T19:23:54.077" v="2967" actId="207"/>
          <ac:spMkLst>
            <pc:docMk/>
            <pc:sldMk cId="1064302848" sldId="348"/>
            <ac:spMk id="17" creationId="{1FF68848-A4EE-97C5-DCF3-6956D1FF07F5}"/>
          </ac:spMkLst>
        </pc:spChg>
        <pc:spChg chg="add mod">
          <ac:chgData name="박민지" userId="8cd2928b-fb69-4a34-b7ec-bae7cef32d1f" providerId="ADAL" clId="{C601E237-A7CD-4E35-89FA-295415533D17}" dt="2022-08-25T16:18:04.163" v="1586" actId="1076"/>
          <ac:spMkLst>
            <pc:docMk/>
            <pc:sldMk cId="1064302848" sldId="348"/>
            <ac:spMk id="18" creationId="{42B33BC1-6161-9308-75BC-30E117DF1155}"/>
          </ac:spMkLst>
        </pc:spChg>
        <pc:spChg chg="del mod">
          <ac:chgData name="박민지" userId="8cd2928b-fb69-4a34-b7ec-bae7cef32d1f" providerId="ADAL" clId="{C601E237-A7CD-4E35-89FA-295415533D17}" dt="2022-08-25T16:05:04.743" v="1125" actId="478"/>
          <ac:spMkLst>
            <pc:docMk/>
            <pc:sldMk cId="1064302848" sldId="348"/>
            <ac:spMk id="19" creationId="{9581C8BD-A023-8264-8A6F-D7B28FF906D6}"/>
          </ac:spMkLst>
        </pc:spChg>
        <pc:spChg chg="del mod">
          <ac:chgData name="박민지" userId="8cd2928b-fb69-4a34-b7ec-bae7cef32d1f" providerId="ADAL" clId="{C601E237-A7CD-4E35-89FA-295415533D17}" dt="2022-08-25T16:05:04.743" v="1125" actId="478"/>
          <ac:spMkLst>
            <pc:docMk/>
            <pc:sldMk cId="1064302848" sldId="348"/>
            <ac:spMk id="20" creationId="{2A63BA4F-6B3B-A168-D511-105AD4EF231F}"/>
          </ac:spMkLst>
        </pc:spChg>
        <pc:spChg chg="add del mod">
          <ac:chgData name="박민지" userId="8cd2928b-fb69-4a34-b7ec-bae7cef32d1f" providerId="ADAL" clId="{C601E237-A7CD-4E35-89FA-295415533D17}" dt="2022-08-25T16:11:38.228" v="1334"/>
          <ac:spMkLst>
            <pc:docMk/>
            <pc:sldMk cId="1064302848" sldId="348"/>
            <ac:spMk id="21" creationId="{5F2EEB74-6EAF-C6E5-3BEF-C0404A47805C}"/>
          </ac:spMkLst>
        </pc:spChg>
        <pc:spChg chg="add del mod">
          <ac:chgData name="박민지" userId="8cd2928b-fb69-4a34-b7ec-bae7cef32d1f" providerId="ADAL" clId="{C601E237-A7CD-4E35-89FA-295415533D17}" dt="2022-08-25T16:19:56.634" v="1593" actId="478"/>
          <ac:spMkLst>
            <pc:docMk/>
            <pc:sldMk cId="1064302848" sldId="348"/>
            <ac:spMk id="22" creationId="{BED47AA2-0D91-2DCF-02C3-BF19A4CC7DC4}"/>
          </ac:spMkLst>
        </pc:spChg>
        <pc:spChg chg="del mod">
          <ac:chgData name="박민지" userId="8cd2928b-fb69-4a34-b7ec-bae7cef32d1f" providerId="ADAL" clId="{C601E237-A7CD-4E35-89FA-295415533D17}" dt="2022-08-25T16:05:04.743" v="1125" actId="478"/>
          <ac:spMkLst>
            <pc:docMk/>
            <pc:sldMk cId="1064302848" sldId="348"/>
            <ac:spMk id="23" creationId="{CD142B69-351F-A7D0-A1DF-DD17956A6129}"/>
          </ac:spMkLst>
        </pc:spChg>
        <pc:spChg chg="del mod">
          <ac:chgData name="박민지" userId="8cd2928b-fb69-4a34-b7ec-bae7cef32d1f" providerId="ADAL" clId="{C601E237-A7CD-4E35-89FA-295415533D17}" dt="2022-08-25T16:05:04.743" v="1125" actId="478"/>
          <ac:spMkLst>
            <pc:docMk/>
            <pc:sldMk cId="1064302848" sldId="348"/>
            <ac:spMk id="24" creationId="{F63AE170-CC22-3436-4C78-FE56B227EAE0}"/>
          </ac:spMkLst>
        </pc:spChg>
        <pc:spChg chg="del mod">
          <ac:chgData name="박민지" userId="8cd2928b-fb69-4a34-b7ec-bae7cef32d1f" providerId="ADAL" clId="{C601E237-A7CD-4E35-89FA-295415533D17}" dt="2022-08-25T16:05:04.743" v="1125" actId="478"/>
          <ac:spMkLst>
            <pc:docMk/>
            <pc:sldMk cId="1064302848" sldId="348"/>
            <ac:spMk id="25" creationId="{8C1AAE3D-DCE9-9CCF-0DC2-8FCDF9F93FFE}"/>
          </ac:spMkLst>
        </pc:spChg>
        <pc:spChg chg="add del mod">
          <ac:chgData name="박민지" userId="8cd2928b-fb69-4a34-b7ec-bae7cef32d1f" providerId="ADAL" clId="{C601E237-A7CD-4E35-89FA-295415533D17}" dt="2022-08-25T16:21:14.614" v="1612" actId="478"/>
          <ac:spMkLst>
            <pc:docMk/>
            <pc:sldMk cId="1064302848" sldId="348"/>
            <ac:spMk id="26" creationId="{D4A53C43-8122-B58F-B242-44A7AFA6FF76}"/>
          </ac:spMkLst>
        </pc:spChg>
        <pc:spChg chg="add mod ord">
          <ac:chgData name="박민지" userId="8cd2928b-fb69-4a34-b7ec-bae7cef32d1f" providerId="ADAL" clId="{C601E237-A7CD-4E35-89FA-295415533D17}" dt="2022-08-25T16:20:28.161" v="1603" actId="1076"/>
          <ac:spMkLst>
            <pc:docMk/>
            <pc:sldMk cId="1064302848" sldId="348"/>
            <ac:spMk id="27" creationId="{45C9553C-7D71-E56D-F764-8B69917DFAAD}"/>
          </ac:spMkLst>
        </pc:spChg>
        <pc:spChg chg="add mod ord">
          <ac:chgData name="박민지" userId="8cd2928b-fb69-4a34-b7ec-bae7cef32d1f" providerId="ADAL" clId="{C601E237-A7CD-4E35-89FA-295415533D17}" dt="2022-08-25T16:21:45.003" v="1619" actId="1076"/>
          <ac:spMkLst>
            <pc:docMk/>
            <pc:sldMk cId="1064302848" sldId="348"/>
            <ac:spMk id="28" creationId="{D604166E-9BB7-3BA6-1C14-D9D1D5FD8574}"/>
          </ac:spMkLst>
        </pc:spChg>
        <pc:spChg chg="add mod">
          <ac:chgData name="박민지" userId="8cd2928b-fb69-4a34-b7ec-bae7cef32d1f" providerId="ADAL" clId="{C601E237-A7CD-4E35-89FA-295415533D17}" dt="2022-08-25T16:20:16.409" v="1600" actId="1076"/>
          <ac:spMkLst>
            <pc:docMk/>
            <pc:sldMk cId="1064302848" sldId="348"/>
            <ac:spMk id="29" creationId="{ABB89097-18F4-8349-C5DC-1DC203F93849}"/>
          </ac:spMkLst>
        </pc:spChg>
        <pc:spChg chg="add mod">
          <ac:chgData name="박민지" userId="8cd2928b-fb69-4a34-b7ec-bae7cef32d1f" providerId="ADAL" clId="{C601E237-A7CD-4E35-89FA-295415533D17}" dt="2022-08-25T16:21:41.629" v="1618" actId="14100"/>
          <ac:spMkLst>
            <pc:docMk/>
            <pc:sldMk cId="1064302848" sldId="348"/>
            <ac:spMk id="30" creationId="{429C7142-2CF2-78CD-1D8C-B10FDEAF6CE6}"/>
          </ac:spMkLst>
        </pc:spChg>
        <pc:spChg chg="del mod">
          <ac:chgData name="박민지" userId="8cd2928b-fb69-4a34-b7ec-bae7cef32d1f" providerId="ADAL" clId="{C601E237-A7CD-4E35-89FA-295415533D17}" dt="2022-08-25T16:05:04.743" v="1125" actId="478"/>
          <ac:spMkLst>
            <pc:docMk/>
            <pc:sldMk cId="1064302848" sldId="348"/>
            <ac:spMk id="31" creationId="{40733E24-A0E3-1E17-FF19-A2590BD0F2CF}"/>
          </ac:spMkLst>
        </pc:spChg>
        <pc:spChg chg="del mod">
          <ac:chgData name="박민지" userId="8cd2928b-fb69-4a34-b7ec-bae7cef32d1f" providerId="ADAL" clId="{C601E237-A7CD-4E35-89FA-295415533D17}" dt="2022-08-25T16:05:04.743" v="1125" actId="478"/>
          <ac:spMkLst>
            <pc:docMk/>
            <pc:sldMk cId="1064302848" sldId="348"/>
            <ac:spMk id="38" creationId="{3015EEC0-1686-7D2D-F400-30009BA56D17}"/>
          </ac:spMkLst>
        </pc:spChg>
        <pc:spChg chg="mod">
          <ac:chgData name="박민지" userId="8cd2928b-fb69-4a34-b7ec-bae7cef32d1f" providerId="ADAL" clId="{C601E237-A7CD-4E35-89FA-295415533D17}" dt="2022-08-25T16:19:41.067" v="1592" actId="207"/>
          <ac:spMkLst>
            <pc:docMk/>
            <pc:sldMk cId="1064302848" sldId="348"/>
            <ac:spMk id="39" creationId="{F2C7E914-0685-2722-0E9F-4F3FDB028ADA}"/>
          </ac:spMkLst>
        </pc:spChg>
        <pc:spChg chg="del">
          <ac:chgData name="박민지" userId="8cd2928b-fb69-4a34-b7ec-bae7cef32d1f" providerId="ADAL" clId="{C601E237-A7CD-4E35-89FA-295415533D17}" dt="2022-08-25T16:10:20.418" v="1208" actId="478"/>
          <ac:spMkLst>
            <pc:docMk/>
            <pc:sldMk cId="1064302848" sldId="348"/>
            <ac:spMk id="40" creationId="{453F202C-B701-5845-C0DA-15B18F0BF305}"/>
          </ac:spMkLst>
        </pc:spChg>
        <pc:spChg chg="del">
          <ac:chgData name="박민지" userId="8cd2928b-fb69-4a34-b7ec-bae7cef32d1f" providerId="ADAL" clId="{C601E237-A7CD-4E35-89FA-295415533D17}" dt="2022-08-25T15:46:44.840" v="1055" actId="478"/>
          <ac:spMkLst>
            <pc:docMk/>
            <pc:sldMk cId="1064302848" sldId="348"/>
            <ac:spMk id="41" creationId="{EA73AE63-C1DA-8BBF-9771-B6184F6E5B04}"/>
          </ac:spMkLst>
        </pc:spChg>
        <pc:spChg chg="del">
          <ac:chgData name="박민지" userId="8cd2928b-fb69-4a34-b7ec-bae7cef32d1f" providerId="ADAL" clId="{C601E237-A7CD-4E35-89FA-295415533D17}" dt="2022-08-25T15:46:44.840" v="1055" actId="478"/>
          <ac:spMkLst>
            <pc:docMk/>
            <pc:sldMk cId="1064302848" sldId="348"/>
            <ac:spMk id="42" creationId="{1977A2DA-7C6B-825A-1034-0D3AE533586B}"/>
          </ac:spMkLst>
        </pc:spChg>
        <pc:spChg chg="del">
          <ac:chgData name="박민지" userId="8cd2928b-fb69-4a34-b7ec-bae7cef32d1f" providerId="ADAL" clId="{C601E237-A7CD-4E35-89FA-295415533D17}" dt="2022-08-25T15:46:44.840" v="1055" actId="478"/>
          <ac:spMkLst>
            <pc:docMk/>
            <pc:sldMk cId="1064302848" sldId="348"/>
            <ac:spMk id="43" creationId="{0E2AA14C-FF5D-3683-7DE1-00E3B56CB6E1}"/>
          </ac:spMkLst>
        </pc:spChg>
        <pc:spChg chg="del">
          <ac:chgData name="박민지" userId="8cd2928b-fb69-4a34-b7ec-bae7cef32d1f" providerId="ADAL" clId="{C601E237-A7CD-4E35-89FA-295415533D17}" dt="2022-08-25T15:46:44.840" v="1055" actId="478"/>
          <ac:spMkLst>
            <pc:docMk/>
            <pc:sldMk cId="1064302848" sldId="348"/>
            <ac:spMk id="44" creationId="{1D487ACB-A2B8-0D3E-9825-E59E534965D0}"/>
          </ac:spMkLst>
        </pc:spChg>
        <pc:spChg chg="del">
          <ac:chgData name="박민지" userId="8cd2928b-fb69-4a34-b7ec-bae7cef32d1f" providerId="ADAL" clId="{C601E237-A7CD-4E35-89FA-295415533D17}" dt="2022-08-25T15:46:44.840" v="1055" actId="478"/>
          <ac:spMkLst>
            <pc:docMk/>
            <pc:sldMk cId="1064302848" sldId="348"/>
            <ac:spMk id="45" creationId="{58C8F212-5342-7B63-6C57-08858447A1C6}"/>
          </ac:spMkLst>
        </pc:spChg>
        <pc:spChg chg="del">
          <ac:chgData name="박민지" userId="8cd2928b-fb69-4a34-b7ec-bae7cef32d1f" providerId="ADAL" clId="{C601E237-A7CD-4E35-89FA-295415533D17}" dt="2022-08-25T15:46:44.840" v="1055" actId="478"/>
          <ac:spMkLst>
            <pc:docMk/>
            <pc:sldMk cId="1064302848" sldId="348"/>
            <ac:spMk id="46" creationId="{6710D38C-A49F-E5D5-9C43-8E4FD72CE776}"/>
          </ac:spMkLst>
        </pc:spChg>
        <pc:spChg chg="del">
          <ac:chgData name="박민지" userId="8cd2928b-fb69-4a34-b7ec-bae7cef32d1f" providerId="ADAL" clId="{C601E237-A7CD-4E35-89FA-295415533D17}" dt="2022-08-25T15:46:44.840" v="1055" actId="478"/>
          <ac:spMkLst>
            <pc:docMk/>
            <pc:sldMk cId="1064302848" sldId="348"/>
            <ac:spMk id="47" creationId="{7C626618-34B4-5F4F-8D55-6C2C95E4A122}"/>
          </ac:spMkLst>
        </pc:spChg>
        <pc:spChg chg="del">
          <ac:chgData name="박민지" userId="8cd2928b-fb69-4a34-b7ec-bae7cef32d1f" providerId="ADAL" clId="{C601E237-A7CD-4E35-89FA-295415533D17}" dt="2022-08-25T15:46:44.840" v="1055" actId="478"/>
          <ac:spMkLst>
            <pc:docMk/>
            <pc:sldMk cId="1064302848" sldId="348"/>
            <ac:spMk id="48" creationId="{CDC9114D-26D5-563A-676A-C2C6E5914459}"/>
          </ac:spMkLst>
        </pc:spChg>
        <pc:spChg chg="del">
          <ac:chgData name="박민지" userId="8cd2928b-fb69-4a34-b7ec-bae7cef32d1f" providerId="ADAL" clId="{C601E237-A7CD-4E35-89FA-295415533D17}" dt="2022-08-25T15:46:44.840" v="1055" actId="478"/>
          <ac:spMkLst>
            <pc:docMk/>
            <pc:sldMk cId="1064302848" sldId="348"/>
            <ac:spMk id="49" creationId="{6A83519F-71DA-54F2-3B7D-E5A167A37EA0}"/>
          </ac:spMkLst>
        </pc:spChg>
        <pc:spChg chg="del">
          <ac:chgData name="박민지" userId="8cd2928b-fb69-4a34-b7ec-bae7cef32d1f" providerId="ADAL" clId="{C601E237-A7CD-4E35-89FA-295415533D17}" dt="2022-08-25T15:46:44.840" v="1055" actId="478"/>
          <ac:spMkLst>
            <pc:docMk/>
            <pc:sldMk cId="1064302848" sldId="348"/>
            <ac:spMk id="51" creationId="{8D0EF8DE-BE76-F890-1516-401065BEFC59}"/>
          </ac:spMkLst>
        </pc:spChg>
        <pc:spChg chg="del">
          <ac:chgData name="박민지" userId="8cd2928b-fb69-4a34-b7ec-bae7cef32d1f" providerId="ADAL" clId="{C601E237-A7CD-4E35-89FA-295415533D17}" dt="2022-08-25T15:46:44.840" v="1055" actId="478"/>
          <ac:spMkLst>
            <pc:docMk/>
            <pc:sldMk cId="1064302848" sldId="348"/>
            <ac:spMk id="52" creationId="{3EC1EACB-1546-8064-13B8-F04AFCF0E873}"/>
          </ac:spMkLst>
        </pc:spChg>
        <pc:picChg chg="del">
          <ac:chgData name="박민지" userId="8cd2928b-fb69-4a34-b7ec-bae7cef32d1f" providerId="ADAL" clId="{C601E237-A7CD-4E35-89FA-295415533D17}" dt="2022-08-25T15:46:44.840" v="1055" actId="478"/>
          <ac:picMkLst>
            <pc:docMk/>
            <pc:sldMk cId="1064302848" sldId="348"/>
            <ac:picMk id="53" creationId="{EACA44C2-FF0B-560D-06BC-D72FEC627D4A}"/>
          </ac:picMkLst>
        </pc:picChg>
        <pc:cxnChg chg="mod">
          <ac:chgData name="박민지" userId="8cd2928b-fb69-4a34-b7ec-bae7cef32d1f" providerId="ADAL" clId="{C601E237-A7CD-4E35-89FA-295415533D17}" dt="2022-08-25T16:22:11.855" v="1623" actId="208"/>
          <ac:cxnSpMkLst>
            <pc:docMk/>
            <pc:sldMk cId="1064302848" sldId="348"/>
            <ac:cxnSpMk id="3" creationId="{E3FBA607-E7FC-B7F8-2868-BC448F31F790}"/>
          </ac:cxnSpMkLst>
        </pc:cxnChg>
        <pc:cxnChg chg="del mod">
          <ac:chgData name="박민지" userId="8cd2928b-fb69-4a34-b7ec-bae7cef32d1f" providerId="ADAL" clId="{C601E237-A7CD-4E35-89FA-295415533D17}" dt="2022-08-25T15:46:44.840" v="1055" actId="478"/>
          <ac:cxnSpMkLst>
            <pc:docMk/>
            <pc:sldMk cId="1064302848" sldId="348"/>
            <ac:cxnSpMk id="50" creationId="{AC144038-6675-0588-CC0A-2AD1F36A2895}"/>
          </ac:cxnSpMkLst>
        </pc:cxnChg>
      </pc:sldChg>
      <pc:sldChg chg="add del">
        <pc:chgData name="박민지" userId="8cd2928b-fb69-4a34-b7ec-bae7cef32d1f" providerId="ADAL" clId="{C601E237-A7CD-4E35-89FA-295415533D17}" dt="2022-08-25T15:46:23.490" v="1050"/>
        <pc:sldMkLst>
          <pc:docMk/>
          <pc:sldMk cId="1345850108" sldId="348"/>
        </pc:sldMkLst>
      </pc:sldChg>
      <pc:sldChg chg="add del">
        <pc:chgData name="박민지" userId="8cd2928b-fb69-4a34-b7ec-bae7cef32d1f" providerId="ADAL" clId="{C601E237-A7CD-4E35-89FA-295415533D17}" dt="2022-08-25T15:46:34.225" v="1053"/>
        <pc:sldMkLst>
          <pc:docMk/>
          <pc:sldMk cId="3280386771" sldId="348"/>
        </pc:sldMkLst>
      </pc:sldChg>
      <pc:sldChg chg="add del">
        <pc:chgData name="박민지" userId="8cd2928b-fb69-4a34-b7ec-bae7cef32d1f" providerId="ADAL" clId="{C601E237-A7CD-4E35-89FA-295415533D17}" dt="2022-08-25T16:11:41.443" v="1336" actId="47"/>
        <pc:sldMkLst>
          <pc:docMk/>
          <pc:sldMk cId="136284260" sldId="349"/>
        </pc:sldMkLst>
      </pc:sldChg>
      <pc:sldChg chg="add del">
        <pc:chgData name="박민지" userId="8cd2928b-fb69-4a34-b7ec-bae7cef32d1f" providerId="ADAL" clId="{C601E237-A7CD-4E35-89FA-295415533D17}" dt="2022-08-25T16:15:19.521" v="1504" actId="47"/>
        <pc:sldMkLst>
          <pc:docMk/>
          <pc:sldMk cId="2026865042" sldId="350"/>
        </pc:sldMkLst>
      </pc:sldChg>
      <pc:sldChg chg="addSp delSp modSp add mod ord">
        <pc:chgData name="박민지" userId="8cd2928b-fb69-4a34-b7ec-bae7cef32d1f" providerId="ADAL" clId="{C601E237-A7CD-4E35-89FA-295415533D17}" dt="2022-08-25T16:26:37.118" v="1675" actId="1076"/>
        <pc:sldMkLst>
          <pc:docMk/>
          <pc:sldMk cId="190099870" sldId="351"/>
        </pc:sldMkLst>
        <pc:spChg chg="del">
          <ac:chgData name="박민지" userId="8cd2928b-fb69-4a34-b7ec-bae7cef32d1f" providerId="ADAL" clId="{C601E237-A7CD-4E35-89FA-295415533D17}" dt="2022-08-25T16:13:38.456" v="1420" actId="478"/>
          <ac:spMkLst>
            <pc:docMk/>
            <pc:sldMk cId="190099870" sldId="351"/>
            <ac:spMk id="2" creationId="{35793BFC-7410-4CA5-9F33-BBE620E91B97}"/>
          </ac:spMkLst>
        </pc:spChg>
        <pc:spChg chg="del">
          <ac:chgData name="박민지" userId="8cd2928b-fb69-4a34-b7ec-bae7cef32d1f" providerId="ADAL" clId="{C601E237-A7CD-4E35-89FA-295415533D17}" dt="2022-08-25T16:13:38.456" v="1420" actId="478"/>
          <ac:spMkLst>
            <pc:docMk/>
            <pc:sldMk cId="190099870" sldId="351"/>
            <ac:spMk id="3" creationId="{5911BEAA-E3C2-4AE3-963F-87E3CAF3FB81}"/>
          </ac:spMkLst>
        </pc:spChg>
        <pc:spChg chg="del">
          <ac:chgData name="박민지" userId="8cd2928b-fb69-4a34-b7ec-bae7cef32d1f" providerId="ADAL" clId="{C601E237-A7CD-4E35-89FA-295415533D17}" dt="2022-08-25T16:13:38.456" v="1420" actId="478"/>
          <ac:spMkLst>
            <pc:docMk/>
            <pc:sldMk cId="190099870" sldId="351"/>
            <ac:spMk id="4" creationId="{E7D8FA21-061E-4374-84B8-289D75129065}"/>
          </ac:spMkLst>
        </pc:spChg>
        <pc:spChg chg="del">
          <ac:chgData name="박민지" userId="8cd2928b-fb69-4a34-b7ec-bae7cef32d1f" providerId="ADAL" clId="{C601E237-A7CD-4E35-89FA-295415533D17}" dt="2022-08-25T16:13:38.456" v="1420" actId="478"/>
          <ac:spMkLst>
            <pc:docMk/>
            <pc:sldMk cId="190099870" sldId="351"/>
            <ac:spMk id="5" creationId="{F13425E8-514E-4A6A-80B1-6C04D22E0E7B}"/>
          </ac:spMkLst>
        </pc:spChg>
        <pc:spChg chg="del">
          <ac:chgData name="박민지" userId="8cd2928b-fb69-4a34-b7ec-bae7cef32d1f" providerId="ADAL" clId="{C601E237-A7CD-4E35-89FA-295415533D17}" dt="2022-08-25T16:13:38.456" v="1420" actId="478"/>
          <ac:spMkLst>
            <pc:docMk/>
            <pc:sldMk cId="190099870" sldId="351"/>
            <ac:spMk id="6" creationId="{D73FA5A3-7443-4A4A-A0C2-99EF274D1D5C}"/>
          </ac:spMkLst>
        </pc:spChg>
        <pc:spChg chg="mod">
          <ac:chgData name="박민지" userId="8cd2928b-fb69-4a34-b7ec-bae7cef32d1f" providerId="ADAL" clId="{C601E237-A7CD-4E35-89FA-295415533D17}" dt="2022-08-25T16:25:24.284" v="1668" actId="1076"/>
          <ac:spMkLst>
            <pc:docMk/>
            <pc:sldMk cId="190099870" sldId="351"/>
            <ac:spMk id="7" creationId="{5A525ECA-ABE5-8E84-7859-58A4ECC8CFA9}"/>
          </ac:spMkLst>
        </pc:spChg>
        <pc:spChg chg="mod">
          <ac:chgData name="박민지" userId="8cd2928b-fb69-4a34-b7ec-bae7cef32d1f" providerId="ADAL" clId="{C601E237-A7CD-4E35-89FA-295415533D17}" dt="2022-08-25T16:25:24.284" v="1668" actId="1076"/>
          <ac:spMkLst>
            <pc:docMk/>
            <pc:sldMk cId="190099870" sldId="351"/>
            <ac:spMk id="9" creationId="{E18762EB-207F-4CB1-EAB2-AFD09459AFD1}"/>
          </ac:spMkLst>
        </pc:spChg>
        <pc:spChg chg="del">
          <ac:chgData name="박민지" userId="8cd2928b-fb69-4a34-b7ec-bae7cef32d1f" providerId="ADAL" clId="{C601E237-A7CD-4E35-89FA-295415533D17}" dt="2022-08-25T16:13:38.456" v="1420" actId="478"/>
          <ac:spMkLst>
            <pc:docMk/>
            <pc:sldMk cId="190099870" sldId="351"/>
            <ac:spMk id="10" creationId="{4D403B82-3B9E-9EFE-C791-DD638FB16F2D}"/>
          </ac:spMkLst>
        </pc:spChg>
        <pc:spChg chg="del">
          <ac:chgData name="박민지" userId="8cd2928b-fb69-4a34-b7ec-bae7cef32d1f" providerId="ADAL" clId="{C601E237-A7CD-4E35-89FA-295415533D17}" dt="2022-08-25T16:13:38.456" v="1420" actId="478"/>
          <ac:spMkLst>
            <pc:docMk/>
            <pc:sldMk cId="190099870" sldId="351"/>
            <ac:spMk id="12" creationId="{EF2BC01A-C1A0-9793-EAD7-66C39A38C590}"/>
          </ac:spMkLst>
        </pc:spChg>
        <pc:spChg chg="add del">
          <ac:chgData name="박민지" userId="8cd2928b-fb69-4a34-b7ec-bae7cef32d1f" providerId="ADAL" clId="{C601E237-A7CD-4E35-89FA-295415533D17}" dt="2022-08-25T16:13:41.981" v="1423" actId="22"/>
          <ac:spMkLst>
            <pc:docMk/>
            <pc:sldMk cId="190099870" sldId="351"/>
            <ac:spMk id="14" creationId="{38C4824E-B624-B7CC-8B25-86B57E3BB6B8}"/>
          </ac:spMkLst>
        </pc:spChg>
        <pc:spChg chg="add mod">
          <ac:chgData name="박민지" userId="8cd2928b-fb69-4a34-b7ec-bae7cef32d1f" providerId="ADAL" clId="{C601E237-A7CD-4E35-89FA-295415533D17}" dt="2022-08-25T16:22:37.330" v="1626" actId="207"/>
          <ac:spMkLst>
            <pc:docMk/>
            <pc:sldMk cId="190099870" sldId="351"/>
            <ac:spMk id="16" creationId="{19FBAE4B-E1DF-2CBA-5523-29BE98809CEE}"/>
          </ac:spMkLst>
        </pc:spChg>
        <pc:spChg chg="add mod">
          <ac:chgData name="박민지" userId="8cd2928b-fb69-4a34-b7ec-bae7cef32d1f" providerId="ADAL" clId="{C601E237-A7CD-4E35-89FA-295415533D17}" dt="2022-08-25T16:22:37.330" v="1626" actId="207"/>
          <ac:spMkLst>
            <pc:docMk/>
            <pc:sldMk cId="190099870" sldId="351"/>
            <ac:spMk id="17" creationId="{BD8F8C90-B84B-DAD7-1DB5-15B1930EF472}"/>
          </ac:spMkLst>
        </pc:spChg>
        <pc:spChg chg="mod">
          <ac:chgData name="박민지" userId="8cd2928b-fb69-4a34-b7ec-bae7cef32d1f" providerId="ADAL" clId="{C601E237-A7CD-4E35-89FA-295415533D17}" dt="2022-08-25T16:21:59.446" v="1621" actId="207"/>
          <ac:spMkLst>
            <pc:docMk/>
            <pc:sldMk cId="190099870" sldId="351"/>
            <ac:spMk id="37" creationId="{AA83E7BE-0CDD-A3B0-3336-B781C2AB2352}"/>
          </ac:spMkLst>
        </pc:spChg>
        <pc:spChg chg="mod">
          <ac:chgData name="박민지" userId="8cd2928b-fb69-4a34-b7ec-bae7cef32d1f" providerId="ADAL" clId="{C601E237-A7CD-4E35-89FA-295415533D17}" dt="2022-08-25T16:22:44.791" v="1628" actId="207"/>
          <ac:spMkLst>
            <pc:docMk/>
            <pc:sldMk cId="190099870" sldId="351"/>
            <ac:spMk id="58" creationId="{F2DCB080-3302-1FC3-CF2F-52984250D226}"/>
          </ac:spMkLst>
        </pc:spChg>
        <pc:spChg chg="mod">
          <ac:chgData name="박민지" userId="8cd2928b-fb69-4a34-b7ec-bae7cef32d1f" providerId="ADAL" clId="{C601E237-A7CD-4E35-89FA-295415533D17}" dt="2022-08-25T16:22:44.791" v="1628" actId="207"/>
          <ac:spMkLst>
            <pc:docMk/>
            <pc:sldMk cId="190099870" sldId="351"/>
            <ac:spMk id="72" creationId="{36D81D7A-C02B-5FC2-C56E-3449C0066A75}"/>
          </ac:spMkLst>
        </pc:spChg>
        <pc:spChg chg="mod">
          <ac:chgData name="박민지" userId="8cd2928b-fb69-4a34-b7ec-bae7cef32d1f" providerId="ADAL" clId="{C601E237-A7CD-4E35-89FA-295415533D17}" dt="2022-08-25T16:22:02.562" v="1622" actId="207"/>
          <ac:spMkLst>
            <pc:docMk/>
            <pc:sldMk cId="190099870" sldId="351"/>
            <ac:spMk id="79" creationId="{E25DDB38-C138-4C2B-972C-7167AF8A5202}"/>
          </ac:spMkLst>
        </pc:spChg>
        <pc:spChg chg="mod">
          <ac:chgData name="박민지" userId="8cd2928b-fb69-4a34-b7ec-bae7cef32d1f" providerId="ADAL" clId="{C601E237-A7CD-4E35-89FA-295415533D17}" dt="2022-08-25T16:25:07.111" v="1666" actId="207"/>
          <ac:spMkLst>
            <pc:docMk/>
            <pc:sldMk cId="190099870" sldId="351"/>
            <ac:spMk id="107" creationId="{8F332828-1772-7EE4-B06B-CC91E4C7E423}"/>
          </ac:spMkLst>
        </pc:spChg>
        <pc:spChg chg="mod">
          <ac:chgData name="박민지" userId="8cd2928b-fb69-4a34-b7ec-bae7cef32d1f" providerId="ADAL" clId="{C601E237-A7CD-4E35-89FA-295415533D17}" dt="2022-08-25T16:26:37.118" v="1675" actId="1076"/>
          <ac:spMkLst>
            <pc:docMk/>
            <pc:sldMk cId="190099870" sldId="351"/>
            <ac:spMk id="109" creationId="{E4560DFB-3C6C-90F7-CF4F-09327AD47E96}"/>
          </ac:spMkLst>
        </pc:spChg>
        <pc:spChg chg="mod">
          <ac:chgData name="박민지" userId="8cd2928b-fb69-4a34-b7ec-bae7cef32d1f" providerId="ADAL" clId="{C601E237-A7CD-4E35-89FA-295415533D17}" dt="2022-08-25T16:25:07.111" v="1666" actId="207"/>
          <ac:spMkLst>
            <pc:docMk/>
            <pc:sldMk cId="190099870" sldId="351"/>
            <ac:spMk id="111" creationId="{FDC4AAFB-C68D-5AA4-DCCF-BC0579EA1C03}"/>
          </ac:spMkLst>
        </pc:spChg>
        <pc:cxnChg chg="del">
          <ac:chgData name="박민지" userId="8cd2928b-fb69-4a34-b7ec-bae7cef32d1f" providerId="ADAL" clId="{C601E237-A7CD-4E35-89FA-295415533D17}" dt="2022-08-25T16:13:39.706" v="1421" actId="478"/>
          <ac:cxnSpMkLst>
            <pc:docMk/>
            <pc:sldMk cId="190099870" sldId="351"/>
            <ac:cxnSpMk id="11" creationId="{D594AD39-1264-44FB-9659-7901314242FB}"/>
          </ac:cxnSpMkLst>
        </pc:cxnChg>
        <pc:cxnChg chg="add mod">
          <ac:chgData name="박민지" userId="8cd2928b-fb69-4a34-b7ec-bae7cef32d1f" providerId="ADAL" clId="{C601E237-A7CD-4E35-89FA-295415533D17}" dt="2022-08-25T16:22:40.356" v="1627" actId="208"/>
          <ac:cxnSpMkLst>
            <pc:docMk/>
            <pc:sldMk cId="190099870" sldId="351"/>
            <ac:cxnSpMk id="15" creationId="{558AD8D3-8553-81CB-935C-128E4D812729}"/>
          </ac:cxnSpMkLst>
        </pc:cxnChg>
      </pc:sldChg>
      <pc:sldChg chg="addSp delSp modSp add del mod">
        <pc:chgData name="박민지" userId="8cd2928b-fb69-4a34-b7ec-bae7cef32d1f" providerId="ADAL" clId="{C601E237-A7CD-4E35-89FA-295415533D17}" dt="2022-08-31T16:10:43.836" v="4083" actId="47"/>
        <pc:sldMkLst>
          <pc:docMk/>
          <pc:sldMk cId="4123307190" sldId="352"/>
        </pc:sldMkLst>
        <pc:spChg chg="mod">
          <ac:chgData name="박민지" userId="8cd2928b-fb69-4a34-b7ec-bae7cef32d1f" providerId="ADAL" clId="{C601E237-A7CD-4E35-89FA-295415533D17}" dt="2022-08-27T06:28:22.776" v="2082" actId="1076"/>
          <ac:spMkLst>
            <pc:docMk/>
            <pc:sldMk cId="4123307190" sldId="352"/>
            <ac:spMk id="2" creationId="{CF3149CB-BD97-A488-A640-2D97E50B80F4}"/>
          </ac:spMkLst>
        </pc:spChg>
        <pc:spChg chg="del mod">
          <ac:chgData name="박민지" userId="8cd2928b-fb69-4a34-b7ec-bae7cef32d1f" providerId="ADAL" clId="{C601E237-A7CD-4E35-89FA-295415533D17}" dt="2022-08-26T18:20:17.737" v="1894" actId="478"/>
          <ac:spMkLst>
            <pc:docMk/>
            <pc:sldMk cId="4123307190" sldId="352"/>
            <ac:spMk id="4" creationId="{23C20776-EAA6-5280-4522-390D875F17DF}"/>
          </ac:spMkLst>
        </pc:spChg>
        <pc:spChg chg="del">
          <ac:chgData name="박민지" userId="8cd2928b-fb69-4a34-b7ec-bae7cef32d1f" providerId="ADAL" clId="{C601E237-A7CD-4E35-89FA-295415533D17}" dt="2022-08-26T18:05:37.296" v="1692" actId="478"/>
          <ac:spMkLst>
            <pc:docMk/>
            <pc:sldMk cId="4123307190" sldId="352"/>
            <ac:spMk id="5" creationId="{E61E1EBA-1109-14D8-B901-1C51CEB5660B}"/>
          </ac:spMkLst>
        </pc:spChg>
        <pc:spChg chg="del">
          <ac:chgData name="박민지" userId="8cd2928b-fb69-4a34-b7ec-bae7cef32d1f" providerId="ADAL" clId="{C601E237-A7CD-4E35-89FA-295415533D17}" dt="2022-08-26T18:05:37.296" v="1692" actId="478"/>
          <ac:spMkLst>
            <pc:docMk/>
            <pc:sldMk cId="4123307190" sldId="352"/>
            <ac:spMk id="6" creationId="{35CD672C-8AFD-D034-DB61-B539D2C7BD7D}"/>
          </ac:spMkLst>
        </pc:spChg>
        <pc:spChg chg="del">
          <ac:chgData name="박민지" userId="8cd2928b-fb69-4a34-b7ec-bae7cef32d1f" providerId="ADAL" clId="{C601E237-A7CD-4E35-89FA-295415533D17}" dt="2022-08-26T18:05:37.296" v="1692" actId="478"/>
          <ac:spMkLst>
            <pc:docMk/>
            <pc:sldMk cId="4123307190" sldId="352"/>
            <ac:spMk id="8" creationId="{E627F482-21E4-4C20-6142-0EBD04769434}"/>
          </ac:spMkLst>
        </pc:spChg>
        <pc:spChg chg="del">
          <ac:chgData name="박민지" userId="8cd2928b-fb69-4a34-b7ec-bae7cef32d1f" providerId="ADAL" clId="{C601E237-A7CD-4E35-89FA-295415533D17}" dt="2022-08-26T18:05:37.296" v="1692" actId="478"/>
          <ac:spMkLst>
            <pc:docMk/>
            <pc:sldMk cId="4123307190" sldId="352"/>
            <ac:spMk id="9" creationId="{F3FFC759-3B3F-A90D-AB97-24D93ED85B61}"/>
          </ac:spMkLst>
        </pc:spChg>
        <pc:spChg chg="del">
          <ac:chgData name="박민지" userId="8cd2928b-fb69-4a34-b7ec-bae7cef32d1f" providerId="ADAL" clId="{C601E237-A7CD-4E35-89FA-295415533D17}" dt="2022-08-26T18:05:37.296" v="1692" actId="478"/>
          <ac:spMkLst>
            <pc:docMk/>
            <pc:sldMk cId="4123307190" sldId="352"/>
            <ac:spMk id="10" creationId="{49286579-2740-5B77-A9DB-DD46BE118F26}"/>
          </ac:spMkLst>
        </pc:spChg>
        <pc:spChg chg="del">
          <ac:chgData name="박민지" userId="8cd2928b-fb69-4a34-b7ec-bae7cef32d1f" providerId="ADAL" clId="{C601E237-A7CD-4E35-89FA-295415533D17}" dt="2022-08-26T18:05:37.296" v="1692" actId="478"/>
          <ac:spMkLst>
            <pc:docMk/>
            <pc:sldMk cId="4123307190" sldId="352"/>
            <ac:spMk id="11" creationId="{77AE6F0C-6BC5-522C-CF00-EF3A46D88B33}"/>
          </ac:spMkLst>
        </pc:spChg>
        <pc:spChg chg="del">
          <ac:chgData name="박민지" userId="8cd2928b-fb69-4a34-b7ec-bae7cef32d1f" providerId="ADAL" clId="{C601E237-A7CD-4E35-89FA-295415533D17}" dt="2022-08-26T18:20:16.350" v="1892" actId="478"/>
          <ac:spMkLst>
            <pc:docMk/>
            <pc:sldMk cId="4123307190" sldId="352"/>
            <ac:spMk id="12" creationId="{9736ED3C-8C7B-AE38-B16E-2D89866674E3}"/>
          </ac:spMkLst>
        </pc:spChg>
        <pc:spChg chg="del">
          <ac:chgData name="박민지" userId="8cd2928b-fb69-4a34-b7ec-bae7cef32d1f" providerId="ADAL" clId="{C601E237-A7CD-4E35-89FA-295415533D17}" dt="2022-08-26T18:05:37.296" v="1692" actId="478"/>
          <ac:spMkLst>
            <pc:docMk/>
            <pc:sldMk cId="4123307190" sldId="352"/>
            <ac:spMk id="14" creationId="{1478CC43-4709-A666-7A14-23833E14738F}"/>
          </ac:spMkLst>
        </pc:spChg>
        <pc:spChg chg="add mod">
          <ac:chgData name="박민지" userId="8cd2928b-fb69-4a34-b7ec-bae7cef32d1f" providerId="ADAL" clId="{C601E237-A7CD-4E35-89FA-295415533D17}" dt="2022-08-27T06:28:22.776" v="2082" actId="1076"/>
          <ac:spMkLst>
            <pc:docMk/>
            <pc:sldMk cId="4123307190" sldId="352"/>
            <ac:spMk id="15" creationId="{43E6C3EE-1DC3-35B1-FDC8-27C3C363035D}"/>
          </ac:spMkLst>
        </pc:spChg>
        <pc:spChg chg="add mod">
          <ac:chgData name="박민지" userId="8cd2928b-fb69-4a34-b7ec-bae7cef32d1f" providerId="ADAL" clId="{C601E237-A7CD-4E35-89FA-295415533D17}" dt="2022-08-27T06:28:22.776" v="2082" actId="1076"/>
          <ac:spMkLst>
            <pc:docMk/>
            <pc:sldMk cId="4123307190" sldId="352"/>
            <ac:spMk id="16" creationId="{89D82199-F49A-ADCE-66EF-AF14C866E096}"/>
          </ac:spMkLst>
        </pc:spChg>
        <pc:spChg chg="add del mod">
          <ac:chgData name="박민지" userId="8cd2928b-fb69-4a34-b7ec-bae7cef32d1f" providerId="ADAL" clId="{C601E237-A7CD-4E35-89FA-295415533D17}" dt="2022-08-26T18:14:32.636" v="1722" actId="478"/>
          <ac:spMkLst>
            <pc:docMk/>
            <pc:sldMk cId="4123307190" sldId="352"/>
            <ac:spMk id="17" creationId="{72701729-12C2-713B-448F-9A8EDD01EAD1}"/>
          </ac:spMkLst>
        </pc:spChg>
        <pc:spChg chg="add mod">
          <ac:chgData name="박민지" userId="8cd2928b-fb69-4a34-b7ec-bae7cef32d1f" providerId="ADAL" clId="{C601E237-A7CD-4E35-89FA-295415533D17}" dt="2022-08-27T06:28:22.776" v="2082" actId="1076"/>
          <ac:spMkLst>
            <pc:docMk/>
            <pc:sldMk cId="4123307190" sldId="352"/>
            <ac:spMk id="18" creationId="{F2F493CF-0BE4-96B3-C8B7-89D5B49155A9}"/>
          </ac:spMkLst>
        </pc:spChg>
        <pc:spChg chg="del">
          <ac:chgData name="박민지" userId="8cd2928b-fb69-4a34-b7ec-bae7cef32d1f" providerId="ADAL" clId="{C601E237-A7CD-4E35-89FA-295415533D17}" dt="2022-08-26T18:05:37.296" v="1692" actId="478"/>
          <ac:spMkLst>
            <pc:docMk/>
            <pc:sldMk cId="4123307190" sldId="352"/>
            <ac:spMk id="21" creationId="{60809203-6F09-D37E-B0AB-D97EE06214B7}"/>
          </ac:spMkLst>
        </pc:spChg>
        <pc:spChg chg="del">
          <ac:chgData name="박민지" userId="8cd2928b-fb69-4a34-b7ec-bae7cef32d1f" providerId="ADAL" clId="{C601E237-A7CD-4E35-89FA-295415533D17}" dt="2022-08-26T18:05:37.296" v="1692" actId="478"/>
          <ac:spMkLst>
            <pc:docMk/>
            <pc:sldMk cId="4123307190" sldId="352"/>
            <ac:spMk id="22" creationId="{7B9E8891-B998-38C2-FE03-AFFF6A1508C7}"/>
          </ac:spMkLst>
        </pc:spChg>
        <pc:spChg chg="add mod">
          <ac:chgData name="박민지" userId="8cd2928b-fb69-4a34-b7ec-bae7cef32d1f" providerId="ADAL" clId="{C601E237-A7CD-4E35-89FA-295415533D17}" dt="2022-08-27T06:28:22.776" v="2082" actId="1076"/>
          <ac:spMkLst>
            <pc:docMk/>
            <pc:sldMk cId="4123307190" sldId="352"/>
            <ac:spMk id="24" creationId="{37289506-7372-D1A8-B30E-9BC42F296F7F}"/>
          </ac:spMkLst>
        </pc:spChg>
        <pc:spChg chg="add mod">
          <ac:chgData name="박민지" userId="8cd2928b-fb69-4a34-b7ec-bae7cef32d1f" providerId="ADAL" clId="{C601E237-A7CD-4E35-89FA-295415533D17}" dt="2022-08-27T06:28:22.776" v="2082" actId="1076"/>
          <ac:spMkLst>
            <pc:docMk/>
            <pc:sldMk cId="4123307190" sldId="352"/>
            <ac:spMk id="25" creationId="{454E53D3-1646-CF3C-3DC4-6AB134B6224C}"/>
          </ac:spMkLst>
        </pc:spChg>
        <pc:spChg chg="del">
          <ac:chgData name="박민지" userId="8cd2928b-fb69-4a34-b7ec-bae7cef32d1f" providerId="ADAL" clId="{C601E237-A7CD-4E35-89FA-295415533D17}" dt="2022-08-26T18:05:37.296" v="1692" actId="478"/>
          <ac:spMkLst>
            <pc:docMk/>
            <pc:sldMk cId="4123307190" sldId="352"/>
            <ac:spMk id="26" creationId="{5DDB2786-D691-9FAE-2036-EE608D48E58A}"/>
          </ac:spMkLst>
        </pc:spChg>
        <pc:spChg chg="add del mod">
          <ac:chgData name="박민지" userId="8cd2928b-fb69-4a34-b7ec-bae7cef32d1f" providerId="ADAL" clId="{C601E237-A7CD-4E35-89FA-295415533D17}" dt="2022-08-27T06:28:16.989" v="2081" actId="478"/>
          <ac:spMkLst>
            <pc:docMk/>
            <pc:sldMk cId="4123307190" sldId="352"/>
            <ac:spMk id="27" creationId="{15C3768E-B51C-A895-8A07-97617FA17EBD}"/>
          </ac:spMkLst>
        </pc:spChg>
        <pc:spChg chg="add mod">
          <ac:chgData name="박민지" userId="8cd2928b-fb69-4a34-b7ec-bae7cef32d1f" providerId="ADAL" clId="{C601E237-A7CD-4E35-89FA-295415533D17}" dt="2022-08-27T06:28:22.776" v="2082" actId="1076"/>
          <ac:spMkLst>
            <pc:docMk/>
            <pc:sldMk cId="4123307190" sldId="352"/>
            <ac:spMk id="29" creationId="{04748C16-588E-821C-D04E-4A74FE8EBAD6}"/>
          </ac:spMkLst>
        </pc:spChg>
        <pc:spChg chg="add del mod">
          <ac:chgData name="박민지" userId="8cd2928b-fb69-4a34-b7ec-bae7cef32d1f" providerId="ADAL" clId="{C601E237-A7CD-4E35-89FA-295415533D17}" dt="2022-08-27T06:28:16.413" v="2079" actId="478"/>
          <ac:spMkLst>
            <pc:docMk/>
            <pc:sldMk cId="4123307190" sldId="352"/>
            <ac:spMk id="30" creationId="{9116365E-33E1-872D-DADF-7C3067166F3A}"/>
          </ac:spMkLst>
        </pc:spChg>
        <pc:spChg chg="add mod">
          <ac:chgData name="박민지" userId="8cd2928b-fb69-4a34-b7ec-bae7cef32d1f" providerId="ADAL" clId="{C601E237-A7CD-4E35-89FA-295415533D17}" dt="2022-08-27T06:28:22.776" v="2082" actId="1076"/>
          <ac:spMkLst>
            <pc:docMk/>
            <pc:sldMk cId="4123307190" sldId="352"/>
            <ac:spMk id="31" creationId="{0E134AFF-4009-2531-A257-1FD5AABAE801}"/>
          </ac:spMkLst>
        </pc:spChg>
        <pc:spChg chg="add mod">
          <ac:chgData name="박민지" userId="8cd2928b-fb69-4a34-b7ec-bae7cef32d1f" providerId="ADAL" clId="{C601E237-A7CD-4E35-89FA-295415533D17}" dt="2022-08-27T06:28:25.731" v="2083" actId="1076"/>
          <ac:spMkLst>
            <pc:docMk/>
            <pc:sldMk cId="4123307190" sldId="352"/>
            <ac:spMk id="36" creationId="{963B63A4-5445-F897-07EE-17DA432C99D3}"/>
          </ac:spMkLst>
        </pc:spChg>
        <pc:spChg chg="add mod">
          <ac:chgData name="박민지" userId="8cd2928b-fb69-4a34-b7ec-bae7cef32d1f" providerId="ADAL" clId="{C601E237-A7CD-4E35-89FA-295415533D17}" dt="2022-08-27T06:28:40.477" v="2086" actId="1076"/>
          <ac:spMkLst>
            <pc:docMk/>
            <pc:sldMk cId="4123307190" sldId="352"/>
            <ac:spMk id="37" creationId="{01F14C8E-AE79-6A08-8131-A2401A331985}"/>
          </ac:spMkLst>
        </pc:spChg>
        <pc:spChg chg="add mod">
          <ac:chgData name="박민지" userId="8cd2928b-fb69-4a34-b7ec-bae7cef32d1f" providerId="ADAL" clId="{C601E237-A7CD-4E35-89FA-295415533D17}" dt="2022-08-27T06:28:22.776" v="2082" actId="1076"/>
          <ac:spMkLst>
            <pc:docMk/>
            <pc:sldMk cId="4123307190" sldId="352"/>
            <ac:spMk id="39" creationId="{5C60E42F-6539-BE71-5E0B-E541965E25CB}"/>
          </ac:spMkLst>
        </pc:spChg>
        <pc:spChg chg="del">
          <ac:chgData name="박민지" userId="8cd2928b-fb69-4a34-b7ec-bae7cef32d1f" providerId="ADAL" clId="{C601E237-A7CD-4E35-89FA-295415533D17}" dt="2022-08-26T18:05:37.296" v="1692" actId="478"/>
          <ac:spMkLst>
            <pc:docMk/>
            <pc:sldMk cId="4123307190" sldId="352"/>
            <ac:spMk id="41" creationId="{4E604271-5495-E3BD-50CA-E26C6D342036}"/>
          </ac:spMkLst>
        </pc:spChg>
        <pc:spChg chg="del">
          <ac:chgData name="박민지" userId="8cd2928b-fb69-4a34-b7ec-bae7cef32d1f" providerId="ADAL" clId="{C601E237-A7CD-4E35-89FA-295415533D17}" dt="2022-08-26T18:05:37.296" v="1692" actId="478"/>
          <ac:spMkLst>
            <pc:docMk/>
            <pc:sldMk cId="4123307190" sldId="352"/>
            <ac:spMk id="43" creationId="{79A6E169-8197-0E5B-C99A-B66D67DB6540}"/>
          </ac:spMkLst>
        </pc:spChg>
        <pc:spChg chg="del">
          <ac:chgData name="박민지" userId="8cd2928b-fb69-4a34-b7ec-bae7cef32d1f" providerId="ADAL" clId="{C601E237-A7CD-4E35-89FA-295415533D17}" dt="2022-08-26T18:05:37.296" v="1692" actId="478"/>
          <ac:spMkLst>
            <pc:docMk/>
            <pc:sldMk cId="4123307190" sldId="352"/>
            <ac:spMk id="44" creationId="{43E4ABC1-4920-E14D-B888-F2ECA0EF5F2F}"/>
          </ac:spMkLst>
        </pc:spChg>
        <pc:spChg chg="del">
          <ac:chgData name="박민지" userId="8cd2928b-fb69-4a34-b7ec-bae7cef32d1f" providerId="ADAL" clId="{C601E237-A7CD-4E35-89FA-295415533D17}" dt="2022-08-26T18:05:37.296" v="1692" actId="478"/>
          <ac:spMkLst>
            <pc:docMk/>
            <pc:sldMk cId="4123307190" sldId="352"/>
            <ac:spMk id="45" creationId="{F8976506-CF37-010A-2EB4-DAA1D0B0CAAD}"/>
          </ac:spMkLst>
        </pc:spChg>
        <pc:spChg chg="del">
          <ac:chgData name="박민지" userId="8cd2928b-fb69-4a34-b7ec-bae7cef32d1f" providerId="ADAL" clId="{C601E237-A7CD-4E35-89FA-295415533D17}" dt="2022-08-26T18:05:37.296" v="1692" actId="478"/>
          <ac:spMkLst>
            <pc:docMk/>
            <pc:sldMk cId="4123307190" sldId="352"/>
            <ac:spMk id="46" creationId="{7E1C10D6-BB60-D2D5-AE07-B8272783E7C3}"/>
          </ac:spMkLst>
        </pc:spChg>
        <pc:spChg chg="add mod">
          <ac:chgData name="박민지" userId="8cd2928b-fb69-4a34-b7ec-bae7cef32d1f" providerId="ADAL" clId="{C601E237-A7CD-4E35-89FA-295415533D17}" dt="2022-08-27T06:28:22.776" v="2082" actId="1076"/>
          <ac:spMkLst>
            <pc:docMk/>
            <pc:sldMk cId="4123307190" sldId="352"/>
            <ac:spMk id="55" creationId="{EDAD2571-F578-03F1-4E7D-9E8F3DF1FF41}"/>
          </ac:spMkLst>
        </pc:spChg>
        <pc:spChg chg="add mod">
          <ac:chgData name="박민지" userId="8cd2928b-fb69-4a34-b7ec-bae7cef32d1f" providerId="ADAL" clId="{C601E237-A7CD-4E35-89FA-295415533D17}" dt="2022-08-27T06:28:22.776" v="2082" actId="1076"/>
          <ac:spMkLst>
            <pc:docMk/>
            <pc:sldMk cId="4123307190" sldId="352"/>
            <ac:spMk id="59" creationId="{3C04E235-2294-A2FE-7CE7-48B43ABE86D3}"/>
          </ac:spMkLst>
        </pc:spChg>
        <pc:spChg chg="add del mod">
          <ac:chgData name="박민지" userId="8cd2928b-fb69-4a34-b7ec-bae7cef32d1f" providerId="ADAL" clId="{C601E237-A7CD-4E35-89FA-295415533D17}" dt="2022-08-27T06:28:13.825" v="2077" actId="478"/>
          <ac:spMkLst>
            <pc:docMk/>
            <pc:sldMk cId="4123307190" sldId="352"/>
            <ac:spMk id="60" creationId="{1E724BFC-7DE8-1CD0-9D4F-968C5245624D}"/>
          </ac:spMkLst>
        </pc:spChg>
        <pc:picChg chg="add del mod modCrop">
          <ac:chgData name="박민지" userId="8cd2928b-fb69-4a34-b7ec-bae7cef32d1f" providerId="ADAL" clId="{C601E237-A7CD-4E35-89FA-295415533D17}" dt="2022-08-26T18:13:48.084" v="1704" actId="478"/>
          <ac:picMkLst>
            <pc:docMk/>
            <pc:sldMk cId="4123307190" sldId="352"/>
            <ac:picMk id="3" creationId="{9CD5EDD7-B0EA-A162-5D2C-962F9E551831}"/>
          </ac:picMkLst>
        </pc:picChg>
        <pc:picChg chg="add mod modCrop">
          <ac:chgData name="박민지" userId="8cd2928b-fb69-4a34-b7ec-bae7cef32d1f" providerId="ADAL" clId="{C601E237-A7CD-4E35-89FA-295415533D17}" dt="2022-08-27T06:28:22.776" v="2082" actId="1076"/>
          <ac:picMkLst>
            <pc:docMk/>
            <pc:sldMk cId="4123307190" sldId="352"/>
            <ac:picMk id="23" creationId="{37D2413C-2DE9-9056-254F-D17437A4E707}"/>
          </ac:picMkLst>
        </pc:picChg>
        <pc:cxnChg chg="del mod">
          <ac:chgData name="박민지" userId="8cd2928b-fb69-4a34-b7ec-bae7cef32d1f" providerId="ADAL" clId="{C601E237-A7CD-4E35-89FA-295415533D17}" dt="2022-08-26T18:05:37.296" v="1692" actId="478"/>
          <ac:cxnSpMkLst>
            <pc:docMk/>
            <pc:sldMk cId="4123307190" sldId="352"/>
            <ac:cxnSpMk id="19" creationId="{DD0D88B3-FE96-550E-9E8C-E784931EF551}"/>
          </ac:cxnSpMkLst>
        </pc:cxnChg>
        <pc:cxnChg chg="del">
          <ac:chgData name="박민지" userId="8cd2928b-fb69-4a34-b7ec-bae7cef32d1f" providerId="ADAL" clId="{C601E237-A7CD-4E35-89FA-295415533D17}" dt="2022-08-26T18:05:37.296" v="1692" actId="478"/>
          <ac:cxnSpMkLst>
            <pc:docMk/>
            <pc:sldMk cId="4123307190" sldId="352"/>
            <ac:cxnSpMk id="28" creationId="{D34F2C6D-CB28-E623-9E08-A03044789243}"/>
          </ac:cxnSpMkLst>
        </pc:cxnChg>
        <pc:cxnChg chg="add mod">
          <ac:chgData name="박민지" userId="8cd2928b-fb69-4a34-b7ec-bae7cef32d1f" providerId="ADAL" clId="{C601E237-A7CD-4E35-89FA-295415533D17}" dt="2022-08-27T06:28:32.740" v="2084" actId="14100"/>
          <ac:cxnSpMkLst>
            <pc:docMk/>
            <pc:sldMk cId="4123307190" sldId="352"/>
            <ac:cxnSpMk id="32" creationId="{0BBE7547-4A8D-4892-6732-7BE94FE01CD9}"/>
          </ac:cxnSpMkLst>
        </pc:cxnChg>
        <pc:cxnChg chg="add del mod">
          <ac:chgData name="박민지" userId="8cd2928b-fb69-4a34-b7ec-bae7cef32d1f" providerId="ADAL" clId="{C601E237-A7CD-4E35-89FA-295415533D17}" dt="2022-08-26T18:17:08.926" v="1787"/>
          <ac:cxnSpMkLst>
            <pc:docMk/>
            <pc:sldMk cId="4123307190" sldId="352"/>
            <ac:cxnSpMk id="35" creationId="{74764CE7-A3A2-5778-802D-4006868E23A2}"/>
          </ac:cxnSpMkLst>
        </pc:cxnChg>
        <pc:cxnChg chg="add mod">
          <ac:chgData name="박민지" userId="8cd2928b-fb69-4a34-b7ec-bae7cef32d1f" providerId="ADAL" clId="{C601E237-A7CD-4E35-89FA-295415533D17}" dt="2022-08-27T06:28:22.776" v="2082" actId="1076"/>
          <ac:cxnSpMkLst>
            <pc:docMk/>
            <pc:sldMk cId="4123307190" sldId="352"/>
            <ac:cxnSpMk id="42" creationId="{0F9D1471-7E8F-E6DC-5276-B96B139DDD68}"/>
          </ac:cxnSpMkLst>
        </pc:cxnChg>
        <pc:cxnChg chg="del">
          <ac:chgData name="박민지" userId="8cd2928b-fb69-4a34-b7ec-bae7cef32d1f" providerId="ADAL" clId="{C601E237-A7CD-4E35-89FA-295415533D17}" dt="2022-08-26T18:05:37.296" v="1692" actId="478"/>
          <ac:cxnSpMkLst>
            <pc:docMk/>
            <pc:sldMk cId="4123307190" sldId="352"/>
            <ac:cxnSpMk id="48" creationId="{E3C16237-14A1-C9A6-C86C-45DD75E71643}"/>
          </ac:cxnSpMkLst>
        </pc:cxnChg>
        <pc:cxnChg chg="add mod">
          <ac:chgData name="박민지" userId="8cd2928b-fb69-4a34-b7ec-bae7cef32d1f" providerId="ADAL" clId="{C601E237-A7CD-4E35-89FA-295415533D17}" dt="2022-08-27T06:28:22.776" v="2082" actId="1076"/>
          <ac:cxnSpMkLst>
            <pc:docMk/>
            <pc:sldMk cId="4123307190" sldId="352"/>
            <ac:cxnSpMk id="52" creationId="{3ED4CF7E-23DB-F919-FD7A-32E8B22D81F0}"/>
          </ac:cxnSpMkLst>
        </pc:cxnChg>
        <pc:cxnChg chg="add del mod">
          <ac:chgData name="박민지" userId="8cd2928b-fb69-4a34-b7ec-bae7cef32d1f" providerId="ADAL" clId="{C601E237-A7CD-4E35-89FA-295415533D17}" dt="2022-08-27T06:28:14.741" v="2078" actId="478"/>
          <ac:cxnSpMkLst>
            <pc:docMk/>
            <pc:sldMk cId="4123307190" sldId="352"/>
            <ac:cxnSpMk id="53" creationId="{4AE96041-F0A4-D0FD-AE34-B4853827C128}"/>
          </ac:cxnSpMkLst>
        </pc:cxnChg>
      </pc:sldChg>
      <pc:sldChg chg="delSp add del mod">
        <pc:chgData name="박민지" userId="8cd2928b-fb69-4a34-b7ec-bae7cef32d1f" providerId="ADAL" clId="{C601E237-A7CD-4E35-89FA-295415533D17}" dt="2022-08-26T18:20:09.977" v="1891" actId="47"/>
        <pc:sldMkLst>
          <pc:docMk/>
          <pc:sldMk cId="1539090974" sldId="353"/>
        </pc:sldMkLst>
        <pc:spChg chg="del">
          <ac:chgData name="박민지" userId="8cd2928b-fb69-4a34-b7ec-bae7cef32d1f" providerId="ADAL" clId="{C601E237-A7CD-4E35-89FA-295415533D17}" dt="2022-08-26T18:15:26.913" v="1744" actId="478"/>
          <ac:spMkLst>
            <pc:docMk/>
            <pc:sldMk cId="1539090974" sldId="353"/>
            <ac:spMk id="4" creationId="{23C20776-EAA6-5280-4522-390D875F17DF}"/>
          </ac:spMkLst>
        </pc:spChg>
        <pc:spChg chg="del">
          <ac:chgData name="박민지" userId="8cd2928b-fb69-4a34-b7ec-bae7cef32d1f" providerId="ADAL" clId="{C601E237-A7CD-4E35-89FA-295415533D17}" dt="2022-08-26T18:15:25.448" v="1743" actId="478"/>
          <ac:spMkLst>
            <pc:docMk/>
            <pc:sldMk cId="1539090974" sldId="353"/>
            <ac:spMk id="12" creationId="{9736ED3C-8C7B-AE38-B16E-2D89866674E3}"/>
          </ac:spMkLst>
        </pc:spChg>
      </pc:sldChg>
      <pc:sldChg chg="add del">
        <pc:chgData name="박민지" userId="8cd2928b-fb69-4a34-b7ec-bae7cef32d1f" providerId="ADAL" clId="{C601E237-A7CD-4E35-89FA-295415533D17}" dt="2022-08-31T16:10:43.836" v="4083" actId="47"/>
        <pc:sldMkLst>
          <pc:docMk/>
          <pc:sldMk cId="3745424244" sldId="354"/>
        </pc:sldMkLst>
      </pc:sldChg>
      <pc:sldChg chg="modSp add del mod">
        <pc:chgData name="박민지" userId="8cd2928b-fb69-4a34-b7ec-bae7cef32d1f" providerId="ADAL" clId="{C601E237-A7CD-4E35-89FA-295415533D17}" dt="2022-08-31T10:09:29.559" v="3807" actId="47"/>
        <pc:sldMkLst>
          <pc:docMk/>
          <pc:sldMk cId="2500636274" sldId="355"/>
        </pc:sldMkLst>
        <pc:spChg chg="mod">
          <ac:chgData name="박민지" userId="8cd2928b-fb69-4a34-b7ec-bae7cef32d1f" providerId="ADAL" clId="{C601E237-A7CD-4E35-89FA-295415533D17}" dt="2022-08-30T17:36:09.840" v="2535" actId="1076"/>
          <ac:spMkLst>
            <pc:docMk/>
            <pc:sldMk cId="2500636274" sldId="355"/>
            <ac:spMk id="31" creationId="{ABD55DB4-4FE2-564A-5216-D84954D79F33}"/>
          </ac:spMkLst>
        </pc:spChg>
      </pc:sldChg>
      <pc:sldChg chg="addSp delSp modSp add mod ord modTransition modAnim">
        <pc:chgData name="박민지" userId="8cd2928b-fb69-4a34-b7ec-bae7cef32d1f" providerId="ADAL" clId="{C601E237-A7CD-4E35-89FA-295415533D17}" dt="2022-08-31T16:12:11.086" v="4111" actId="2085"/>
        <pc:sldMkLst>
          <pc:docMk/>
          <pc:sldMk cId="4178130229" sldId="356"/>
        </pc:sldMkLst>
        <pc:spChg chg="del mod">
          <ac:chgData name="박민지" userId="8cd2928b-fb69-4a34-b7ec-bae7cef32d1f" providerId="ADAL" clId="{C601E237-A7CD-4E35-89FA-295415533D17}" dt="2022-08-30T17:35:01.350" v="2528" actId="478"/>
          <ac:spMkLst>
            <pc:docMk/>
            <pc:sldMk cId="4178130229" sldId="356"/>
            <ac:spMk id="2" creationId="{6A5A0F11-7658-3FC8-9A5B-F6034487E50B}"/>
          </ac:spMkLst>
        </pc:spChg>
        <pc:spChg chg="del mod">
          <ac:chgData name="박민지" userId="8cd2928b-fb69-4a34-b7ec-bae7cef32d1f" providerId="ADAL" clId="{C601E237-A7CD-4E35-89FA-295415533D17}" dt="2022-08-30T17:32:30.075" v="2488" actId="478"/>
          <ac:spMkLst>
            <pc:docMk/>
            <pc:sldMk cId="4178130229" sldId="356"/>
            <ac:spMk id="3" creationId="{3E76403C-3FD2-12B4-9C8E-8A2E3CEB7455}"/>
          </ac:spMkLst>
        </pc:spChg>
        <pc:spChg chg="del mod">
          <ac:chgData name="박민지" userId="8cd2928b-fb69-4a34-b7ec-bae7cef32d1f" providerId="ADAL" clId="{C601E237-A7CD-4E35-89FA-295415533D17}" dt="2022-08-30T17:32:21.613" v="2487" actId="478"/>
          <ac:spMkLst>
            <pc:docMk/>
            <pc:sldMk cId="4178130229" sldId="356"/>
            <ac:spMk id="4" creationId="{FB0C8A32-B0E4-1AEB-D0BC-47B82AB8E937}"/>
          </ac:spMkLst>
        </pc:spChg>
        <pc:spChg chg="del">
          <ac:chgData name="박민지" userId="8cd2928b-fb69-4a34-b7ec-bae7cef32d1f" providerId="ADAL" clId="{C601E237-A7CD-4E35-89FA-295415533D17}" dt="2022-08-30T17:33:41.400" v="2498" actId="478"/>
          <ac:spMkLst>
            <pc:docMk/>
            <pc:sldMk cId="4178130229" sldId="356"/>
            <ac:spMk id="6" creationId="{C84AEB61-4E96-93FE-60F5-8C9153880070}"/>
          </ac:spMkLst>
        </pc:spChg>
        <pc:spChg chg="mod">
          <ac:chgData name="박민지" userId="8cd2928b-fb69-4a34-b7ec-bae7cef32d1f" providerId="ADAL" clId="{C601E237-A7CD-4E35-89FA-295415533D17}" dt="2022-08-31T09:48:14.493" v="3447" actId="14861"/>
          <ac:spMkLst>
            <pc:docMk/>
            <pc:sldMk cId="4178130229" sldId="356"/>
            <ac:spMk id="9" creationId="{839F2F00-7255-67AA-6D01-E4FDFBAD7ED7}"/>
          </ac:spMkLst>
        </pc:spChg>
        <pc:spChg chg="mod">
          <ac:chgData name="박민지" userId="8cd2928b-fb69-4a34-b7ec-bae7cef32d1f" providerId="ADAL" clId="{C601E237-A7CD-4E35-89FA-295415533D17}" dt="2022-08-30T17:34:42.758" v="2520" actId="1076"/>
          <ac:spMkLst>
            <pc:docMk/>
            <pc:sldMk cId="4178130229" sldId="356"/>
            <ac:spMk id="10" creationId="{B7E46EF7-7B5C-22FC-B7DC-49996EB98A65}"/>
          </ac:spMkLst>
        </pc:spChg>
        <pc:spChg chg="del mod">
          <ac:chgData name="박민지" userId="8cd2928b-fb69-4a34-b7ec-bae7cef32d1f" providerId="ADAL" clId="{C601E237-A7CD-4E35-89FA-295415533D17}" dt="2022-08-30T17:33:21.374" v="2491" actId="478"/>
          <ac:spMkLst>
            <pc:docMk/>
            <pc:sldMk cId="4178130229" sldId="356"/>
            <ac:spMk id="11" creationId="{01A1EE97-3AF6-7691-ABB7-4A9B666E35EE}"/>
          </ac:spMkLst>
        </pc:spChg>
        <pc:spChg chg="del mod">
          <ac:chgData name="박민지" userId="8cd2928b-fb69-4a34-b7ec-bae7cef32d1f" providerId="ADAL" clId="{C601E237-A7CD-4E35-89FA-295415533D17}" dt="2022-08-30T17:35:30.269" v="2532" actId="478"/>
          <ac:spMkLst>
            <pc:docMk/>
            <pc:sldMk cId="4178130229" sldId="356"/>
            <ac:spMk id="12" creationId="{EBE6A014-6AC0-64BD-F404-F08F5613A96B}"/>
          </ac:spMkLst>
        </pc:spChg>
        <pc:spChg chg="add mod">
          <ac:chgData name="박민지" userId="8cd2928b-fb69-4a34-b7ec-bae7cef32d1f" providerId="ADAL" clId="{C601E237-A7CD-4E35-89FA-295415533D17}" dt="2022-08-30T19:25:53.152" v="2994" actId="1076"/>
          <ac:spMkLst>
            <pc:docMk/>
            <pc:sldMk cId="4178130229" sldId="356"/>
            <ac:spMk id="14" creationId="{88C05BC3-1B1B-39F6-B876-8752B217AB8D}"/>
          </ac:spMkLst>
        </pc:spChg>
        <pc:spChg chg="del mod">
          <ac:chgData name="박민지" userId="8cd2928b-fb69-4a34-b7ec-bae7cef32d1f" providerId="ADAL" clId="{C601E237-A7CD-4E35-89FA-295415533D17}" dt="2022-08-30T17:34:52.799" v="2525" actId="478"/>
          <ac:spMkLst>
            <pc:docMk/>
            <pc:sldMk cId="4178130229" sldId="356"/>
            <ac:spMk id="15" creationId="{4B31C729-B2AF-387D-9A12-736A7725312E}"/>
          </ac:spMkLst>
        </pc:spChg>
        <pc:spChg chg="add mod">
          <ac:chgData name="박민지" userId="8cd2928b-fb69-4a34-b7ec-bae7cef32d1f" providerId="ADAL" clId="{C601E237-A7CD-4E35-89FA-295415533D17}" dt="2022-08-30T17:35:51.519" v="2533" actId="1076"/>
          <ac:spMkLst>
            <pc:docMk/>
            <pc:sldMk cId="4178130229" sldId="356"/>
            <ac:spMk id="16" creationId="{17B43B62-031E-6EF2-9646-A60EA963EABF}"/>
          </ac:spMkLst>
        </pc:spChg>
        <pc:spChg chg="mod">
          <ac:chgData name="박민지" userId="8cd2928b-fb69-4a34-b7ec-bae7cef32d1f" providerId="ADAL" clId="{C601E237-A7CD-4E35-89FA-295415533D17}" dt="2022-08-31T09:48:14.493" v="3447" actId="14861"/>
          <ac:spMkLst>
            <pc:docMk/>
            <pc:sldMk cId="4178130229" sldId="356"/>
            <ac:spMk id="17" creationId="{A7992479-DEC8-48EB-AED8-31AEF34C2CF4}"/>
          </ac:spMkLst>
        </pc:spChg>
        <pc:spChg chg="add mod">
          <ac:chgData name="박민지" userId="8cd2928b-fb69-4a34-b7ec-bae7cef32d1f" providerId="ADAL" clId="{C601E237-A7CD-4E35-89FA-295415533D17}" dt="2022-08-30T19:25:07.466" v="2979" actId="1076"/>
          <ac:spMkLst>
            <pc:docMk/>
            <pc:sldMk cId="4178130229" sldId="356"/>
            <ac:spMk id="18" creationId="{27B792FE-6D9B-4DFE-9056-570D84CE3A6E}"/>
          </ac:spMkLst>
        </pc:spChg>
        <pc:spChg chg="add mod">
          <ac:chgData name="박민지" userId="8cd2928b-fb69-4a34-b7ec-bae7cef32d1f" providerId="ADAL" clId="{C601E237-A7CD-4E35-89FA-295415533D17}" dt="2022-08-30T17:34:10.771" v="2510" actId="571"/>
          <ac:spMkLst>
            <pc:docMk/>
            <pc:sldMk cId="4178130229" sldId="356"/>
            <ac:spMk id="19" creationId="{7C7AFE7F-7696-BDD2-195B-37C4B01A86C9}"/>
          </ac:spMkLst>
        </pc:spChg>
        <pc:spChg chg="add mod">
          <ac:chgData name="박민지" userId="8cd2928b-fb69-4a34-b7ec-bae7cef32d1f" providerId="ADAL" clId="{C601E237-A7CD-4E35-89FA-295415533D17}" dt="2022-08-30T17:34:10.771" v="2510" actId="571"/>
          <ac:spMkLst>
            <pc:docMk/>
            <pc:sldMk cId="4178130229" sldId="356"/>
            <ac:spMk id="20" creationId="{23CB2E20-2270-EA95-8C16-D7E6E7D55AA8}"/>
          </ac:spMkLst>
        </pc:spChg>
        <pc:spChg chg="add del mod">
          <ac:chgData name="박민지" userId="8cd2928b-fb69-4a34-b7ec-bae7cef32d1f" providerId="ADAL" clId="{C601E237-A7CD-4E35-89FA-295415533D17}" dt="2022-08-30T17:35:27.025" v="2531" actId="478"/>
          <ac:spMkLst>
            <pc:docMk/>
            <pc:sldMk cId="4178130229" sldId="356"/>
            <ac:spMk id="21" creationId="{EC55EC4D-0D92-4172-4CD5-C9AE1B2C0A49}"/>
          </ac:spMkLst>
        </pc:spChg>
        <pc:spChg chg="add mod">
          <ac:chgData name="박민지" userId="8cd2928b-fb69-4a34-b7ec-bae7cef32d1f" providerId="ADAL" clId="{C601E237-A7CD-4E35-89FA-295415533D17}" dt="2022-08-30T17:36:59.964" v="2588" actId="1076"/>
          <ac:spMkLst>
            <pc:docMk/>
            <pc:sldMk cId="4178130229" sldId="356"/>
            <ac:spMk id="22" creationId="{EA1B2F1D-F288-531A-D9E9-866A06AAA49C}"/>
          </ac:spMkLst>
        </pc:spChg>
        <pc:spChg chg="add mod">
          <ac:chgData name="박민지" userId="8cd2928b-fb69-4a34-b7ec-bae7cef32d1f" providerId="ADAL" clId="{C601E237-A7CD-4E35-89FA-295415533D17}" dt="2022-08-30T17:40:52.426" v="2689" actId="1076"/>
          <ac:spMkLst>
            <pc:docMk/>
            <pc:sldMk cId="4178130229" sldId="356"/>
            <ac:spMk id="23" creationId="{04210181-FA76-6025-F0E2-6EF98AFC0AC6}"/>
          </ac:spMkLst>
        </pc:spChg>
        <pc:spChg chg="add mod">
          <ac:chgData name="박민지" userId="8cd2928b-fb69-4a34-b7ec-bae7cef32d1f" providerId="ADAL" clId="{C601E237-A7CD-4E35-89FA-295415533D17}" dt="2022-08-31T09:55:23.543" v="3493" actId="1076"/>
          <ac:spMkLst>
            <pc:docMk/>
            <pc:sldMk cId="4178130229" sldId="356"/>
            <ac:spMk id="24" creationId="{7D525D05-22EF-C126-B544-EE90F00BA7BA}"/>
          </ac:spMkLst>
        </pc:spChg>
        <pc:spChg chg="add mod">
          <ac:chgData name="박민지" userId="8cd2928b-fb69-4a34-b7ec-bae7cef32d1f" providerId="ADAL" clId="{C601E237-A7CD-4E35-89FA-295415533D17}" dt="2022-08-31T16:12:11.086" v="4111" actId="2085"/>
          <ac:spMkLst>
            <pc:docMk/>
            <pc:sldMk cId="4178130229" sldId="356"/>
            <ac:spMk id="25" creationId="{3B9771E5-175B-6785-DE8A-34A20E389B53}"/>
          </ac:spMkLst>
        </pc:spChg>
        <pc:spChg chg="add mod">
          <ac:chgData name="박민지" userId="8cd2928b-fb69-4a34-b7ec-bae7cef32d1f" providerId="ADAL" clId="{C601E237-A7CD-4E35-89FA-295415533D17}" dt="2022-08-30T17:40:25.899" v="2683" actId="1076"/>
          <ac:spMkLst>
            <pc:docMk/>
            <pc:sldMk cId="4178130229" sldId="356"/>
            <ac:spMk id="26" creationId="{B98A0D92-1057-ADE0-754C-F6C579B7C869}"/>
          </ac:spMkLst>
        </pc:spChg>
        <pc:spChg chg="mod">
          <ac:chgData name="박민지" userId="8cd2928b-fb69-4a34-b7ec-bae7cef32d1f" providerId="ADAL" clId="{C601E237-A7CD-4E35-89FA-295415533D17}" dt="2022-08-30T17:38:51.507" v="2681" actId="1076"/>
          <ac:spMkLst>
            <pc:docMk/>
            <pc:sldMk cId="4178130229" sldId="356"/>
            <ac:spMk id="27" creationId="{027E503A-6020-7D5E-2599-3436AE2F4A70}"/>
          </ac:spMkLst>
        </pc:spChg>
        <pc:spChg chg="mod">
          <ac:chgData name="박민지" userId="8cd2928b-fb69-4a34-b7ec-bae7cef32d1f" providerId="ADAL" clId="{C601E237-A7CD-4E35-89FA-295415533D17}" dt="2022-08-31T09:48:14.493" v="3447" actId="14861"/>
          <ac:spMkLst>
            <pc:docMk/>
            <pc:sldMk cId="4178130229" sldId="356"/>
            <ac:spMk id="28" creationId="{58F67DF0-172D-EE3A-E5D0-BF5A983EF6F7}"/>
          </ac:spMkLst>
        </pc:spChg>
        <pc:spChg chg="mod">
          <ac:chgData name="박민지" userId="8cd2928b-fb69-4a34-b7ec-bae7cef32d1f" providerId="ADAL" clId="{C601E237-A7CD-4E35-89FA-295415533D17}" dt="2022-08-30T17:38:57.651" v="2682" actId="1076"/>
          <ac:spMkLst>
            <pc:docMk/>
            <pc:sldMk cId="4178130229" sldId="356"/>
            <ac:spMk id="29" creationId="{3198E6A9-B9A0-89DA-9B4E-8F6C0D2D98BE}"/>
          </ac:spMkLst>
        </pc:spChg>
        <pc:spChg chg="mod">
          <ac:chgData name="박민지" userId="8cd2928b-fb69-4a34-b7ec-bae7cef32d1f" providerId="ADAL" clId="{C601E237-A7CD-4E35-89FA-295415533D17}" dt="2022-08-30T19:25:18.386" v="2982" actId="1076"/>
          <ac:spMkLst>
            <pc:docMk/>
            <pc:sldMk cId="4178130229" sldId="356"/>
            <ac:spMk id="30" creationId="{D8E4D063-FF3B-F4B6-E13F-8FEA76ED761B}"/>
          </ac:spMkLst>
        </pc:spChg>
        <pc:spChg chg="add mod">
          <ac:chgData name="박민지" userId="8cd2928b-fb69-4a34-b7ec-bae7cef32d1f" providerId="ADAL" clId="{C601E237-A7CD-4E35-89FA-295415533D17}" dt="2022-08-30T19:24:52.046" v="2971" actId="1076"/>
          <ac:spMkLst>
            <pc:docMk/>
            <pc:sldMk cId="4178130229" sldId="356"/>
            <ac:spMk id="31" creationId="{9A627056-6773-F862-9566-6C4ACB76C8F5}"/>
          </ac:spMkLst>
        </pc:spChg>
        <pc:spChg chg="add mod">
          <ac:chgData name="박민지" userId="8cd2928b-fb69-4a34-b7ec-bae7cef32d1f" providerId="ADAL" clId="{C601E237-A7CD-4E35-89FA-295415533D17}" dt="2022-08-30T17:40:54.627" v="2690" actId="1076"/>
          <ac:spMkLst>
            <pc:docMk/>
            <pc:sldMk cId="4178130229" sldId="356"/>
            <ac:spMk id="32" creationId="{F8C489D8-CB48-8893-4AD1-BFC309B83A39}"/>
          </ac:spMkLst>
        </pc:spChg>
        <pc:spChg chg="del mod">
          <ac:chgData name="박민지" userId="8cd2928b-fb69-4a34-b7ec-bae7cef32d1f" providerId="ADAL" clId="{C601E237-A7CD-4E35-89FA-295415533D17}" dt="2022-08-30T17:33:43.875" v="2500" actId="478"/>
          <ac:spMkLst>
            <pc:docMk/>
            <pc:sldMk cId="4178130229" sldId="356"/>
            <ac:spMk id="33" creationId="{87A0A2C1-02EA-020C-63EB-0C90B80FC7C2}"/>
          </ac:spMkLst>
        </pc:spChg>
        <pc:spChg chg="add mod">
          <ac:chgData name="박민지" userId="8cd2928b-fb69-4a34-b7ec-bae7cef32d1f" providerId="ADAL" clId="{C601E237-A7CD-4E35-89FA-295415533D17}" dt="2022-08-30T19:24:56.267" v="2973" actId="1076"/>
          <ac:spMkLst>
            <pc:docMk/>
            <pc:sldMk cId="4178130229" sldId="356"/>
            <ac:spMk id="34" creationId="{E81A104C-9F85-012B-4C54-F5FAEFEE3F02}"/>
          </ac:spMkLst>
        </pc:spChg>
        <pc:spChg chg="add mod">
          <ac:chgData name="박민지" userId="8cd2928b-fb69-4a34-b7ec-bae7cef32d1f" providerId="ADAL" clId="{C601E237-A7CD-4E35-89FA-295415533D17}" dt="2022-08-30T19:25:11.277" v="2980" actId="1076"/>
          <ac:spMkLst>
            <pc:docMk/>
            <pc:sldMk cId="4178130229" sldId="356"/>
            <ac:spMk id="35" creationId="{7EF428A2-FBA9-648F-D842-0FCAAD7A3251}"/>
          </ac:spMkLst>
        </pc:spChg>
        <pc:spChg chg="add mod">
          <ac:chgData name="박민지" userId="8cd2928b-fb69-4a34-b7ec-bae7cef32d1f" providerId="ADAL" clId="{C601E237-A7CD-4E35-89FA-295415533D17}" dt="2022-08-31T09:57:17.374" v="3511"/>
          <ac:spMkLst>
            <pc:docMk/>
            <pc:sldMk cId="4178130229" sldId="356"/>
            <ac:spMk id="37" creationId="{CE1D85C6-8503-C9E0-62D2-1DA9F64A66E7}"/>
          </ac:spMkLst>
        </pc:spChg>
        <pc:spChg chg="add mod">
          <ac:chgData name="박민지" userId="8cd2928b-fb69-4a34-b7ec-bae7cef32d1f" providerId="ADAL" clId="{C601E237-A7CD-4E35-89FA-295415533D17}" dt="2022-08-30T19:28:10.904" v="3004"/>
          <ac:spMkLst>
            <pc:docMk/>
            <pc:sldMk cId="4178130229" sldId="356"/>
            <ac:spMk id="38" creationId="{49191DBC-767E-6086-A4E6-AA8F895AA9BC}"/>
          </ac:spMkLst>
        </pc:spChg>
        <pc:spChg chg="add mod">
          <ac:chgData name="박민지" userId="8cd2928b-fb69-4a34-b7ec-bae7cef32d1f" providerId="ADAL" clId="{C601E237-A7CD-4E35-89FA-295415533D17}" dt="2022-08-31T09:55:58.896" v="3498" actId="571"/>
          <ac:spMkLst>
            <pc:docMk/>
            <pc:sldMk cId="4178130229" sldId="356"/>
            <ac:spMk id="39" creationId="{CC90428C-8D93-841C-FD81-4D46B7CBAC29}"/>
          </ac:spMkLst>
        </pc:spChg>
        <pc:picChg chg="mod">
          <ac:chgData name="박민지" userId="8cd2928b-fb69-4a34-b7ec-bae7cef32d1f" providerId="ADAL" clId="{C601E237-A7CD-4E35-89FA-295415533D17}" dt="2022-08-30T19:25:13.802" v="2981" actId="1076"/>
          <ac:picMkLst>
            <pc:docMk/>
            <pc:sldMk cId="4178130229" sldId="356"/>
            <ac:picMk id="5" creationId="{B1DEC36B-0431-11A9-6B19-EFF4A008F429}"/>
          </ac:picMkLst>
        </pc:picChg>
        <pc:picChg chg="mod">
          <ac:chgData name="박민지" userId="8cd2928b-fb69-4a34-b7ec-bae7cef32d1f" providerId="ADAL" clId="{C601E237-A7CD-4E35-89FA-295415533D17}" dt="2022-08-30T19:24:52.046" v="2971" actId="1076"/>
          <ac:picMkLst>
            <pc:docMk/>
            <pc:sldMk cId="4178130229" sldId="356"/>
            <ac:picMk id="8" creationId="{C000D68C-CCB1-06FE-788D-0A12A343B03F}"/>
          </ac:picMkLst>
        </pc:picChg>
        <pc:cxnChg chg="add del mod">
          <ac:chgData name="박민지" userId="8cd2928b-fb69-4a34-b7ec-bae7cef32d1f" providerId="ADAL" clId="{C601E237-A7CD-4E35-89FA-295415533D17}" dt="2022-08-30T19:28:14.387" v="3005" actId="478"/>
          <ac:cxnSpMkLst>
            <pc:docMk/>
            <pc:sldMk cId="4178130229" sldId="356"/>
            <ac:cxnSpMk id="36" creationId="{443855DD-7E91-0A56-DE25-9407B20F0281}"/>
          </ac:cxnSpMkLst>
        </pc:cxnChg>
      </pc:sldChg>
      <pc:sldChg chg="add del">
        <pc:chgData name="박민지" userId="8cd2928b-fb69-4a34-b7ec-bae7cef32d1f" providerId="ADAL" clId="{C601E237-A7CD-4E35-89FA-295415533D17}" dt="2022-08-31T16:42:42.907" v="4443" actId="47"/>
        <pc:sldMkLst>
          <pc:docMk/>
          <pc:sldMk cId="1524155604" sldId="357"/>
        </pc:sldMkLst>
      </pc:sldChg>
      <pc:sldChg chg="add del">
        <pc:chgData name="박민지" userId="8cd2928b-fb69-4a34-b7ec-bae7cef32d1f" providerId="ADAL" clId="{C601E237-A7CD-4E35-89FA-295415533D17}" dt="2022-08-27T06:13:04.552" v="2053"/>
        <pc:sldMkLst>
          <pc:docMk/>
          <pc:sldMk cId="2162480749" sldId="357"/>
        </pc:sldMkLst>
      </pc:sldChg>
      <pc:sldChg chg="add del">
        <pc:chgData name="박민지" userId="8cd2928b-fb69-4a34-b7ec-bae7cef32d1f" providerId="ADAL" clId="{C601E237-A7CD-4E35-89FA-295415533D17}" dt="2022-08-27T06:19:28.128" v="2063"/>
        <pc:sldMkLst>
          <pc:docMk/>
          <pc:sldMk cId="1796945468" sldId="358"/>
        </pc:sldMkLst>
      </pc:sldChg>
      <pc:sldChg chg="addSp delSp add del mod">
        <pc:chgData name="박민지" userId="8cd2928b-fb69-4a34-b7ec-bae7cef32d1f" providerId="ADAL" clId="{C601E237-A7CD-4E35-89FA-295415533D17}" dt="2022-08-31T16:42:42.907" v="4443" actId="47"/>
        <pc:sldMkLst>
          <pc:docMk/>
          <pc:sldMk cId="2335958956" sldId="358"/>
        </pc:sldMkLst>
        <pc:picChg chg="add del">
          <ac:chgData name="박민지" userId="8cd2928b-fb69-4a34-b7ec-bae7cef32d1f" providerId="ADAL" clId="{C601E237-A7CD-4E35-89FA-295415533D17}" dt="2022-08-27T06:19:38.951" v="2066" actId="478"/>
          <ac:picMkLst>
            <pc:docMk/>
            <pc:sldMk cId="2335958956" sldId="358"/>
            <ac:picMk id="18" creationId="{15163E70-30CE-475C-D395-86CD640CC0BE}"/>
          </ac:picMkLst>
        </pc:picChg>
      </pc:sldChg>
      <pc:sldChg chg="addSp delSp modSp add del mod">
        <pc:chgData name="박민지" userId="8cd2928b-fb69-4a34-b7ec-bae7cef32d1f" providerId="ADAL" clId="{C601E237-A7CD-4E35-89FA-295415533D17}" dt="2022-08-31T16:42:42.907" v="4443" actId="47"/>
        <pc:sldMkLst>
          <pc:docMk/>
          <pc:sldMk cId="2924416826" sldId="359"/>
        </pc:sldMkLst>
        <pc:spChg chg="del mod">
          <ac:chgData name="박민지" userId="8cd2928b-fb69-4a34-b7ec-bae7cef32d1f" providerId="ADAL" clId="{C601E237-A7CD-4E35-89FA-295415533D17}" dt="2022-08-27T06:30:50.712" v="2093" actId="478"/>
          <ac:spMkLst>
            <pc:docMk/>
            <pc:sldMk cId="2924416826" sldId="359"/>
            <ac:spMk id="2" creationId="{CF3149CB-BD97-A488-A640-2D97E50B80F4}"/>
          </ac:spMkLst>
        </pc:spChg>
        <pc:spChg chg="add mod">
          <ac:chgData name="박민지" userId="8cd2928b-fb69-4a34-b7ec-bae7cef32d1f" providerId="ADAL" clId="{C601E237-A7CD-4E35-89FA-295415533D17}" dt="2022-08-27T06:31:16.143" v="2102" actId="14100"/>
          <ac:spMkLst>
            <pc:docMk/>
            <pc:sldMk cId="2924416826" sldId="359"/>
            <ac:spMk id="3" creationId="{AF5E58E6-6FA8-992E-028B-07A8450A9CFB}"/>
          </ac:spMkLst>
        </pc:spChg>
        <pc:spChg chg="add mod">
          <ac:chgData name="박민지" userId="8cd2928b-fb69-4a34-b7ec-bae7cef32d1f" providerId="ADAL" clId="{C601E237-A7CD-4E35-89FA-295415533D17}" dt="2022-08-29T15:56:47.697" v="2450" actId="14100"/>
          <ac:spMkLst>
            <pc:docMk/>
            <pc:sldMk cId="2924416826" sldId="359"/>
            <ac:spMk id="4" creationId="{8C2768FB-BB68-57F9-E905-093C01B2993D}"/>
          </ac:spMkLst>
        </pc:spChg>
        <pc:spChg chg="add mod">
          <ac:chgData name="박민지" userId="8cd2928b-fb69-4a34-b7ec-bae7cef32d1f" providerId="ADAL" clId="{C601E237-A7CD-4E35-89FA-295415533D17}" dt="2022-08-27T06:31:51.492" v="2143" actId="1076"/>
          <ac:spMkLst>
            <pc:docMk/>
            <pc:sldMk cId="2924416826" sldId="359"/>
            <ac:spMk id="5" creationId="{AB251136-4D6A-1614-868D-878FFD399227}"/>
          </ac:spMkLst>
        </pc:spChg>
        <pc:spChg chg="add mod">
          <ac:chgData name="박민지" userId="8cd2928b-fb69-4a34-b7ec-bae7cef32d1f" providerId="ADAL" clId="{C601E237-A7CD-4E35-89FA-295415533D17}" dt="2022-08-27T06:31:51.492" v="2143" actId="1076"/>
          <ac:spMkLst>
            <pc:docMk/>
            <pc:sldMk cId="2924416826" sldId="359"/>
            <ac:spMk id="6" creationId="{CAC974DE-11AE-2252-BB75-F628364FB809}"/>
          </ac:spMkLst>
        </pc:spChg>
        <pc:spChg chg="add mod">
          <ac:chgData name="박민지" userId="8cd2928b-fb69-4a34-b7ec-bae7cef32d1f" providerId="ADAL" clId="{C601E237-A7CD-4E35-89FA-295415533D17}" dt="2022-08-27T06:31:57.854" v="2145" actId="1076"/>
          <ac:spMkLst>
            <pc:docMk/>
            <pc:sldMk cId="2924416826" sldId="359"/>
            <ac:spMk id="8" creationId="{5EDB5450-27B7-2AF5-0C56-49D6E5CBFE75}"/>
          </ac:spMkLst>
        </pc:spChg>
        <pc:spChg chg="add mod">
          <ac:chgData name="박민지" userId="8cd2928b-fb69-4a34-b7ec-bae7cef32d1f" providerId="ADAL" clId="{C601E237-A7CD-4E35-89FA-295415533D17}" dt="2022-08-27T06:31:57.854" v="2145" actId="1076"/>
          <ac:spMkLst>
            <pc:docMk/>
            <pc:sldMk cId="2924416826" sldId="359"/>
            <ac:spMk id="9" creationId="{AFFDC5E1-FCC0-CE94-5DB8-5FE6B51CC270}"/>
          </ac:spMkLst>
        </pc:spChg>
        <pc:spChg chg="add del mod">
          <ac:chgData name="박민지" userId="8cd2928b-fb69-4a34-b7ec-bae7cef32d1f" providerId="ADAL" clId="{C601E237-A7CD-4E35-89FA-295415533D17}" dt="2022-08-27T06:32:02.345" v="2147"/>
          <ac:spMkLst>
            <pc:docMk/>
            <pc:sldMk cId="2924416826" sldId="359"/>
            <ac:spMk id="10" creationId="{DAE65E33-E9F5-59E5-C118-BDCC155EAD97}"/>
          </ac:spMkLst>
        </pc:spChg>
        <pc:spChg chg="add del mod">
          <ac:chgData name="박민지" userId="8cd2928b-fb69-4a34-b7ec-bae7cef32d1f" providerId="ADAL" clId="{C601E237-A7CD-4E35-89FA-295415533D17}" dt="2022-08-27T06:32:02.345" v="2147"/>
          <ac:spMkLst>
            <pc:docMk/>
            <pc:sldMk cId="2924416826" sldId="359"/>
            <ac:spMk id="11" creationId="{808EDAF1-471C-5604-8F56-FF8AAEE7F987}"/>
          </ac:spMkLst>
        </pc:spChg>
        <pc:spChg chg="add mod">
          <ac:chgData name="박민지" userId="8cd2928b-fb69-4a34-b7ec-bae7cef32d1f" providerId="ADAL" clId="{C601E237-A7CD-4E35-89FA-295415533D17}" dt="2022-08-29T15:56:05.998" v="2406" actId="1076"/>
          <ac:spMkLst>
            <pc:docMk/>
            <pc:sldMk cId="2924416826" sldId="359"/>
            <ac:spMk id="12" creationId="{65C2334F-1340-4AE1-29D0-917472B4DC9A}"/>
          </ac:spMkLst>
        </pc:spChg>
        <pc:spChg chg="add del mod">
          <ac:chgData name="박민지" userId="8cd2928b-fb69-4a34-b7ec-bae7cef32d1f" providerId="ADAL" clId="{C601E237-A7CD-4E35-89FA-295415533D17}" dt="2022-08-27T06:35:19.335" v="2320" actId="21"/>
          <ac:spMkLst>
            <pc:docMk/>
            <pc:sldMk cId="2924416826" sldId="359"/>
            <ac:spMk id="14" creationId="{555ED03F-2AAF-6B73-FB09-FC51C8CAF7CF}"/>
          </ac:spMkLst>
        </pc:spChg>
        <pc:spChg chg="mod">
          <ac:chgData name="박민지" userId="8cd2928b-fb69-4a34-b7ec-bae7cef32d1f" providerId="ADAL" clId="{C601E237-A7CD-4E35-89FA-295415533D17}" dt="2022-08-29T15:55:01.151" v="2384" actId="14100"/>
          <ac:spMkLst>
            <pc:docMk/>
            <pc:sldMk cId="2924416826" sldId="359"/>
            <ac:spMk id="15" creationId="{43E6C3EE-1DC3-35B1-FDC8-27C3C363035D}"/>
          </ac:spMkLst>
        </pc:spChg>
        <pc:spChg chg="mod">
          <ac:chgData name="박민지" userId="8cd2928b-fb69-4a34-b7ec-bae7cef32d1f" providerId="ADAL" clId="{C601E237-A7CD-4E35-89FA-295415533D17}" dt="2022-08-29T15:55:03.873" v="2385" actId="1076"/>
          <ac:spMkLst>
            <pc:docMk/>
            <pc:sldMk cId="2924416826" sldId="359"/>
            <ac:spMk id="16" creationId="{89D82199-F49A-ADCE-66EF-AF14C866E096}"/>
          </ac:spMkLst>
        </pc:spChg>
        <pc:spChg chg="add del mod">
          <ac:chgData name="박민지" userId="8cd2928b-fb69-4a34-b7ec-bae7cef32d1f" providerId="ADAL" clId="{C601E237-A7CD-4E35-89FA-295415533D17}" dt="2022-08-27T07:16:27.673" v="2347" actId="478"/>
          <ac:spMkLst>
            <pc:docMk/>
            <pc:sldMk cId="2924416826" sldId="359"/>
            <ac:spMk id="17" creationId="{C11FB617-29E4-2780-386C-C4E88E011E91}"/>
          </ac:spMkLst>
        </pc:spChg>
        <pc:spChg chg="mod">
          <ac:chgData name="박민지" userId="8cd2928b-fb69-4a34-b7ec-bae7cef32d1f" providerId="ADAL" clId="{C601E237-A7CD-4E35-89FA-295415533D17}" dt="2022-08-30T18:20:51.402" v="2751" actId="1076"/>
          <ac:spMkLst>
            <pc:docMk/>
            <pc:sldMk cId="2924416826" sldId="359"/>
            <ac:spMk id="18" creationId="{F2F493CF-0BE4-96B3-C8B7-89D5B49155A9}"/>
          </ac:spMkLst>
        </pc:spChg>
        <pc:spChg chg="add mod">
          <ac:chgData name="박민지" userId="8cd2928b-fb69-4a34-b7ec-bae7cef32d1f" providerId="ADAL" clId="{C601E237-A7CD-4E35-89FA-295415533D17}" dt="2022-08-30T18:20:47.446" v="2749" actId="14100"/>
          <ac:spMkLst>
            <pc:docMk/>
            <pc:sldMk cId="2924416826" sldId="359"/>
            <ac:spMk id="21" creationId="{20C2D8B5-98B8-E40B-122D-E587EDF51BC2}"/>
          </ac:spMkLst>
        </pc:spChg>
        <pc:spChg chg="add mod">
          <ac:chgData name="박민지" userId="8cd2928b-fb69-4a34-b7ec-bae7cef32d1f" providerId="ADAL" clId="{C601E237-A7CD-4E35-89FA-295415533D17}" dt="2022-08-30T18:20:41.916" v="2747" actId="14100"/>
          <ac:spMkLst>
            <pc:docMk/>
            <pc:sldMk cId="2924416826" sldId="359"/>
            <ac:spMk id="22" creationId="{9E1C7600-7CFD-689B-8F74-C197B966A2AB}"/>
          </ac:spMkLst>
        </pc:spChg>
        <pc:spChg chg="del">
          <ac:chgData name="박민지" userId="8cd2928b-fb69-4a34-b7ec-bae7cef32d1f" providerId="ADAL" clId="{C601E237-A7CD-4E35-89FA-295415533D17}" dt="2022-08-29T15:55:07.372" v="2386" actId="478"/>
          <ac:spMkLst>
            <pc:docMk/>
            <pc:sldMk cId="2924416826" sldId="359"/>
            <ac:spMk id="24" creationId="{37289506-7372-D1A8-B30E-9BC42F296F7F}"/>
          </ac:spMkLst>
        </pc:spChg>
        <pc:spChg chg="del">
          <ac:chgData name="박민지" userId="8cd2928b-fb69-4a34-b7ec-bae7cef32d1f" providerId="ADAL" clId="{C601E237-A7CD-4E35-89FA-295415533D17}" dt="2022-08-29T15:55:08.036" v="2387" actId="478"/>
          <ac:spMkLst>
            <pc:docMk/>
            <pc:sldMk cId="2924416826" sldId="359"/>
            <ac:spMk id="25" creationId="{454E53D3-1646-CF3C-3DC4-6AB134B6224C}"/>
          </ac:spMkLst>
        </pc:spChg>
        <pc:spChg chg="add del mod">
          <ac:chgData name="박민지" userId="8cd2928b-fb69-4a34-b7ec-bae7cef32d1f" providerId="ADAL" clId="{C601E237-A7CD-4E35-89FA-295415533D17}" dt="2022-08-30T18:19:44.376" v="2727" actId="478"/>
          <ac:spMkLst>
            <pc:docMk/>
            <pc:sldMk cId="2924416826" sldId="359"/>
            <ac:spMk id="26" creationId="{132E3A78-09D1-1254-FF84-2E57B28BBD9B}"/>
          </ac:spMkLst>
        </pc:spChg>
        <pc:spChg chg="add del mod">
          <ac:chgData name="박민지" userId="8cd2928b-fb69-4a34-b7ec-bae7cef32d1f" providerId="ADAL" clId="{C601E237-A7CD-4E35-89FA-295415533D17}" dt="2022-08-29T15:55:42.514" v="2399"/>
          <ac:spMkLst>
            <pc:docMk/>
            <pc:sldMk cId="2924416826" sldId="359"/>
            <ac:spMk id="27" creationId="{B11769DA-D159-1B54-7CD7-25B1868A6C9E}"/>
          </ac:spMkLst>
        </pc:spChg>
        <pc:spChg chg="add del mod">
          <ac:chgData name="박민지" userId="8cd2928b-fb69-4a34-b7ec-bae7cef32d1f" providerId="ADAL" clId="{C601E237-A7CD-4E35-89FA-295415533D17}" dt="2022-08-30T18:20:22.310" v="2741" actId="478"/>
          <ac:spMkLst>
            <pc:docMk/>
            <pc:sldMk cId="2924416826" sldId="359"/>
            <ac:spMk id="28" creationId="{A1C63EE2-4D2A-613B-C89A-6C0D4CCFE6EF}"/>
          </ac:spMkLst>
        </pc:spChg>
        <pc:spChg chg="mod">
          <ac:chgData name="박민지" userId="8cd2928b-fb69-4a34-b7ec-bae7cef32d1f" providerId="ADAL" clId="{C601E237-A7CD-4E35-89FA-295415533D17}" dt="2022-08-30T18:20:44.402" v="2748" actId="1076"/>
          <ac:spMkLst>
            <pc:docMk/>
            <pc:sldMk cId="2924416826" sldId="359"/>
            <ac:spMk id="29" creationId="{04748C16-588E-821C-D04E-4A74FE8EBAD6}"/>
          </ac:spMkLst>
        </pc:spChg>
        <pc:spChg chg="add del mod">
          <ac:chgData name="박민지" userId="8cd2928b-fb69-4a34-b7ec-bae7cef32d1f" providerId="ADAL" clId="{C601E237-A7CD-4E35-89FA-295415533D17}" dt="2022-08-30T18:20:22.991" v="2742" actId="478"/>
          <ac:spMkLst>
            <pc:docMk/>
            <pc:sldMk cId="2924416826" sldId="359"/>
            <ac:spMk id="30" creationId="{B8213596-D3D8-59BB-E9B4-024775E4D1D6}"/>
          </ac:spMkLst>
        </pc:spChg>
        <pc:spChg chg="mod">
          <ac:chgData name="박민지" userId="8cd2928b-fb69-4a34-b7ec-bae7cef32d1f" providerId="ADAL" clId="{C601E237-A7CD-4E35-89FA-295415533D17}" dt="2022-08-30T18:20:31.751" v="2744" actId="1076"/>
          <ac:spMkLst>
            <pc:docMk/>
            <pc:sldMk cId="2924416826" sldId="359"/>
            <ac:spMk id="31" creationId="{0E134AFF-4009-2531-A257-1FD5AABAE801}"/>
          </ac:spMkLst>
        </pc:spChg>
        <pc:spChg chg="add mod">
          <ac:chgData name="박민지" userId="8cd2928b-fb69-4a34-b7ec-bae7cef32d1f" providerId="ADAL" clId="{C601E237-A7CD-4E35-89FA-295415533D17}" dt="2022-08-30T18:20:57.372" v="2753" actId="1076"/>
          <ac:spMkLst>
            <pc:docMk/>
            <pc:sldMk cId="2924416826" sldId="359"/>
            <ac:spMk id="35" creationId="{49ADD10D-EBA9-B078-13F8-472EB9DD8076}"/>
          </ac:spMkLst>
        </pc:spChg>
        <pc:spChg chg="del">
          <ac:chgData name="박민지" userId="8cd2928b-fb69-4a34-b7ec-bae7cef32d1f" providerId="ADAL" clId="{C601E237-A7CD-4E35-89FA-295415533D17}" dt="2022-08-27T06:30:57.224" v="2096" actId="478"/>
          <ac:spMkLst>
            <pc:docMk/>
            <pc:sldMk cId="2924416826" sldId="359"/>
            <ac:spMk id="36" creationId="{963B63A4-5445-F897-07EE-17DA432C99D3}"/>
          </ac:spMkLst>
        </pc:spChg>
        <pc:spChg chg="del">
          <ac:chgData name="박민지" userId="8cd2928b-fb69-4a34-b7ec-bae7cef32d1f" providerId="ADAL" clId="{C601E237-A7CD-4E35-89FA-295415533D17}" dt="2022-08-27T06:30:57.224" v="2096" actId="478"/>
          <ac:spMkLst>
            <pc:docMk/>
            <pc:sldMk cId="2924416826" sldId="359"/>
            <ac:spMk id="37" creationId="{01F14C8E-AE79-6A08-8131-A2401A331985}"/>
          </ac:spMkLst>
        </pc:spChg>
        <pc:spChg chg="add mod">
          <ac:chgData name="박민지" userId="8cd2928b-fb69-4a34-b7ec-bae7cef32d1f" providerId="ADAL" clId="{C601E237-A7CD-4E35-89FA-295415533D17}" dt="2022-08-30T18:21:02.199" v="2755" actId="1076"/>
          <ac:spMkLst>
            <pc:docMk/>
            <pc:sldMk cId="2924416826" sldId="359"/>
            <ac:spMk id="38" creationId="{A5333303-8A95-26A7-1019-D2FE16396D62}"/>
          </ac:spMkLst>
        </pc:spChg>
        <pc:spChg chg="del">
          <ac:chgData name="박민지" userId="8cd2928b-fb69-4a34-b7ec-bae7cef32d1f" providerId="ADAL" clId="{C601E237-A7CD-4E35-89FA-295415533D17}" dt="2022-08-27T06:30:57.224" v="2096" actId="478"/>
          <ac:spMkLst>
            <pc:docMk/>
            <pc:sldMk cId="2924416826" sldId="359"/>
            <ac:spMk id="39" creationId="{5C60E42F-6539-BE71-5E0B-E541965E25CB}"/>
          </ac:spMkLst>
        </pc:spChg>
        <pc:spChg chg="del">
          <ac:chgData name="박민지" userId="8cd2928b-fb69-4a34-b7ec-bae7cef32d1f" providerId="ADAL" clId="{C601E237-A7CD-4E35-89FA-295415533D17}" dt="2022-08-29T15:55:26.922" v="2393" actId="478"/>
          <ac:spMkLst>
            <pc:docMk/>
            <pc:sldMk cId="2924416826" sldId="359"/>
            <ac:spMk id="55" creationId="{EDAD2571-F578-03F1-4E7D-9E8F3DF1FF41}"/>
          </ac:spMkLst>
        </pc:spChg>
        <pc:spChg chg="del">
          <ac:chgData name="박민지" userId="8cd2928b-fb69-4a34-b7ec-bae7cef32d1f" providerId="ADAL" clId="{C601E237-A7CD-4E35-89FA-295415533D17}" dt="2022-08-29T15:55:27.587" v="2394" actId="478"/>
          <ac:spMkLst>
            <pc:docMk/>
            <pc:sldMk cId="2924416826" sldId="359"/>
            <ac:spMk id="59" creationId="{3C04E235-2294-A2FE-7CE7-48B43ABE86D3}"/>
          </ac:spMkLst>
        </pc:spChg>
        <pc:picChg chg="add del mod ord">
          <ac:chgData name="박민지" userId="8cd2928b-fb69-4a34-b7ec-bae7cef32d1f" providerId="ADAL" clId="{C601E237-A7CD-4E35-89FA-295415533D17}" dt="2022-08-30T18:19:42.103" v="2725" actId="478"/>
          <ac:picMkLst>
            <pc:docMk/>
            <pc:sldMk cId="2924416826" sldId="359"/>
            <ac:picMk id="20" creationId="{4E18A8E1-FE77-4925-4020-56F2A3DF00B9}"/>
          </ac:picMkLst>
        </pc:picChg>
        <pc:picChg chg="del mod">
          <ac:chgData name="박민지" userId="8cd2928b-fb69-4a34-b7ec-bae7cef32d1f" providerId="ADAL" clId="{C601E237-A7CD-4E35-89FA-295415533D17}" dt="2022-08-29T15:54:49.388" v="2379" actId="478"/>
          <ac:picMkLst>
            <pc:docMk/>
            <pc:sldMk cId="2924416826" sldId="359"/>
            <ac:picMk id="23" creationId="{37D2413C-2DE9-9056-254F-D17437A4E707}"/>
          </ac:picMkLst>
        </pc:picChg>
        <pc:picChg chg="add mod ord modCrop">
          <ac:chgData name="박민지" userId="8cd2928b-fb69-4a34-b7ec-bae7cef32d1f" providerId="ADAL" clId="{C601E237-A7CD-4E35-89FA-295415533D17}" dt="2022-08-30T18:20:26.625" v="2743" actId="1076"/>
          <ac:picMkLst>
            <pc:docMk/>
            <pc:sldMk cId="2924416826" sldId="359"/>
            <ac:picMk id="34" creationId="{E4AF06B3-D8A1-9662-C175-0FFEF87202B7}"/>
          </ac:picMkLst>
        </pc:picChg>
        <pc:cxnChg chg="del">
          <ac:chgData name="박민지" userId="8cd2928b-fb69-4a34-b7ec-bae7cef32d1f" providerId="ADAL" clId="{C601E237-A7CD-4E35-89FA-295415533D17}" dt="2022-08-27T06:30:57.224" v="2096" actId="478"/>
          <ac:cxnSpMkLst>
            <pc:docMk/>
            <pc:sldMk cId="2924416826" sldId="359"/>
            <ac:cxnSpMk id="32" creationId="{0BBE7547-4A8D-4892-6732-7BE94FE01CD9}"/>
          </ac:cxnSpMkLst>
        </pc:cxnChg>
        <pc:cxnChg chg="mod">
          <ac:chgData name="박민지" userId="8cd2928b-fb69-4a34-b7ec-bae7cef32d1f" providerId="ADAL" clId="{C601E237-A7CD-4E35-89FA-295415533D17}" dt="2022-08-29T15:55:36.696" v="2396" actId="1076"/>
          <ac:cxnSpMkLst>
            <pc:docMk/>
            <pc:sldMk cId="2924416826" sldId="359"/>
            <ac:cxnSpMk id="42" creationId="{0F9D1471-7E8F-E6DC-5276-B96B139DDD68}"/>
          </ac:cxnSpMkLst>
        </pc:cxnChg>
        <pc:cxnChg chg="mod">
          <ac:chgData name="박민지" userId="8cd2928b-fb69-4a34-b7ec-bae7cef32d1f" providerId="ADAL" clId="{C601E237-A7CD-4E35-89FA-295415533D17}" dt="2022-08-30T18:20:37.138" v="2745" actId="1076"/>
          <ac:cxnSpMkLst>
            <pc:docMk/>
            <pc:sldMk cId="2924416826" sldId="359"/>
            <ac:cxnSpMk id="52" creationId="{3ED4CF7E-23DB-F919-FD7A-32E8B22D81F0}"/>
          </ac:cxnSpMkLst>
        </pc:cxnChg>
      </pc:sldChg>
      <pc:sldChg chg="addSp delSp modSp add del mod">
        <pc:chgData name="박민지" userId="8cd2928b-fb69-4a34-b7ec-bae7cef32d1f" providerId="ADAL" clId="{C601E237-A7CD-4E35-89FA-295415533D17}" dt="2022-08-31T16:42:42.907" v="4443" actId="47"/>
        <pc:sldMkLst>
          <pc:docMk/>
          <pc:sldMk cId="3551925062" sldId="360"/>
        </pc:sldMkLst>
        <pc:spChg chg="add del mod">
          <ac:chgData name="박민지" userId="8cd2928b-fb69-4a34-b7ec-bae7cef32d1f" providerId="ADAL" clId="{C601E237-A7CD-4E35-89FA-295415533D17}" dt="2022-08-30T19:03:12.161" v="2758" actId="478"/>
          <ac:spMkLst>
            <pc:docMk/>
            <pc:sldMk cId="3551925062" sldId="360"/>
            <ac:spMk id="2" creationId="{20F5D7DA-78F7-89C8-F1A7-4D56CC07136A}"/>
          </ac:spMkLst>
        </pc:spChg>
        <pc:spChg chg="del">
          <ac:chgData name="박민지" userId="8cd2928b-fb69-4a34-b7ec-bae7cef32d1f" providerId="ADAL" clId="{C601E237-A7CD-4E35-89FA-295415533D17}" dt="2022-08-27T06:35:31.604" v="2324" actId="478"/>
          <ac:spMkLst>
            <pc:docMk/>
            <pc:sldMk cId="3551925062" sldId="360"/>
            <ac:spMk id="3" creationId="{AF5E58E6-6FA8-992E-028B-07A8450A9CFB}"/>
          </ac:spMkLst>
        </pc:spChg>
        <pc:spChg chg="del">
          <ac:chgData name="박민지" userId="8cd2928b-fb69-4a34-b7ec-bae7cef32d1f" providerId="ADAL" clId="{C601E237-A7CD-4E35-89FA-295415533D17}" dt="2022-08-27T06:35:31.604" v="2324" actId="478"/>
          <ac:spMkLst>
            <pc:docMk/>
            <pc:sldMk cId="3551925062" sldId="360"/>
            <ac:spMk id="4" creationId="{8C2768FB-BB68-57F9-E905-093C01B2993D}"/>
          </ac:spMkLst>
        </pc:spChg>
        <pc:spChg chg="del">
          <ac:chgData name="박민지" userId="8cd2928b-fb69-4a34-b7ec-bae7cef32d1f" providerId="ADAL" clId="{C601E237-A7CD-4E35-89FA-295415533D17}" dt="2022-08-27T06:35:31.604" v="2324" actId="478"/>
          <ac:spMkLst>
            <pc:docMk/>
            <pc:sldMk cId="3551925062" sldId="360"/>
            <ac:spMk id="5" creationId="{AB251136-4D6A-1614-868D-878FFD399227}"/>
          </ac:spMkLst>
        </pc:spChg>
        <pc:spChg chg="del">
          <ac:chgData name="박민지" userId="8cd2928b-fb69-4a34-b7ec-bae7cef32d1f" providerId="ADAL" clId="{C601E237-A7CD-4E35-89FA-295415533D17}" dt="2022-08-27T06:35:31.604" v="2324" actId="478"/>
          <ac:spMkLst>
            <pc:docMk/>
            <pc:sldMk cId="3551925062" sldId="360"/>
            <ac:spMk id="6" creationId="{CAC974DE-11AE-2252-BB75-F628364FB809}"/>
          </ac:spMkLst>
        </pc:spChg>
        <pc:spChg chg="del">
          <ac:chgData name="박민지" userId="8cd2928b-fb69-4a34-b7ec-bae7cef32d1f" providerId="ADAL" clId="{C601E237-A7CD-4E35-89FA-295415533D17}" dt="2022-08-27T06:35:31.604" v="2324" actId="478"/>
          <ac:spMkLst>
            <pc:docMk/>
            <pc:sldMk cId="3551925062" sldId="360"/>
            <ac:spMk id="8" creationId="{5EDB5450-27B7-2AF5-0C56-49D6E5CBFE75}"/>
          </ac:spMkLst>
        </pc:spChg>
        <pc:spChg chg="del">
          <ac:chgData name="박민지" userId="8cd2928b-fb69-4a34-b7ec-bae7cef32d1f" providerId="ADAL" clId="{C601E237-A7CD-4E35-89FA-295415533D17}" dt="2022-08-27T06:35:31.604" v="2324" actId="478"/>
          <ac:spMkLst>
            <pc:docMk/>
            <pc:sldMk cId="3551925062" sldId="360"/>
            <ac:spMk id="9" creationId="{AFFDC5E1-FCC0-CE94-5DB8-5FE6B51CC270}"/>
          </ac:spMkLst>
        </pc:spChg>
        <pc:spChg chg="del">
          <ac:chgData name="박민지" userId="8cd2928b-fb69-4a34-b7ec-bae7cef32d1f" providerId="ADAL" clId="{C601E237-A7CD-4E35-89FA-295415533D17}" dt="2022-08-27T06:35:31.604" v="2324" actId="478"/>
          <ac:spMkLst>
            <pc:docMk/>
            <pc:sldMk cId="3551925062" sldId="360"/>
            <ac:spMk id="12" creationId="{65C2334F-1340-4AE1-29D0-917472B4DC9A}"/>
          </ac:spMkLst>
        </pc:spChg>
        <pc:spChg chg="add mod">
          <ac:chgData name="박민지" userId="8cd2928b-fb69-4a34-b7ec-bae7cef32d1f" providerId="ADAL" clId="{C601E237-A7CD-4E35-89FA-295415533D17}" dt="2022-08-30T19:05:56.817" v="2847" actId="20577"/>
          <ac:spMkLst>
            <pc:docMk/>
            <pc:sldMk cId="3551925062" sldId="360"/>
            <ac:spMk id="14" creationId="{242A0B42-6B01-728A-E1E5-68FDDF163BAE}"/>
          </ac:spMkLst>
        </pc:spChg>
        <pc:spChg chg="del">
          <ac:chgData name="박민지" userId="8cd2928b-fb69-4a34-b7ec-bae7cef32d1f" providerId="ADAL" clId="{C601E237-A7CD-4E35-89FA-295415533D17}" dt="2022-08-27T06:35:31.604" v="2324" actId="478"/>
          <ac:spMkLst>
            <pc:docMk/>
            <pc:sldMk cId="3551925062" sldId="360"/>
            <ac:spMk id="15" creationId="{43E6C3EE-1DC3-35B1-FDC8-27C3C363035D}"/>
          </ac:spMkLst>
        </pc:spChg>
        <pc:spChg chg="del">
          <ac:chgData name="박민지" userId="8cd2928b-fb69-4a34-b7ec-bae7cef32d1f" providerId="ADAL" clId="{C601E237-A7CD-4E35-89FA-295415533D17}" dt="2022-08-27T06:35:31.604" v="2324" actId="478"/>
          <ac:spMkLst>
            <pc:docMk/>
            <pc:sldMk cId="3551925062" sldId="360"/>
            <ac:spMk id="16" creationId="{89D82199-F49A-ADCE-66EF-AF14C866E096}"/>
          </ac:spMkLst>
        </pc:spChg>
        <pc:spChg chg="del">
          <ac:chgData name="박민지" userId="8cd2928b-fb69-4a34-b7ec-bae7cef32d1f" providerId="ADAL" clId="{C601E237-A7CD-4E35-89FA-295415533D17}" dt="2022-08-27T06:35:28.808" v="2323" actId="21"/>
          <ac:spMkLst>
            <pc:docMk/>
            <pc:sldMk cId="3551925062" sldId="360"/>
            <ac:spMk id="17" creationId="{C11FB617-29E4-2780-386C-C4E88E011E91}"/>
          </ac:spMkLst>
        </pc:spChg>
        <pc:spChg chg="del">
          <ac:chgData name="박민지" userId="8cd2928b-fb69-4a34-b7ec-bae7cef32d1f" providerId="ADAL" clId="{C601E237-A7CD-4E35-89FA-295415533D17}" dt="2022-08-27T06:35:31.604" v="2324" actId="478"/>
          <ac:spMkLst>
            <pc:docMk/>
            <pc:sldMk cId="3551925062" sldId="360"/>
            <ac:spMk id="18" creationId="{F2F493CF-0BE4-96B3-C8B7-89D5B49155A9}"/>
          </ac:spMkLst>
        </pc:spChg>
        <pc:spChg chg="del">
          <ac:chgData name="박민지" userId="8cd2928b-fb69-4a34-b7ec-bae7cef32d1f" providerId="ADAL" clId="{C601E237-A7CD-4E35-89FA-295415533D17}" dt="2022-08-27T06:35:31.604" v="2324" actId="478"/>
          <ac:spMkLst>
            <pc:docMk/>
            <pc:sldMk cId="3551925062" sldId="360"/>
            <ac:spMk id="24" creationId="{37289506-7372-D1A8-B30E-9BC42F296F7F}"/>
          </ac:spMkLst>
        </pc:spChg>
        <pc:spChg chg="del">
          <ac:chgData name="박민지" userId="8cd2928b-fb69-4a34-b7ec-bae7cef32d1f" providerId="ADAL" clId="{C601E237-A7CD-4E35-89FA-295415533D17}" dt="2022-08-27T06:35:31.604" v="2324" actId="478"/>
          <ac:spMkLst>
            <pc:docMk/>
            <pc:sldMk cId="3551925062" sldId="360"/>
            <ac:spMk id="25" creationId="{454E53D3-1646-CF3C-3DC4-6AB134B6224C}"/>
          </ac:spMkLst>
        </pc:spChg>
        <pc:spChg chg="del">
          <ac:chgData name="박민지" userId="8cd2928b-fb69-4a34-b7ec-bae7cef32d1f" providerId="ADAL" clId="{C601E237-A7CD-4E35-89FA-295415533D17}" dt="2022-08-27T06:35:31.604" v="2324" actId="478"/>
          <ac:spMkLst>
            <pc:docMk/>
            <pc:sldMk cId="3551925062" sldId="360"/>
            <ac:spMk id="29" creationId="{04748C16-588E-821C-D04E-4A74FE8EBAD6}"/>
          </ac:spMkLst>
        </pc:spChg>
        <pc:spChg chg="del">
          <ac:chgData name="박민지" userId="8cd2928b-fb69-4a34-b7ec-bae7cef32d1f" providerId="ADAL" clId="{C601E237-A7CD-4E35-89FA-295415533D17}" dt="2022-08-27T06:35:31.604" v="2324" actId="478"/>
          <ac:spMkLst>
            <pc:docMk/>
            <pc:sldMk cId="3551925062" sldId="360"/>
            <ac:spMk id="31" creationId="{0E134AFF-4009-2531-A257-1FD5AABAE801}"/>
          </ac:spMkLst>
        </pc:spChg>
        <pc:spChg chg="add mod">
          <ac:chgData name="박민지" userId="8cd2928b-fb69-4a34-b7ec-bae7cef32d1f" providerId="ADAL" clId="{C601E237-A7CD-4E35-89FA-295415533D17}" dt="2022-08-30T19:06:22.981" v="2861" actId="1076"/>
          <ac:spMkLst>
            <pc:docMk/>
            <pc:sldMk cId="3551925062" sldId="360"/>
            <ac:spMk id="32" creationId="{B8ABFAAC-CCFC-94D2-7302-132EC44E6A95}"/>
          </ac:spMkLst>
        </pc:spChg>
        <pc:spChg chg="del">
          <ac:chgData name="박민지" userId="8cd2928b-fb69-4a34-b7ec-bae7cef32d1f" providerId="ADAL" clId="{C601E237-A7CD-4E35-89FA-295415533D17}" dt="2022-08-27T06:35:31.604" v="2324" actId="478"/>
          <ac:spMkLst>
            <pc:docMk/>
            <pc:sldMk cId="3551925062" sldId="360"/>
            <ac:spMk id="55" creationId="{EDAD2571-F578-03F1-4E7D-9E8F3DF1FF41}"/>
          </ac:spMkLst>
        </pc:spChg>
        <pc:spChg chg="del">
          <ac:chgData name="박민지" userId="8cd2928b-fb69-4a34-b7ec-bae7cef32d1f" providerId="ADAL" clId="{C601E237-A7CD-4E35-89FA-295415533D17}" dt="2022-08-27T06:35:31.604" v="2324" actId="478"/>
          <ac:spMkLst>
            <pc:docMk/>
            <pc:sldMk cId="3551925062" sldId="360"/>
            <ac:spMk id="59" creationId="{3C04E235-2294-A2FE-7CE7-48B43ABE86D3}"/>
          </ac:spMkLst>
        </pc:spChg>
        <pc:picChg chg="add mod">
          <ac:chgData name="박민지" userId="8cd2928b-fb69-4a34-b7ec-bae7cef32d1f" providerId="ADAL" clId="{C601E237-A7CD-4E35-89FA-295415533D17}" dt="2022-08-30T19:03:13.106" v="2759" actId="1076"/>
          <ac:picMkLst>
            <pc:docMk/>
            <pc:sldMk cId="3551925062" sldId="360"/>
            <ac:picMk id="11" creationId="{D3BDD58F-84A4-1521-47D9-B9E6F468E77A}"/>
          </ac:picMkLst>
        </pc:picChg>
        <pc:picChg chg="del">
          <ac:chgData name="박민지" userId="8cd2928b-fb69-4a34-b7ec-bae7cef32d1f" providerId="ADAL" clId="{C601E237-A7CD-4E35-89FA-295415533D17}" dt="2022-08-27T06:35:31.604" v="2324" actId="478"/>
          <ac:picMkLst>
            <pc:docMk/>
            <pc:sldMk cId="3551925062" sldId="360"/>
            <ac:picMk id="23" creationId="{37D2413C-2DE9-9056-254F-D17437A4E707}"/>
          </ac:picMkLst>
        </pc:picChg>
        <pc:cxnChg chg="add mod">
          <ac:chgData name="박민지" userId="8cd2928b-fb69-4a34-b7ec-bae7cef32d1f" providerId="ADAL" clId="{C601E237-A7CD-4E35-89FA-295415533D17}" dt="2022-08-30T19:05:32.481" v="2839" actId="14100"/>
          <ac:cxnSpMkLst>
            <pc:docMk/>
            <pc:sldMk cId="3551925062" sldId="360"/>
            <ac:cxnSpMk id="19" creationId="{542DB7C0-4DC5-203E-84AD-E221B6A4FA8B}"/>
          </ac:cxnSpMkLst>
        </pc:cxnChg>
        <pc:cxnChg chg="add del mod">
          <ac:chgData name="박민지" userId="8cd2928b-fb69-4a34-b7ec-bae7cef32d1f" providerId="ADAL" clId="{C601E237-A7CD-4E35-89FA-295415533D17}" dt="2022-08-30T19:05:29.242" v="2838"/>
          <ac:cxnSpMkLst>
            <pc:docMk/>
            <pc:sldMk cId="3551925062" sldId="360"/>
            <ac:cxnSpMk id="22" creationId="{F457212F-771A-1704-C49C-552FD3295F1C}"/>
          </ac:cxnSpMkLst>
        </pc:cxnChg>
        <pc:cxnChg chg="add mod">
          <ac:chgData name="박민지" userId="8cd2928b-fb69-4a34-b7ec-bae7cef32d1f" providerId="ADAL" clId="{C601E237-A7CD-4E35-89FA-295415533D17}" dt="2022-08-30T19:05:38.473" v="2841" actId="1076"/>
          <ac:cxnSpMkLst>
            <pc:docMk/>
            <pc:sldMk cId="3551925062" sldId="360"/>
            <ac:cxnSpMk id="27" creationId="{8C538C43-9F83-5009-3CE7-58381DB56DA3}"/>
          </ac:cxnSpMkLst>
        </pc:cxnChg>
        <pc:cxnChg chg="add mod">
          <ac:chgData name="박민지" userId="8cd2928b-fb69-4a34-b7ec-bae7cef32d1f" providerId="ADAL" clId="{C601E237-A7CD-4E35-89FA-295415533D17}" dt="2022-08-30T19:05:45.633" v="2843" actId="1076"/>
          <ac:cxnSpMkLst>
            <pc:docMk/>
            <pc:sldMk cId="3551925062" sldId="360"/>
            <ac:cxnSpMk id="28" creationId="{7A770573-9EDF-082F-4D70-C65A7E72ECDA}"/>
          </ac:cxnSpMkLst>
        </pc:cxnChg>
        <pc:cxnChg chg="add mod">
          <ac:chgData name="박민지" userId="8cd2928b-fb69-4a34-b7ec-bae7cef32d1f" providerId="ADAL" clId="{C601E237-A7CD-4E35-89FA-295415533D17}" dt="2022-08-30T19:05:49.532" v="2845" actId="1076"/>
          <ac:cxnSpMkLst>
            <pc:docMk/>
            <pc:sldMk cId="3551925062" sldId="360"/>
            <ac:cxnSpMk id="30" creationId="{DCE2736D-B673-0511-D6BB-A77A800205C8}"/>
          </ac:cxnSpMkLst>
        </pc:cxnChg>
        <pc:cxnChg chg="add mod">
          <ac:chgData name="박민지" userId="8cd2928b-fb69-4a34-b7ec-bae7cef32d1f" providerId="ADAL" clId="{C601E237-A7CD-4E35-89FA-295415533D17}" dt="2022-08-30T19:06:39.097" v="2865" actId="208"/>
          <ac:cxnSpMkLst>
            <pc:docMk/>
            <pc:sldMk cId="3551925062" sldId="360"/>
            <ac:cxnSpMk id="34" creationId="{1BF2EB07-E926-F0C9-F0BD-95368E733CA0}"/>
          </ac:cxnSpMkLst>
        </pc:cxnChg>
        <pc:cxnChg chg="del">
          <ac:chgData name="박민지" userId="8cd2928b-fb69-4a34-b7ec-bae7cef32d1f" providerId="ADAL" clId="{C601E237-A7CD-4E35-89FA-295415533D17}" dt="2022-08-27T06:35:31.604" v="2324" actId="478"/>
          <ac:cxnSpMkLst>
            <pc:docMk/>
            <pc:sldMk cId="3551925062" sldId="360"/>
            <ac:cxnSpMk id="42" creationId="{0F9D1471-7E8F-E6DC-5276-B96B139DDD68}"/>
          </ac:cxnSpMkLst>
        </pc:cxnChg>
        <pc:cxnChg chg="del">
          <ac:chgData name="박민지" userId="8cd2928b-fb69-4a34-b7ec-bae7cef32d1f" providerId="ADAL" clId="{C601E237-A7CD-4E35-89FA-295415533D17}" dt="2022-08-27T06:35:31.604" v="2324" actId="478"/>
          <ac:cxnSpMkLst>
            <pc:docMk/>
            <pc:sldMk cId="3551925062" sldId="360"/>
            <ac:cxnSpMk id="52" creationId="{3ED4CF7E-23DB-F919-FD7A-32E8B22D81F0}"/>
          </ac:cxnSpMkLst>
        </pc:cxnChg>
      </pc:sldChg>
      <pc:sldChg chg="addSp delSp modSp add mod">
        <pc:chgData name="박민지" userId="8cd2928b-fb69-4a34-b7ec-bae7cef32d1f" providerId="ADAL" clId="{C601E237-A7CD-4E35-89FA-295415533D17}" dt="2022-08-31T16:15:53.241" v="4146" actId="1076"/>
        <pc:sldMkLst>
          <pc:docMk/>
          <pc:sldMk cId="574075779" sldId="361"/>
        </pc:sldMkLst>
        <pc:spChg chg="mod">
          <ac:chgData name="박민지" userId="8cd2928b-fb69-4a34-b7ec-bae7cef32d1f" providerId="ADAL" clId="{C601E237-A7CD-4E35-89FA-295415533D17}" dt="2022-08-31T16:11:33.615" v="4088" actId="20577"/>
          <ac:spMkLst>
            <pc:docMk/>
            <pc:sldMk cId="574075779" sldId="361"/>
            <ac:spMk id="4" creationId="{23C20776-EAA6-5280-4522-390D875F17DF}"/>
          </ac:spMkLst>
        </pc:spChg>
        <pc:spChg chg="add mod">
          <ac:chgData name="박민지" userId="8cd2928b-fb69-4a34-b7ec-bae7cef32d1f" providerId="ADAL" clId="{C601E237-A7CD-4E35-89FA-295415533D17}" dt="2022-08-31T16:15:53.241" v="4146" actId="1076"/>
          <ac:spMkLst>
            <pc:docMk/>
            <pc:sldMk cId="574075779" sldId="361"/>
            <ac:spMk id="10" creationId="{831F3A36-E951-EE52-1DC6-24F7675B54CF}"/>
          </ac:spMkLst>
        </pc:spChg>
        <pc:spChg chg="mod">
          <ac:chgData name="박민지" userId="8cd2928b-fb69-4a34-b7ec-bae7cef32d1f" providerId="ADAL" clId="{C601E237-A7CD-4E35-89FA-295415533D17}" dt="2022-08-31T10:06:44.793" v="3767"/>
          <ac:spMkLst>
            <pc:docMk/>
            <pc:sldMk cId="574075779" sldId="361"/>
            <ac:spMk id="12" creationId="{9736ED3C-8C7B-AE38-B16E-2D89866674E3}"/>
          </ac:spMkLst>
        </pc:spChg>
        <pc:spChg chg="add mod">
          <ac:chgData name="박민지" userId="8cd2928b-fb69-4a34-b7ec-bae7cef32d1f" providerId="ADAL" clId="{C601E237-A7CD-4E35-89FA-295415533D17}" dt="2022-08-31T16:15:53.241" v="4146" actId="1076"/>
          <ac:spMkLst>
            <pc:docMk/>
            <pc:sldMk cId="574075779" sldId="361"/>
            <ac:spMk id="15" creationId="{4294F4A1-D7BC-93E1-70CE-6EED8045634D}"/>
          </ac:spMkLst>
        </pc:spChg>
        <pc:spChg chg="add mod">
          <ac:chgData name="박민지" userId="8cd2928b-fb69-4a34-b7ec-bae7cef32d1f" providerId="ADAL" clId="{C601E237-A7CD-4E35-89FA-295415533D17}" dt="2022-08-31T16:15:30.770" v="4143" actId="1076"/>
          <ac:spMkLst>
            <pc:docMk/>
            <pc:sldMk cId="574075779" sldId="361"/>
            <ac:spMk id="16" creationId="{85BF4B89-7FCC-9CDB-541A-16E5BECD8B30}"/>
          </ac:spMkLst>
        </pc:spChg>
        <pc:spChg chg="add del mod">
          <ac:chgData name="박민지" userId="8cd2928b-fb69-4a34-b7ec-bae7cef32d1f" providerId="ADAL" clId="{C601E237-A7CD-4E35-89FA-295415533D17}" dt="2022-08-31T16:15:17.162" v="4138" actId="21"/>
          <ac:spMkLst>
            <pc:docMk/>
            <pc:sldMk cId="574075779" sldId="361"/>
            <ac:spMk id="17" creationId="{FE0711CF-74DE-1306-F340-7AA8F5EEBBD6}"/>
          </ac:spMkLst>
        </pc:spChg>
        <pc:spChg chg="add mod">
          <ac:chgData name="박민지" userId="8cd2928b-fb69-4a34-b7ec-bae7cef32d1f" providerId="ADAL" clId="{C601E237-A7CD-4E35-89FA-295415533D17}" dt="2022-08-31T16:15:30.770" v="4143" actId="1076"/>
          <ac:spMkLst>
            <pc:docMk/>
            <pc:sldMk cId="574075779" sldId="361"/>
            <ac:spMk id="18" creationId="{8A31D774-76AA-DAC4-4E6C-2E7A121F4907}"/>
          </ac:spMkLst>
        </pc:spChg>
        <pc:spChg chg="mod">
          <ac:chgData name="박민지" userId="8cd2928b-fb69-4a34-b7ec-bae7cef32d1f" providerId="ADAL" clId="{C601E237-A7CD-4E35-89FA-295415533D17}" dt="2022-08-31T10:17:37.091" v="3871" actId="1076"/>
          <ac:spMkLst>
            <pc:docMk/>
            <pc:sldMk cId="574075779" sldId="361"/>
            <ac:spMk id="33" creationId="{E78D45EF-8FAE-DD15-F197-E9A0DFE457E1}"/>
          </ac:spMkLst>
        </pc:spChg>
        <pc:spChg chg="mod">
          <ac:chgData name="박민지" userId="8cd2928b-fb69-4a34-b7ec-bae7cef32d1f" providerId="ADAL" clId="{C601E237-A7CD-4E35-89FA-295415533D17}" dt="2022-08-31T16:15:34.186" v="4145" actId="1076"/>
          <ac:spMkLst>
            <pc:docMk/>
            <pc:sldMk cId="574075779" sldId="361"/>
            <ac:spMk id="36" creationId="{1240A077-3828-0DA5-2E18-C5D648DAB769}"/>
          </ac:spMkLst>
        </pc:spChg>
        <pc:spChg chg="del">
          <ac:chgData name="박민지" userId="8cd2928b-fb69-4a34-b7ec-bae7cef32d1f" providerId="ADAL" clId="{C601E237-A7CD-4E35-89FA-295415533D17}" dt="2022-08-31T10:17:55.812" v="3874" actId="478"/>
          <ac:spMkLst>
            <pc:docMk/>
            <pc:sldMk cId="574075779" sldId="361"/>
            <ac:spMk id="37" creationId="{1E63986C-E816-6B75-0AA1-1A5617E9D2C4}"/>
          </ac:spMkLst>
        </pc:spChg>
        <pc:spChg chg="del">
          <ac:chgData name="박민지" userId="8cd2928b-fb69-4a34-b7ec-bae7cef32d1f" providerId="ADAL" clId="{C601E237-A7CD-4E35-89FA-295415533D17}" dt="2022-08-31T10:17:52.562" v="3872" actId="478"/>
          <ac:spMkLst>
            <pc:docMk/>
            <pc:sldMk cId="574075779" sldId="361"/>
            <ac:spMk id="38" creationId="{9F8FE393-FD71-E47B-76CB-9408C83F13A1}"/>
          </ac:spMkLst>
        </pc:spChg>
        <pc:spChg chg="mod">
          <ac:chgData name="박민지" userId="8cd2928b-fb69-4a34-b7ec-bae7cef32d1f" providerId="ADAL" clId="{C601E237-A7CD-4E35-89FA-295415533D17}" dt="2022-08-31T16:10:06.052" v="4082"/>
          <ac:spMkLst>
            <pc:docMk/>
            <pc:sldMk cId="574075779" sldId="361"/>
            <ac:spMk id="58" creationId="{734872B5-A4F9-657F-BBA4-116355FE0A45}"/>
          </ac:spMkLst>
        </pc:spChg>
        <pc:spChg chg="mod">
          <ac:chgData name="박민지" userId="8cd2928b-fb69-4a34-b7ec-bae7cef32d1f" providerId="ADAL" clId="{C601E237-A7CD-4E35-89FA-295415533D17}" dt="2022-08-31T10:18:26.534" v="3884" actId="14100"/>
          <ac:spMkLst>
            <pc:docMk/>
            <pc:sldMk cId="574075779" sldId="361"/>
            <ac:spMk id="59" creationId="{97B41952-04ED-AC97-69F0-57A3714C58B5}"/>
          </ac:spMkLst>
        </pc:spChg>
        <pc:picChg chg="add mod">
          <ac:chgData name="박민지" userId="8cd2928b-fb69-4a34-b7ec-bae7cef32d1f" providerId="ADAL" clId="{C601E237-A7CD-4E35-89FA-295415533D17}" dt="2022-08-31T16:15:53.241" v="4146" actId="1076"/>
          <ac:picMkLst>
            <pc:docMk/>
            <pc:sldMk cId="574075779" sldId="361"/>
            <ac:picMk id="2" creationId="{EF051C6A-64AE-0CA3-4AFD-1EC613C14CEF}"/>
          </ac:picMkLst>
        </pc:picChg>
        <pc:picChg chg="del">
          <ac:chgData name="박민지" userId="8cd2928b-fb69-4a34-b7ec-bae7cef32d1f" providerId="ADAL" clId="{C601E237-A7CD-4E35-89FA-295415533D17}" dt="2022-08-31T10:18:03.262" v="3877" actId="478"/>
          <ac:picMkLst>
            <pc:docMk/>
            <pc:sldMk cId="574075779" sldId="361"/>
            <ac:picMk id="3" creationId="{1457FFCB-8361-BC6D-80A0-354153ACE152}"/>
          </ac:picMkLst>
        </pc:picChg>
        <pc:cxnChg chg="add mod">
          <ac:chgData name="박민지" userId="8cd2928b-fb69-4a34-b7ec-bae7cef32d1f" providerId="ADAL" clId="{C601E237-A7CD-4E35-89FA-295415533D17}" dt="2022-08-31T16:15:53.241" v="4146" actId="1076"/>
          <ac:cxnSpMkLst>
            <pc:docMk/>
            <pc:sldMk cId="574075779" sldId="361"/>
            <ac:cxnSpMk id="5" creationId="{EA017437-1E28-D5AE-A954-82A423924608}"/>
          </ac:cxnSpMkLst>
        </pc:cxnChg>
        <pc:cxnChg chg="add mod">
          <ac:chgData name="박민지" userId="8cd2928b-fb69-4a34-b7ec-bae7cef32d1f" providerId="ADAL" clId="{C601E237-A7CD-4E35-89FA-295415533D17}" dt="2022-08-31T16:15:53.241" v="4146" actId="1076"/>
          <ac:cxnSpMkLst>
            <pc:docMk/>
            <pc:sldMk cId="574075779" sldId="361"/>
            <ac:cxnSpMk id="6" creationId="{B80ED570-9863-A995-49A8-663F389AAA7E}"/>
          </ac:cxnSpMkLst>
        </pc:cxnChg>
        <pc:cxnChg chg="add mod">
          <ac:chgData name="박민지" userId="8cd2928b-fb69-4a34-b7ec-bae7cef32d1f" providerId="ADAL" clId="{C601E237-A7CD-4E35-89FA-295415533D17}" dt="2022-08-31T16:15:53.241" v="4146" actId="1076"/>
          <ac:cxnSpMkLst>
            <pc:docMk/>
            <pc:sldMk cId="574075779" sldId="361"/>
            <ac:cxnSpMk id="8" creationId="{9215B7A9-BB7F-E5A7-57B2-B78552ECC1EE}"/>
          </ac:cxnSpMkLst>
        </pc:cxnChg>
        <pc:cxnChg chg="add mod">
          <ac:chgData name="박민지" userId="8cd2928b-fb69-4a34-b7ec-bae7cef32d1f" providerId="ADAL" clId="{C601E237-A7CD-4E35-89FA-295415533D17}" dt="2022-08-31T16:15:53.241" v="4146" actId="1076"/>
          <ac:cxnSpMkLst>
            <pc:docMk/>
            <pc:sldMk cId="574075779" sldId="361"/>
            <ac:cxnSpMk id="9" creationId="{8B37E734-D128-5FDB-CB72-4E654181B336}"/>
          </ac:cxnSpMkLst>
        </pc:cxnChg>
        <pc:cxnChg chg="add mod">
          <ac:chgData name="박민지" userId="8cd2928b-fb69-4a34-b7ec-bae7cef32d1f" providerId="ADAL" clId="{C601E237-A7CD-4E35-89FA-295415533D17}" dt="2022-08-31T16:15:53.241" v="4146" actId="1076"/>
          <ac:cxnSpMkLst>
            <pc:docMk/>
            <pc:sldMk cId="574075779" sldId="361"/>
            <ac:cxnSpMk id="11" creationId="{B535CE3F-A869-26DD-4D63-CFB6CA162D84}"/>
          </ac:cxnSpMkLst>
        </pc:cxnChg>
        <pc:cxnChg chg="del mod">
          <ac:chgData name="박민지" userId="8cd2928b-fb69-4a34-b7ec-bae7cef32d1f" providerId="ADAL" clId="{C601E237-A7CD-4E35-89FA-295415533D17}" dt="2022-08-31T10:17:53.290" v="3873" actId="478"/>
          <ac:cxnSpMkLst>
            <pc:docMk/>
            <pc:sldMk cId="574075779" sldId="361"/>
            <ac:cxnSpMk id="42" creationId="{AC2CD89C-2162-7368-8EED-FECBA9B72D46}"/>
          </ac:cxnSpMkLst>
        </pc:cxnChg>
      </pc:sldChg>
      <pc:sldChg chg="addSp delSp modSp add mod">
        <pc:chgData name="박민지" userId="8cd2928b-fb69-4a34-b7ec-bae7cef32d1f" providerId="ADAL" clId="{C601E237-A7CD-4E35-89FA-295415533D17}" dt="2022-08-31T16:41:26.445" v="4425" actId="208"/>
        <pc:sldMkLst>
          <pc:docMk/>
          <pc:sldMk cId="3359715769" sldId="362"/>
        </pc:sldMkLst>
        <pc:spChg chg="add del mod">
          <ac:chgData name="박민지" userId="8cd2928b-fb69-4a34-b7ec-bae7cef32d1f" providerId="ADAL" clId="{C601E237-A7CD-4E35-89FA-295415533D17}" dt="2022-08-30T19:33:19.989" v="3021" actId="478"/>
          <ac:spMkLst>
            <pc:docMk/>
            <pc:sldMk cId="3359715769" sldId="362"/>
            <ac:spMk id="2" creationId="{D330500C-8DF6-CC11-8800-1E81901CB787}"/>
          </ac:spMkLst>
        </pc:spChg>
        <pc:spChg chg="del">
          <ac:chgData name="박민지" userId="8cd2928b-fb69-4a34-b7ec-bae7cef32d1f" providerId="ADAL" clId="{C601E237-A7CD-4E35-89FA-295415533D17}" dt="2022-08-30T19:33:24.369" v="3022" actId="478"/>
          <ac:spMkLst>
            <pc:docMk/>
            <pc:sldMk cId="3359715769" sldId="362"/>
            <ac:spMk id="3" creationId="{AF5E58E6-6FA8-992E-028B-07A8450A9CFB}"/>
          </ac:spMkLst>
        </pc:spChg>
        <pc:spChg chg="del">
          <ac:chgData name="박민지" userId="8cd2928b-fb69-4a34-b7ec-bae7cef32d1f" providerId="ADAL" clId="{C601E237-A7CD-4E35-89FA-295415533D17}" dt="2022-08-30T19:33:24.369" v="3022" actId="478"/>
          <ac:spMkLst>
            <pc:docMk/>
            <pc:sldMk cId="3359715769" sldId="362"/>
            <ac:spMk id="4" creationId="{8C2768FB-BB68-57F9-E905-093C01B2993D}"/>
          </ac:spMkLst>
        </pc:spChg>
        <pc:spChg chg="del">
          <ac:chgData name="박민지" userId="8cd2928b-fb69-4a34-b7ec-bae7cef32d1f" providerId="ADAL" clId="{C601E237-A7CD-4E35-89FA-295415533D17}" dt="2022-08-30T19:33:24.369" v="3022" actId="478"/>
          <ac:spMkLst>
            <pc:docMk/>
            <pc:sldMk cId="3359715769" sldId="362"/>
            <ac:spMk id="5" creationId="{AB251136-4D6A-1614-868D-878FFD399227}"/>
          </ac:spMkLst>
        </pc:spChg>
        <pc:spChg chg="del">
          <ac:chgData name="박민지" userId="8cd2928b-fb69-4a34-b7ec-bae7cef32d1f" providerId="ADAL" clId="{C601E237-A7CD-4E35-89FA-295415533D17}" dt="2022-08-30T19:33:19.989" v="3021" actId="478"/>
          <ac:spMkLst>
            <pc:docMk/>
            <pc:sldMk cId="3359715769" sldId="362"/>
            <ac:spMk id="6" creationId="{CAC974DE-11AE-2252-BB75-F628364FB809}"/>
          </ac:spMkLst>
        </pc:spChg>
        <pc:spChg chg="del">
          <ac:chgData name="박민지" userId="8cd2928b-fb69-4a34-b7ec-bae7cef32d1f" providerId="ADAL" clId="{C601E237-A7CD-4E35-89FA-295415533D17}" dt="2022-08-30T19:33:24.369" v="3022" actId="478"/>
          <ac:spMkLst>
            <pc:docMk/>
            <pc:sldMk cId="3359715769" sldId="362"/>
            <ac:spMk id="8" creationId="{5EDB5450-27B7-2AF5-0C56-49D6E5CBFE75}"/>
          </ac:spMkLst>
        </pc:spChg>
        <pc:spChg chg="del">
          <ac:chgData name="박민지" userId="8cd2928b-fb69-4a34-b7ec-bae7cef32d1f" providerId="ADAL" clId="{C601E237-A7CD-4E35-89FA-295415533D17}" dt="2022-08-30T19:33:19.989" v="3021" actId="478"/>
          <ac:spMkLst>
            <pc:docMk/>
            <pc:sldMk cId="3359715769" sldId="362"/>
            <ac:spMk id="9" creationId="{AFFDC5E1-FCC0-CE94-5DB8-5FE6B51CC270}"/>
          </ac:spMkLst>
        </pc:spChg>
        <pc:spChg chg="add del mod">
          <ac:chgData name="박민지" userId="8cd2928b-fb69-4a34-b7ec-bae7cef32d1f" providerId="ADAL" clId="{C601E237-A7CD-4E35-89FA-295415533D17}" dt="2022-08-30T19:33:19.989" v="3021" actId="478"/>
          <ac:spMkLst>
            <pc:docMk/>
            <pc:sldMk cId="3359715769" sldId="362"/>
            <ac:spMk id="10" creationId="{CBEF753F-39FE-B3F9-FAD0-5131C8C65B65}"/>
          </ac:spMkLst>
        </pc:spChg>
        <pc:spChg chg="add del mod">
          <ac:chgData name="박민지" userId="8cd2928b-fb69-4a34-b7ec-bae7cef32d1f" providerId="ADAL" clId="{C601E237-A7CD-4E35-89FA-295415533D17}" dt="2022-08-30T19:33:19.989" v="3021" actId="478"/>
          <ac:spMkLst>
            <pc:docMk/>
            <pc:sldMk cId="3359715769" sldId="362"/>
            <ac:spMk id="11" creationId="{FA99EEF9-1182-C2FE-9C75-14EC2ECB7146}"/>
          </ac:spMkLst>
        </pc:spChg>
        <pc:spChg chg="del">
          <ac:chgData name="박민지" userId="8cd2928b-fb69-4a34-b7ec-bae7cef32d1f" providerId="ADAL" clId="{C601E237-A7CD-4E35-89FA-295415533D17}" dt="2022-08-30T19:33:11.421" v="3019" actId="478"/>
          <ac:spMkLst>
            <pc:docMk/>
            <pc:sldMk cId="3359715769" sldId="362"/>
            <ac:spMk id="12" creationId="{65C2334F-1340-4AE1-29D0-917472B4DC9A}"/>
          </ac:spMkLst>
        </pc:spChg>
        <pc:spChg chg="add del mod">
          <ac:chgData name="박민지" userId="8cd2928b-fb69-4a34-b7ec-bae7cef32d1f" providerId="ADAL" clId="{C601E237-A7CD-4E35-89FA-295415533D17}" dt="2022-08-30T19:33:19.989" v="3021" actId="478"/>
          <ac:spMkLst>
            <pc:docMk/>
            <pc:sldMk cId="3359715769" sldId="362"/>
            <ac:spMk id="14" creationId="{F5C51160-F8B1-8CF8-3E15-6424FF669FEA}"/>
          </ac:spMkLst>
        </pc:spChg>
        <pc:spChg chg="mod">
          <ac:chgData name="박민지" userId="8cd2928b-fb69-4a34-b7ec-bae7cef32d1f" providerId="ADAL" clId="{C601E237-A7CD-4E35-89FA-295415533D17}" dt="2022-08-31T10:01:31.837" v="3732" actId="14100"/>
          <ac:spMkLst>
            <pc:docMk/>
            <pc:sldMk cId="3359715769" sldId="362"/>
            <ac:spMk id="15" creationId="{43E6C3EE-1DC3-35B1-FDC8-27C3C363035D}"/>
          </ac:spMkLst>
        </pc:spChg>
        <pc:spChg chg="mod">
          <ac:chgData name="박민지" userId="8cd2928b-fb69-4a34-b7ec-bae7cef32d1f" providerId="ADAL" clId="{C601E237-A7CD-4E35-89FA-295415533D17}" dt="2022-08-30T19:34:24.307" v="3028" actId="1076"/>
          <ac:spMkLst>
            <pc:docMk/>
            <pc:sldMk cId="3359715769" sldId="362"/>
            <ac:spMk id="16" creationId="{89D82199-F49A-ADCE-66EF-AF14C866E096}"/>
          </ac:spMkLst>
        </pc:spChg>
        <pc:spChg chg="add mod">
          <ac:chgData name="박민지" userId="8cd2928b-fb69-4a34-b7ec-bae7cef32d1f" providerId="ADAL" clId="{C601E237-A7CD-4E35-89FA-295415533D17}" dt="2022-08-31T10:05:08.839" v="3742" actId="20577"/>
          <ac:spMkLst>
            <pc:docMk/>
            <pc:sldMk cId="3359715769" sldId="362"/>
            <ac:spMk id="17" creationId="{496FA31F-A505-F84B-800E-CA5F1BDB7CAB}"/>
          </ac:spMkLst>
        </pc:spChg>
        <pc:spChg chg="mod">
          <ac:chgData name="박민지" userId="8cd2928b-fb69-4a34-b7ec-bae7cef32d1f" providerId="ADAL" clId="{C601E237-A7CD-4E35-89FA-295415533D17}" dt="2022-08-30T19:34:24.307" v="3028" actId="1076"/>
          <ac:spMkLst>
            <pc:docMk/>
            <pc:sldMk cId="3359715769" sldId="362"/>
            <ac:spMk id="18" creationId="{F2F493CF-0BE4-96B3-C8B7-89D5B49155A9}"/>
          </ac:spMkLst>
        </pc:spChg>
        <pc:spChg chg="add mod">
          <ac:chgData name="박민지" userId="8cd2928b-fb69-4a34-b7ec-bae7cef32d1f" providerId="ADAL" clId="{C601E237-A7CD-4E35-89FA-295415533D17}" dt="2022-08-30T19:34:29.537" v="3029"/>
          <ac:spMkLst>
            <pc:docMk/>
            <pc:sldMk cId="3359715769" sldId="362"/>
            <ac:spMk id="19" creationId="{3635D37F-BE44-6915-93F7-CD56ED28E8EB}"/>
          </ac:spMkLst>
        </pc:spChg>
        <pc:spChg chg="mod">
          <ac:chgData name="박민지" userId="8cd2928b-fb69-4a34-b7ec-bae7cef32d1f" providerId="ADAL" clId="{C601E237-A7CD-4E35-89FA-295415533D17}" dt="2022-08-30T19:34:24.307" v="3028" actId="1076"/>
          <ac:spMkLst>
            <pc:docMk/>
            <pc:sldMk cId="3359715769" sldId="362"/>
            <ac:spMk id="21" creationId="{20C2D8B5-98B8-E40B-122D-E587EDF51BC2}"/>
          </ac:spMkLst>
        </pc:spChg>
        <pc:spChg chg="mod">
          <ac:chgData name="박민지" userId="8cd2928b-fb69-4a34-b7ec-bae7cef32d1f" providerId="ADAL" clId="{C601E237-A7CD-4E35-89FA-295415533D17}" dt="2022-08-30T19:34:24.307" v="3028" actId="1076"/>
          <ac:spMkLst>
            <pc:docMk/>
            <pc:sldMk cId="3359715769" sldId="362"/>
            <ac:spMk id="22" creationId="{9E1C7600-7CFD-689B-8F74-C197B966A2AB}"/>
          </ac:spMkLst>
        </pc:spChg>
        <pc:spChg chg="add mod">
          <ac:chgData name="박민지" userId="8cd2928b-fb69-4a34-b7ec-bae7cef32d1f" providerId="ADAL" clId="{C601E237-A7CD-4E35-89FA-295415533D17}" dt="2022-08-31T10:01:11.236" v="3729" actId="1076"/>
          <ac:spMkLst>
            <pc:docMk/>
            <pc:sldMk cId="3359715769" sldId="362"/>
            <ac:spMk id="23" creationId="{FFB3D3CA-FD11-78F0-96E5-FAAEB62CD323}"/>
          </ac:spMkLst>
        </pc:spChg>
        <pc:spChg chg="add mod">
          <ac:chgData name="박민지" userId="8cd2928b-fb69-4a34-b7ec-bae7cef32d1f" providerId="ADAL" clId="{C601E237-A7CD-4E35-89FA-295415533D17}" dt="2022-08-31T10:01:08.798" v="3728" actId="1076"/>
          <ac:spMkLst>
            <pc:docMk/>
            <pc:sldMk cId="3359715769" sldId="362"/>
            <ac:spMk id="24" creationId="{B74B581A-69D1-02F6-355E-D19C1F81B39B}"/>
          </ac:spMkLst>
        </pc:spChg>
        <pc:spChg chg="add mod">
          <ac:chgData name="박민지" userId="8cd2928b-fb69-4a34-b7ec-bae7cef32d1f" providerId="ADAL" clId="{C601E237-A7CD-4E35-89FA-295415533D17}" dt="2022-08-31T10:01:08.798" v="3728" actId="1076"/>
          <ac:spMkLst>
            <pc:docMk/>
            <pc:sldMk cId="3359715769" sldId="362"/>
            <ac:spMk id="25" creationId="{CFAB294A-1DA7-B329-A693-007294D25F3C}"/>
          </ac:spMkLst>
        </pc:spChg>
        <pc:spChg chg="mod">
          <ac:chgData name="박민지" userId="8cd2928b-fb69-4a34-b7ec-bae7cef32d1f" providerId="ADAL" clId="{C601E237-A7CD-4E35-89FA-295415533D17}" dt="2022-08-30T19:34:24.307" v="3028" actId="1076"/>
          <ac:spMkLst>
            <pc:docMk/>
            <pc:sldMk cId="3359715769" sldId="362"/>
            <ac:spMk id="29" creationId="{04748C16-588E-821C-D04E-4A74FE8EBAD6}"/>
          </ac:spMkLst>
        </pc:spChg>
        <pc:spChg chg="mod">
          <ac:chgData name="박민지" userId="8cd2928b-fb69-4a34-b7ec-bae7cef32d1f" providerId="ADAL" clId="{C601E237-A7CD-4E35-89FA-295415533D17}" dt="2022-08-31T10:01:26.140" v="3731" actId="13926"/>
          <ac:spMkLst>
            <pc:docMk/>
            <pc:sldMk cId="3359715769" sldId="362"/>
            <ac:spMk id="31" creationId="{0E134AFF-4009-2531-A257-1FD5AABAE801}"/>
          </ac:spMkLst>
        </pc:spChg>
        <pc:spChg chg="mod">
          <ac:chgData name="박민지" userId="8cd2928b-fb69-4a34-b7ec-bae7cef32d1f" providerId="ADAL" clId="{C601E237-A7CD-4E35-89FA-295415533D17}" dt="2022-08-30T19:34:24.307" v="3028" actId="1076"/>
          <ac:spMkLst>
            <pc:docMk/>
            <pc:sldMk cId="3359715769" sldId="362"/>
            <ac:spMk id="35" creationId="{49ADD10D-EBA9-B078-13F8-472EB9DD8076}"/>
          </ac:spMkLst>
        </pc:spChg>
        <pc:spChg chg="mod">
          <ac:chgData name="박민지" userId="8cd2928b-fb69-4a34-b7ec-bae7cef32d1f" providerId="ADAL" clId="{C601E237-A7CD-4E35-89FA-295415533D17}" dt="2022-08-30T19:34:24.307" v="3028" actId="1076"/>
          <ac:spMkLst>
            <pc:docMk/>
            <pc:sldMk cId="3359715769" sldId="362"/>
            <ac:spMk id="38" creationId="{A5333303-8A95-26A7-1019-D2FE16396D62}"/>
          </ac:spMkLst>
        </pc:spChg>
        <pc:picChg chg="mod">
          <ac:chgData name="박민지" userId="8cd2928b-fb69-4a34-b7ec-bae7cef32d1f" providerId="ADAL" clId="{C601E237-A7CD-4E35-89FA-295415533D17}" dt="2022-08-30T19:34:24.307" v="3028" actId="1076"/>
          <ac:picMkLst>
            <pc:docMk/>
            <pc:sldMk cId="3359715769" sldId="362"/>
            <ac:picMk id="34" creationId="{E4AF06B3-D8A1-9662-C175-0FFEF87202B7}"/>
          </ac:picMkLst>
        </pc:picChg>
        <pc:cxnChg chg="mod">
          <ac:chgData name="박민지" userId="8cd2928b-fb69-4a34-b7ec-bae7cef32d1f" providerId="ADAL" clId="{C601E237-A7CD-4E35-89FA-295415533D17}" dt="2022-08-30T19:33:58.701" v="3024" actId="1076"/>
          <ac:cxnSpMkLst>
            <pc:docMk/>
            <pc:sldMk cId="3359715769" sldId="362"/>
            <ac:cxnSpMk id="13" creationId="{E799047E-A422-C64D-8473-44C18798131A}"/>
          </ac:cxnSpMkLst>
        </pc:cxnChg>
        <pc:cxnChg chg="add mod">
          <ac:chgData name="박민지" userId="8cd2928b-fb69-4a34-b7ec-bae7cef32d1f" providerId="ADAL" clId="{C601E237-A7CD-4E35-89FA-295415533D17}" dt="2022-08-31T10:01:08.798" v="3728" actId="1076"/>
          <ac:cxnSpMkLst>
            <pc:docMk/>
            <pc:sldMk cId="3359715769" sldId="362"/>
            <ac:cxnSpMk id="20" creationId="{ACBE10BC-6CD7-43EC-1811-9FDC9B0894F8}"/>
          </ac:cxnSpMkLst>
        </pc:cxnChg>
        <pc:cxnChg chg="mod">
          <ac:chgData name="박민지" userId="8cd2928b-fb69-4a34-b7ec-bae7cef32d1f" providerId="ADAL" clId="{C601E237-A7CD-4E35-89FA-295415533D17}" dt="2022-08-31T16:41:26.445" v="4425" actId="208"/>
          <ac:cxnSpMkLst>
            <pc:docMk/>
            <pc:sldMk cId="3359715769" sldId="362"/>
            <ac:cxnSpMk id="42" creationId="{0F9D1471-7E8F-E6DC-5276-B96B139DDD68}"/>
          </ac:cxnSpMkLst>
        </pc:cxnChg>
        <pc:cxnChg chg="mod">
          <ac:chgData name="박민지" userId="8cd2928b-fb69-4a34-b7ec-bae7cef32d1f" providerId="ADAL" clId="{C601E237-A7CD-4E35-89FA-295415533D17}" dt="2022-08-31T16:41:26.445" v="4425" actId="208"/>
          <ac:cxnSpMkLst>
            <pc:docMk/>
            <pc:sldMk cId="3359715769" sldId="362"/>
            <ac:cxnSpMk id="52" creationId="{3ED4CF7E-23DB-F919-FD7A-32E8B22D81F0}"/>
          </ac:cxnSpMkLst>
        </pc:cxnChg>
      </pc:sldChg>
      <pc:sldChg chg="addSp delSp modSp add mod ord">
        <pc:chgData name="박민지" userId="8cd2928b-fb69-4a34-b7ec-bae7cef32d1f" providerId="ADAL" clId="{C601E237-A7CD-4E35-89FA-295415533D17}" dt="2022-08-31T16:41:21.774" v="4424" actId="208"/>
        <pc:sldMkLst>
          <pc:docMk/>
          <pc:sldMk cId="186225576" sldId="363"/>
        </pc:sldMkLst>
        <pc:spChg chg="add del mod">
          <ac:chgData name="박민지" userId="8cd2928b-fb69-4a34-b7ec-bae7cef32d1f" providerId="ADAL" clId="{C601E237-A7CD-4E35-89FA-295415533D17}" dt="2022-08-31T16:11:46.247" v="4092"/>
          <ac:spMkLst>
            <pc:docMk/>
            <pc:sldMk cId="186225576" sldId="363"/>
            <ac:spMk id="2" creationId="{1E3CF037-7557-3A38-9409-837C73F3DF45}"/>
          </ac:spMkLst>
        </pc:spChg>
        <pc:spChg chg="add mod">
          <ac:chgData name="박민지" userId="8cd2928b-fb69-4a34-b7ec-bae7cef32d1f" providerId="ADAL" clId="{C601E237-A7CD-4E35-89FA-295415533D17}" dt="2022-08-31T16:11:56.043" v="4110"/>
          <ac:spMkLst>
            <pc:docMk/>
            <pc:sldMk cId="186225576" sldId="363"/>
            <ac:spMk id="3" creationId="{18E21313-826D-AAA1-B4ED-2AAB9C23EBE6}"/>
          </ac:spMkLst>
        </pc:spChg>
        <pc:spChg chg="add mod">
          <ac:chgData name="박민지" userId="8cd2928b-fb69-4a34-b7ec-bae7cef32d1f" providerId="ADAL" clId="{C601E237-A7CD-4E35-89FA-295415533D17}" dt="2022-08-31T16:40:43.080" v="4419" actId="1076"/>
          <ac:spMkLst>
            <pc:docMk/>
            <pc:sldMk cId="186225576" sldId="363"/>
            <ac:spMk id="8" creationId="{32639E0A-98FE-ABF4-234A-017CE55BEFB3}"/>
          </ac:spMkLst>
        </pc:spChg>
        <pc:spChg chg="add mod">
          <ac:chgData name="박민지" userId="8cd2928b-fb69-4a34-b7ec-bae7cef32d1f" providerId="ADAL" clId="{C601E237-A7CD-4E35-89FA-295415533D17}" dt="2022-08-31T16:39:45.044" v="4408" actId="14100"/>
          <ac:spMkLst>
            <pc:docMk/>
            <pc:sldMk cId="186225576" sldId="363"/>
            <ac:spMk id="11" creationId="{974B3B63-EBAE-671C-690E-CC09CA6D1872}"/>
          </ac:spMkLst>
        </pc:spChg>
        <pc:spChg chg="add del">
          <ac:chgData name="박민지" userId="8cd2928b-fb69-4a34-b7ec-bae7cef32d1f" providerId="ADAL" clId="{C601E237-A7CD-4E35-89FA-295415533D17}" dt="2022-08-31T16:31:53.825" v="4336" actId="11529"/>
          <ac:spMkLst>
            <pc:docMk/>
            <pc:sldMk cId="186225576" sldId="363"/>
            <ac:spMk id="12" creationId="{28976882-78C7-B139-C81F-B45F1FE4C1B3}"/>
          </ac:spMkLst>
        </pc:spChg>
        <pc:spChg chg="add mod">
          <ac:chgData name="박민지" userId="8cd2928b-fb69-4a34-b7ec-bae7cef32d1f" providerId="ADAL" clId="{C601E237-A7CD-4E35-89FA-295415533D17}" dt="2022-08-31T16:39:51.604" v="4409" actId="14100"/>
          <ac:spMkLst>
            <pc:docMk/>
            <pc:sldMk cId="186225576" sldId="363"/>
            <ac:spMk id="14" creationId="{016307C5-BC16-C047-1CBE-9F58115DC19C}"/>
          </ac:spMkLst>
        </pc:spChg>
        <pc:spChg chg="mod">
          <ac:chgData name="박민지" userId="8cd2928b-fb69-4a34-b7ec-bae7cef32d1f" providerId="ADAL" clId="{C601E237-A7CD-4E35-89FA-295415533D17}" dt="2022-08-31T16:40:54.848" v="4421" actId="208"/>
          <ac:spMkLst>
            <pc:docMk/>
            <pc:sldMk cId="186225576" sldId="363"/>
            <ac:spMk id="15" creationId="{43E6C3EE-1DC3-35B1-FDC8-27C3C363035D}"/>
          </ac:spMkLst>
        </pc:spChg>
        <pc:spChg chg="mod">
          <ac:chgData name="박민지" userId="8cd2928b-fb69-4a34-b7ec-bae7cef32d1f" providerId="ADAL" clId="{C601E237-A7CD-4E35-89FA-295415533D17}" dt="2022-08-31T16:40:59.036" v="4422" actId="1076"/>
          <ac:spMkLst>
            <pc:docMk/>
            <pc:sldMk cId="186225576" sldId="363"/>
            <ac:spMk id="16" creationId="{89D82199-F49A-ADCE-66EF-AF14C866E096}"/>
          </ac:spMkLst>
        </pc:spChg>
        <pc:spChg chg="del">
          <ac:chgData name="박민지" userId="8cd2928b-fb69-4a34-b7ec-bae7cef32d1f" providerId="ADAL" clId="{C601E237-A7CD-4E35-89FA-295415533D17}" dt="2022-08-31T16:11:50.434" v="4094" actId="478"/>
          <ac:spMkLst>
            <pc:docMk/>
            <pc:sldMk cId="186225576" sldId="363"/>
            <ac:spMk id="17" creationId="{496FA31F-A505-F84B-800E-CA5F1BDB7CAB}"/>
          </ac:spMkLst>
        </pc:spChg>
        <pc:spChg chg="mod">
          <ac:chgData name="박민지" userId="8cd2928b-fb69-4a34-b7ec-bae7cef32d1f" providerId="ADAL" clId="{C601E237-A7CD-4E35-89FA-295415533D17}" dt="2022-08-31T16:28:28.157" v="4275" actId="1076"/>
          <ac:spMkLst>
            <pc:docMk/>
            <pc:sldMk cId="186225576" sldId="363"/>
            <ac:spMk id="18" creationId="{F2F493CF-0BE4-96B3-C8B7-89D5B49155A9}"/>
          </ac:spMkLst>
        </pc:spChg>
        <pc:spChg chg="mod">
          <ac:chgData name="박민지" userId="8cd2928b-fb69-4a34-b7ec-bae7cef32d1f" providerId="ADAL" clId="{C601E237-A7CD-4E35-89FA-295415533D17}" dt="2022-08-31T16:28:16.696" v="4274" actId="1076"/>
          <ac:spMkLst>
            <pc:docMk/>
            <pc:sldMk cId="186225576" sldId="363"/>
            <ac:spMk id="19" creationId="{3635D37F-BE44-6915-93F7-CD56ED28E8EB}"/>
          </ac:spMkLst>
        </pc:spChg>
        <pc:spChg chg="mod">
          <ac:chgData name="박민지" userId="8cd2928b-fb69-4a34-b7ec-bae7cef32d1f" providerId="ADAL" clId="{C601E237-A7CD-4E35-89FA-295415533D17}" dt="2022-08-31T16:40:54.848" v="4421" actId="208"/>
          <ac:spMkLst>
            <pc:docMk/>
            <pc:sldMk cId="186225576" sldId="363"/>
            <ac:spMk id="21" creationId="{20C2D8B5-98B8-E40B-122D-E587EDF51BC2}"/>
          </ac:spMkLst>
        </pc:spChg>
        <pc:spChg chg="mod">
          <ac:chgData name="박민지" userId="8cd2928b-fb69-4a34-b7ec-bae7cef32d1f" providerId="ADAL" clId="{C601E237-A7CD-4E35-89FA-295415533D17}" dt="2022-08-31T16:40:54.848" v="4421" actId="208"/>
          <ac:spMkLst>
            <pc:docMk/>
            <pc:sldMk cId="186225576" sldId="363"/>
            <ac:spMk id="22" creationId="{9E1C7600-7CFD-689B-8F74-C197B966A2AB}"/>
          </ac:spMkLst>
        </pc:spChg>
        <pc:spChg chg="del">
          <ac:chgData name="박민지" userId="8cd2928b-fb69-4a34-b7ec-bae7cef32d1f" providerId="ADAL" clId="{C601E237-A7CD-4E35-89FA-295415533D17}" dt="2022-08-31T16:28:12.683" v="4272" actId="478"/>
          <ac:spMkLst>
            <pc:docMk/>
            <pc:sldMk cId="186225576" sldId="363"/>
            <ac:spMk id="23" creationId="{FFB3D3CA-FD11-78F0-96E5-FAAEB62CD323}"/>
          </ac:spMkLst>
        </pc:spChg>
        <pc:spChg chg="del">
          <ac:chgData name="박민지" userId="8cd2928b-fb69-4a34-b7ec-bae7cef32d1f" providerId="ADAL" clId="{C601E237-A7CD-4E35-89FA-295415533D17}" dt="2022-08-31T16:28:12.683" v="4272" actId="478"/>
          <ac:spMkLst>
            <pc:docMk/>
            <pc:sldMk cId="186225576" sldId="363"/>
            <ac:spMk id="24" creationId="{B74B581A-69D1-02F6-355E-D19C1F81B39B}"/>
          </ac:spMkLst>
        </pc:spChg>
        <pc:spChg chg="del">
          <ac:chgData name="박민지" userId="8cd2928b-fb69-4a34-b7ec-bae7cef32d1f" providerId="ADAL" clId="{C601E237-A7CD-4E35-89FA-295415533D17}" dt="2022-08-31T16:28:12.683" v="4272" actId="478"/>
          <ac:spMkLst>
            <pc:docMk/>
            <pc:sldMk cId="186225576" sldId="363"/>
            <ac:spMk id="25" creationId="{CFAB294A-1DA7-B329-A693-007294D25F3C}"/>
          </ac:spMkLst>
        </pc:spChg>
        <pc:spChg chg="add mod ord">
          <ac:chgData name="박민지" userId="8cd2928b-fb69-4a34-b7ec-bae7cef32d1f" providerId="ADAL" clId="{C601E237-A7CD-4E35-89FA-295415533D17}" dt="2022-08-31T16:37:09.658" v="4389" actId="166"/>
          <ac:spMkLst>
            <pc:docMk/>
            <pc:sldMk cId="186225576" sldId="363"/>
            <ac:spMk id="26" creationId="{2DCB7B0B-FAB1-23D0-A47E-9A360361041F}"/>
          </ac:spMkLst>
        </pc:spChg>
        <pc:spChg chg="add mod ord">
          <ac:chgData name="박민지" userId="8cd2928b-fb69-4a34-b7ec-bae7cef32d1f" providerId="ADAL" clId="{C601E237-A7CD-4E35-89FA-295415533D17}" dt="2022-08-31T16:37:18.481" v="4390" actId="166"/>
          <ac:spMkLst>
            <pc:docMk/>
            <pc:sldMk cId="186225576" sldId="363"/>
            <ac:spMk id="27" creationId="{54733659-B9A7-0BAA-D413-B8DC3184ADCD}"/>
          </ac:spMkLst>
        </pc:spChg>
        <pc:spChg chg="add mod ord">
          <ac:chgData name="박민지" userId="8cd2928b-fb69-4a34-b7ec-bae7cef32d1f" providerId="ADAL" clId="{C601E237-A7CD-4E35-89FA-295415533D17}" dt="2022-08-31T16:37:09.658" v="4389" actId="166"/>
          <ac:spMkLst>
            <pc:docMk/>
            <pc:sldMk cId="186225576" sldId="363"/>
            <ac:spMk id="28" creationId="{757F2943-4886-58F0-0D77-14B56A350476}"/>
          </ac:spMkLst>
        </pc:spChg>
        <pc:spChg chg="mod">
          <ac:chgData name="박민지" userId="8cd2928b-fb69-4a34-b7ec-bae7cef32d1f" providerId="ADAL" clId="{C601E237-A7CD-4E35-89FA-295415533D17}" dt="2022-08-31T16:28:28.157" v="4275" actId="1076"/>
          <ac:spMkLst>
            <pc:docMk/>
            <pc:sldMk cId="186225576" sldId="363"/>
            <ac:spMk id="29" creationId="{04748C16-588E-821C-D04E-4A74FE8EBAD6}"/>
          </ac:spMkLst>
        </pc:spChg>
        <pc:spChg chg="add mod ord">
          <ac:chgData name="박민지" userId="8cd2928b-fb69-4a34-b7ec-bae7cef32d1f" providerId="ADAL" clId="{C601E237-A7CD-4E35-89FA-295415533D17}" dt="2022-08-31T16:37:18.481" v="4390" actId="166"/>
          <ac:spMkLst>
            <pc:docMk/>
            <pc:sldMk cId="186225576" sldId="363"/>
            <ac:spMk id="30" creationId="{2B548844-8EAE-0C32-457E-0FF87975FC4F}"/>
          </ac:spMkLst>
        </pc:spChg>
        <pc:spChg chg="mod">
          <ac:chgData name="박민지" userId="8cd2928b-fb69-4a34-b7ec-bae7cef32d1f" providerId="ADAL" clId="{C601E237-A7CD-4E35-89FA-295415533D17}" dt="2022-08-31T16:38:08.008" v="4393" actId="1076"/>
          <ac:spMkLst>
            <pc:docMk/>
            <pc:sldMk cId="186225576" sldId="363"/>
            <ac:spMk id="31" creationId="{0E134AFF-4009-2531-A257-1FD5AABAE801}"/>
          </ac:spMkLst>
        </pc:spChg>
        <pc:spChg chg="add mod ord">
          <ac:chgData name="박민지" userId="8cd2928b-fb69-4a34-b7ec-bae7cef32d1f" providerId="ADAL" clId="{C601E237-A7CD-4E35-89FA-295415533D17}" dt="2022-08-31T16:37:09.658" v="4389" actId="166"/>
          <ac:spMkLst>
            <pc:docMk/>
            <pc:sldMk cId="186225576" sldId="363"/>
            <ac:spMk id="32" creationId="{CBA79B76-3233-E3EF-D365-315E405A6E7D}"/>
          </ac:spMkLst>
        </pc:spChg>
        <pc:spChg chg="add mod ord">
          <ac:chgData name="박민지" userId="8cd2928b-fb69-4a34-b7ec-bae7cef32d1f" providerId="ADAL" clId="{C601E237-A7CD-4E35-89FA-295415533D17}" dt="2022-08-31T16:37:18.481" v="4390" actId="166"/>
          <ac:spMkLst>
            <pc:docMk/>
            <pc:sldMk cId="186225576" sldId="363"/>
            <ac:spMk id="33" creationId="{203EB86F-C71A-BD63-F987-929B5FBC10D0}"/>
          </ac:spMkLst>
        </pc:spChg>
        <pc:spChg chg="mod">
          <ac:chgData name="박민지" userId="8cd2928b-fb69-4a34-b7ec-bae7cef32d1f" providerId="ADAL" clId="{C601E237-A7CD-4E35-89FA-295415533D17}" dt="2022-08-31T16:28:28.157" v="4275" actId="1076"/>
          <ac:spMkLst>
            <pc:docMk/>
            <pc:sldMk cId="186225576" sldId="363"/>
            <ac:spMk id="35" creationId="{49ADD10D-EBA9-B078-13F8-472EB9DD8076}"/>
          </ac:spMkLst>
        </pc:spChg>
        <pc:spChg chg="add mod">
          <ac:chgData name="박민지" userId="8cd2928b-fb69-4a34-b7ec-bae7cef32d1f" providerId="ADAL" clId="{C601E237-A7CD-4E35-89FA-295415533D17}" dt="2022-08-31T16:37:31.187" v="4391" actId="14100"/>
          <ac:spMkLst>
            <pc:docMk/>
            <pc:sldMk cId="186225576" sldId="363"/>
            <ac:spMk id="36" creationId="{9C98897E-C6E4-0589-6632-E62D5AA40FD6}"/>
          </ac:spMkLst>
        </pc:spChg>
        <pc:spChg chg="add mod">
          <ac:chgData name="박민지" userId="8cd2928b-fb69-4a34-b7ec-bae7cef32d1f" providerId="ADAL" clId="{C601E237-A7CD-4E35-89FA-295415533D17}" dt="2022-08-31T16:36:10.730" v="4375" actId="1076"/>
          <ac:spMkLst>
            <pc:docMk/>
            <pc:sldMk cId="186225576" sldId="363"/>
            <ac:spMk id="37" creationId="{C9F335DA-96ED-C82B-99A2-5426CE34BFD4}"/>
          </ac:spMkLst>
        </pc:spChg>
        <pc:spChg chg="mod">
          <ac:chgData name="박민지" userId="8cd2928b-fb69-4a34-b7ec-bae7cef32d1f" providerId="ADAL" clId="{C601E237-A7CD-4E35-89FA-295415533D17}" dt="2022-08-31T16:28:28.157" v="4275" actId="1076"/>
          <ac:spMkLst>
            <pc:docMk/>
            <pc:sldMk cId="186225576" sldId="363"/>
            <ac:spMk id="38" creationId="{A5333303-8A95-26A7-1019-D2FE16396D62}"/>
          </ac:spMkLst>
        </pc:spChg>
        <pc:spChg chg="add mod">
          <ac:chgData name="박민지" userId="8cd2928b-fb69-4a34-b7ec-bae7cef32d1f" providerId="ADAL" clId="{C601E237-A7CD-4E35-89FA-295415533D17}" dt="2022-08-31T16:36:05.439" v="4374" actId="1076"/>
          <ac:spMkLst>
            <pc:docMk/>
            <pc:sldMk cId="186225576" sldId="363"/>
            <ac:spMk id="39" creationId="{1E59D672-6970-F7EE-84F4-3CA17382F794}"/>
          </ac:spMkLst>
        </pc:spChg>
        <pc:spChg chg="add mod">
          <ac:chgData name="박민지" userId="8cd2928b-fb69-4a34-b7ec-bae7cef32d1f" providerId="ADAL" clId="{C601E237-A7CD-4E35-89FA-295415533D17}" dt="2022-08-31T16:36:44.786" v="4384" actId="14100"/>
          <ac:spMkLst>
            <pc:docMk/>
            <pc:sldMk cId="186225576" sldId="363"/>
            <ac:spMk id="40" creationId="{4A39086A-AD7C-7924-EB08-7E3CC88BD367}"/>
          </ac:spMkLst>
        </pc:spChg>
        <pc:spChg chg="add mod">
          <ac:chgData name="박민지" userId="8cd2928b-fb69-4a34-b7ec-bae7cef32d1f" providerId="ADAL" clId="{C601E237-A7CD-4E35-89FA-295415533D17}" dt="2022-08-31T16:36:39.270" v="4383" actId="14100"/>
          <ac:spMkLst>
            <pc:docMk/>
            <pc:sldMk cId="186225576" sldId="363"/>
            <ac:spMk id="41" creationId="{A474BBF1-E782-9327-F891-279137EEAFF8}"/>
          </ac:spMkLst>
        </pc:spChg>
        <pc:spChg chg="add mod">
          <ac:chgData name="박민지" userId="8cd2928b-fb69-4a34-b7ec-bae7cef32d1f" providerId="ADAL" clId="{C601E237-A7CD-4E35-89FA-295415533D17}" dt="2022-08-31T16:36:52.119" v="4386" actId="1076"/>
          <ac:spMkLst>
            <pc:docMk/>
            <pc:sldMk cId="186225576" sldId="363"/>
            <ac:spMk id="43" creationId="{75592D38-DD0D-EC6B-844C-2A2591F0375C}"/>
          </ac:spMkLst>
        </pc:spChg>
        <pc:spChg chg="add mod">
          <ac:chgData name="박민지" userId="8cd2928b-fb69-4a34-b7ec-bae7cef32d1f" providerId="ADAL" clId="{C601E237-A7CD-4E35-89FA-295415533D17}" dt="2022-08-31T16:36:52.119" v="4386" actId="1076"/>
          <ac:spMkLst>
            <pc:docMk/>
            <pc:sldMk cId="186225576" sldId="363"/>
            <ac:spMk id="44" creationId="{2F3E9DA0-E12F-A706-8B20-384EA931F2AC}"/>
          </ac:spMkLst>
        </pc:spChg>
        <pc:spChg chg="add mod">
          <ac:chgData name="박민지" userId="8cd2928b-fb69-4a34-b7ec-bae7cef32d1f" providerId="ADAL" clId="{C601E237-A7CD-4E35-89FA-295415533D17}" dt="2022-08-31T16:36:57.847" v="4388" actId="1076"/>
          <ac:spMkLst>
            <pc:docMk/>
            <pc:sldMk cId="186225576" sldId="363"/>
            <ac:spMk id="45" creationId="{5EA8E598-A6DB-A356-41E2-2529CD9D26D1}"/>
          </ac:spMkLst>
        </pc:spChg>
        <pc:spChg chg="add mod">
          <ac:chgData name="박민지" userId="8cd2928b-fb69-4a34-b7ec-bae7cef32d1f" providerId="ADAL" clId="{C601E237-A7CD-4E35-89FA-295415533D17}" dt="2022-08-31T16:36:57.847" v="4388" actId="1076"/>
          <ac:spMkLst>
            <pc:docMk/>
            <pc:sldMk cId="186225576" sldId="363"/>
            <ac:spMk id="46" creationId="{E16C3958-2F67-29FB-1420-3D3E469D7927}"/>
          </ac:spMkLst>
        </pc:spChg>
        <pc:spChg chg="add mod">
          <ac:chgData name="박민지" userId="8cd2928b-fb69-4a34-b7ec-bae7cef32d1f" providerId="ADAL" clId="{C601E237-A7CD-4E35-89FA-295415533D17}" dt="2022-08-31T16:39:22.259" v="4407" actId="1076"/>
          <ac:spMkLst>
            <pc:docMk/>
            <pc:sldMk cId="186225576" sldId="363"/>
            <ac:spMk id="47" creationId="{F19CEB61-A7C1-F0D3-64BD-817B04380E7B}"/>
          </ac:spMkLst>
        </pc:spChg>
        <pc:spChg chg="add mod">
          <ac:chgData name="박민지" userId="8cd2928b-fb69-4a34-b7ec-bae7cef32d1f" providerId="ADAL" clId="{C601E237-A7CD-4E35-89FA-295415533D17}" dt="2022-08-31T16:40:35.081" v="4414" actId="208"/>
          <ac:spMkLst>
            <pc:docMk/>
            <pc:sldMk cId="186225576" sldId="363"/>
            <ac:spMk id="48" creationId="{B66F3CF7-236A-A4BE-2B86-94B3AAC9AB66}"/>
          </ac:spMkLst>
        </pc:spChg>
        <pc:spChg chg="add mod">
          <ac:chgData name="박민지" userId="8cd2928b-fb69-4a34-b7ec-bae7cef32d1f" providerId="ADAL" clId="{C601E237-A7CD-4E35-89FA-295415533D17}" dt="2022-08-31T16:40:48.315" v="4420" actId="1076"/>
          <ac:spMkLst>
            <pc:docMk/>
            <pc:sldMk cId="186225576" sldId="363"/>
            <ac:spMk id="49" creationId="{96AEFEB7-5C13-7D01-E1A3-2C56C80393C9}"/>
          </ac:spMkLst>
        </pc:spChg>
        <pc:picChg chg="add del mod">
          <ac:chgData name="박민지" userId="8cd2928b-fb69-4a34-b7ec-bae7cef32d1f" providerId="ADAL" clId="{C601E237-A7CD-4E35-89FA-295415533D17}" dt="2022-08-31T16:28:37.158" v="4279" actId="478"/>
          <ac:picMkLst>
            <pc:docMk/>
            <pc:sldMk cId="186225576" sldId="363"/>
            <ac:picMk id="5" creationId="{6C0EB8F4-3E7B-DE5A-99FC-D7768C01CE9E}"/>
          </ac:picMkLst>
        </pc:picChg>
        <pc:picChg chg="mod">
          <ac:chgData name="박민지" userId="8cd2928b-fb69-4a34-b7ec-bae7cef32d1f" providerId="ADAL" clId="{C601E237-A7CD-4E35-89FA-295415533D17}" dt="2022-08-31T16:28:28.157" v="4275" actId="1076"/>
          <ac:picMkLst>
            <pc:docMk/>
            <pc:sldMk cId="186225576" sldId="363"/>
            <ac:picMk id="34" creationId="{E4AF06B3-D8A1-9662-C175-0FFEF87202B7}"/>
          </ac:picMkLst>
        </pc:picChg>
        <pc:cxnChg chg="del">
          <ac:chgData name="박민지" userId="8cd2928b-fb69-4a34-b7ec-bae7cef32d1f" providerId="ADAL" clId="{C601E237-A7CD-4E35-89FA-295415533D17}" dt="2022-08-31T16:28:12.683" v="4272" actId="478"/>
          <ac:cxnSpMkLst>
            <pc:docMk/>
            <pc:sldMk cId="186225576" sldId="363"/>
            <ac:cxnSpMk id="20" creationId="{ACBE10BC-6CD7-43EC-1811-9FDC9B0894F8}"/>
          </ac:cxnSpMkLst>
        </pc:cxnChg>
        <pc:cxnChg chg="mod">
          <ac:chgData name="박민지" userId="8cd2928b-fb69-4a34-b7ec-bae7cef32d1f" providerId="ADAL" clId="{C601E237-A7CD-4E35-89FA-295415533D17}" dt="2022-08-31T16:41:21.774" v="4424" actId="208"/>
          <ac:cxnSpMkLst>
            <pc:docMk/>
            <pc:sldMk cId="186225576" sldId="363"/>
            <ac:cxnSpMk id="42" creationId="{0F9D1471-7E8F-E6DC-5276-B96B139DDD68}"/>
          </ac:cxnSpMkLst>
        </pc:cxnChg>
        <pc:cxnChg chg="mod">
          <ac:chgData name="박민지" userId="8cd2928b-fb69-4a34-b7ec-bae7cef32d1f" providerId="ADAL" clId="{C601E237-A7CD-4E35-89FA-295415533D17}" dt="2022-08-31T16:41:21.774" v="4424" actId="208"/>
          <ac:cxnSpMkLst>
            <pc:docMk/>
            <pc:sldMk cId="186225576" sldId="363"/>
            <ac:cxnSpMk id="52" creationId="{3ED4CF7E-23DB-F919-FD7A-32E8B22D81F0}"/>
          </ac:cxnSpMkLst>
        </pc:cxnChg>
      </pc:sldChg>
      <pc:sldChg chg="addSp delSp modSp add del mod">
        <pc:chgData name="박민지" userId="8cd2928b-fb69-4a34-b7ec-bae7cef32d1f" providerId="ADAL" clId="{C601E237-A7CD-4E35-89FA-295415533D17}" dt="2022-08-31T16:10:43.836" v="4083" actId="47"/>
        <pc:sldMkLst>
          <pc:docMk/>
          <pc:sldMk cId="430357927" sldId="363"/>
        </pc:sldMkLst>
        <pc:spChg chg="add del mod">
          <ac:chgData name="박민지" userId="8cd2928b-fb69-4a34-b7ec-bae7cef32d1f" providerId="ADAL" clId="{C601E237-A7CD-4E35-89FA-295415533D17}" dt="2022-08-31T10:06:59.919" v="3805"/>
          <ac:spMkLst>
            <pc:docMk/>
            <pc:sldMk cId="430357927" sldId="363"/>
            <ac:spMk id="3" creationId="{7AD90F43-D438-D7B0-48AB-B23479A2FE1B}"/>
          </ac:spMkLst>
        </pc:spChg>
        <pc:spChg chg="add del mod">
          <ac:chgData name="박민지" userId="8cd2928b-fb69-4a34-b7ec-bae7cef32d1f" providerId="ADAL" clId="{C601E237-A7CD-4E35-89FA-295415533D17}" dt="2022-08-30T19:35:24.182" v="3036" actId="478"/>
          <ac:spMkLst>
            <pc:docMk/>
            <pc:sldMk cId="430357927" sldId="363"/>
            <ac:spMk id="4" creationId="{F6B58034-2031-F1A9-A201-5CD3A31C7426}"/>
          </ac:spMkLst>
        </pc:spChg>
        <pc:cxnChg chg="add del mod">
          <ac:chgData name="박민지" userId="8cd2928b-fb69-4a34-b7ec-bae7cef32d1f" providerId="ADAL" clId="{C601E237-A7CD-4E35-89FA-295415533D17}" dt="2022-08-30T19:35:25.896" v="3037" actId="478"/>
          <ac:cxnSpMkLst>
            <pc:docMk/>
            <pc:sldMk cId="430357927" sldId="363"/>
            <ac:cxnSpMk id="2" creationId="{7AAE6A30-F57C-9EC4-0139-5D1129A8095A}"/>
          </ac:cxnSpMkLst>
        </pc:cxnChg>
        <pc:cxnChg chg="mod">
          <ac:chgData name="박민지" userId="8cd2928b-fb69-4a34-b7ec-bae7cef32d1f" providerId="ADAL" clId="{C601E237-A7CD-4E35-89FA-295415533D17}" dt="2022-08-31T10:06:09.548" v="3747" actId="208"/>
          <ac:cxnSpMkLst>
            <pc:docMk/>
            <pc:sldMk cId="430357927" sldId="363"/>
            <ac:cxnSpMk id="19" creationId="{542DB7C0-4DC5-203E-84AD-E221B6A4FA8B}"/>
          </ac:cxnSpMkLst>
        </pc:cxnChg>
        <pc:cxnChg chg="mod">
          <ac:chgData name="박민지" userId="8cd2928b-fb69-4a34-b7ec-bae7cef32d1f" providerId="ADAL" clId="{C601E237-A7CD-4E35-89FA-295415533D17}" dt="2022-08-31T10:06:09.548" v="3747" actId="208"/>
          <ac:cxnSpMkLst>
            <pc:docMk/>
            <pc:sldMk cId="430357927" sldId="363"/>
            <ac:cxnSpMk id="27" creationId="{8C538C43-9F83-5009-3CE7-58381DB56DA3}"/>
          </ac:cxnSpMkLst>
        </pc:cxnChg>
        <pc:cxnChg chg="mod">
          <ac:chgData name="박민지" userId="8cd2928b-fb69-4a34-b7ec-bae7cef32d1f" providerId="ADAL" clId="{C601E237-A7CD-4E35-89FA-295415533D17}" dt="2022-08-31T10:06:09.548" v="3747" actId="208"/>
          <ac:cxnSpMkLst>
            <pc:docMk/>
            <pc:sldMk cId="430357927" sldId="363"/>
            <ac:cxnSpMk id="28" creationId="{7A770573-9EDF-082F-4D70-C65A7E72ECDA}"/>
          </ac:cxnSpMkLst>
        </pc:cxnChg>
        <pc:cxnChg chg="mod">
          <ac:chgData name="박민지" userId="8cd2928b-fb69-4a34-b7ec-bae7cef32d1f" providerId="ADAL" clId="{C601E237-A7CD-4E35-89FA-295415533D17}" dt="2022-08-31T10:06:09.548" v="3747" actId="208"/>
          <ac:cxnSpMkLst>
            <pc:docMk/>
            <pc:sldMk cId="430357927" sldId="363"/>
            <ac:cxnSpMk id="30" creationId="{DCE2736D-B673-0511-D6BB-A77A800205C8}"/>
          </ac:cxnSpMkLst>
        </pc:cxnChg>
      </pc:sldChg>
      <pc:sldChg chg="modSp add del mod">
        <pc:chgData name="박민지" userId="8cd2928b-fb69-4a34-b7ec-bae7cef32d1f" providerId="ADAL" clId="{C601E237-A7CD-4E35-89FA-295415533D17}" dt="2022-08-31T09:46:05.551" v="3440" actId="47"/>
        <pc:sldMkLst>
          <pc:docMk/>
          <pc:sldMk cId="525014097" sldId="364"/>
        </pc:sldMkLst>
        <pc:spChg chg="mod">
          <ac:chgData name="박민지" userId="8cd2928b-fb69-4a34-b7ec-bae7cef32d1f" providerId="ADAL" clId="{C601E237-A7CD-4E35-89FA-295415533D17}" dt="2022-08-31T09:44:34.891" v="3362" actId="14100"/>
          <ac:spMkLst>
            <pc:docMk/>
            <pc:sldMk cId="525014097" sldId="364"/>
            <ac:spMk id="46" creationId="{8658DCD6-0EB7-EBCB-7844-EA39D5EDD6EF}"/>
          </ac:spMkLst>
        </pc:spChg>
      </pc:sldChg>
      <pc:sldChg chg="modSp add del mod">
        <pc:chgData name="박민지" userId="8cd2928b-fb69-4a34-b7ec-bae7cef32d1f" providerId="ADAL" clId="{C601E237-A7CD-4E35-89FA-295415533D17}" dt="2022-08-31T10:15:46.267" v="3850" actId="47"/>
        <pc:sldMkLst>
          <pc:docMk/>
          <pc:sldMk cId="2341556764" sldId="364"/>
        </pc:sldMkLst>
        <pc:spChg chg="mod">
          <ac:chgData name="박민지" userId="8cd2928b-fb69-4a34-b7ec-bae7cef32d1f" providerId="ADAL" clId="{C601E237-A7CD-4E35-89FA-295415533D17}" dt="2022-08-31T10:14:50.664" v="3816"/>
          <ac:spMkLst>
            <pc:docMk/>
            <pc:sldMk cId="2341556764" sldId="364"/>
            <ac:spMk id="12" creationId="{9736ED3C-8C7B-AE38-B16E-2D89866674E3}"/>
          </ac:spMkLst>
        </pc:spChg>
        <pc:spChg chg="mod">
          <ac:chgData name="박민지" userId="8cd2928b-fb69-4a34-b7ec-bae7cef32d1f" providerId="ADAL" clId="{C601E237-A7CD-4E35-89FA-295415533D17}" dt="2022-08-31T10:14:49.378" v="3815"/>
          <ac:spMkLst>
            <pc:docMk/>
            <pc:sldMk cId="2341556764" sldId="364"/>
            <ac:spMk id="35" creationId="{455D9BCC-DDC4-C04A-BAEA-C115762BBEFF}"/>
          </ac:spMkLst>
        </pc:spChg>
        <pc:spChg chg="mod">
          <ac:chgData name="박민지" userId="8cd2928b-fb69-4a34-b7ec-bae7cef32d1f" providerId="ADAL" clId="{C601E237-A7CD-4E35-89FA-295415533D17}" dt="2022-08-31T10:15:05.215" v="3826" actId="20577"/>
          <ac:spMkLst>
            <pc:docMk/>
            <pc:sldMk cId="2341556764" sldId="364"/>
            <ac:spMk id="39" creationId="{4C8D5E48-3388-BAF5-733E-84AF8F67CA31}"/>
          </ac:spMkLst>
        </pc:spChg>
        <pc:spChg chg="mod">
          <ac:chgData name="박민지" userId="8cd2928b-fb69-4a34-b7ec-bae7cef32d1f" providerId="ADAL" clId="{C601E237-A7CD-4E35-89FA-295415533D17}" dt="2022-08-31T10:14:58.531" v="3817"/>
          <ac:spMkLst>
            <pc:docMk/>
            <pc:sldMk cId="2341556764" sldId="364"/>
            <ac:spMk id="41" creationId="{3E38895D-4A66-FA26-B7EC-D5E8B83B1211}"/>
          </ac:spMkLst>
        </pc:spChg>
      </pc:sldChg>
      <pc:sldChg chg="addSp delSp modSp add mod">
        <pc:chgData name="박민지" userId="8cd2928b-fb69-4a34-b7ec-bae7cef32d1f" providerId="ADAL" clId="{C601E237-A7CD-4E35-89FA-295415533D17}" dt="2022-08-31T16:42:17.703" v="4442" actId="20577"/>
        <pc:sldMkLst>
          <pc:docMk/>
          <pc:sldMk cId="3847337523" sldId="364"/>
        </pc:sldMkLst>
        <pc:spChg chg="add mod">
          <ac:chgData name="박민지" userId="8cd2928b-fb69-4a34-b7ec-bae7cef32d1f" providerId="ADAL" clId="{C601E237-A7CD-4E35-89FA-295415533D17}" dt="2022-08-31T16:41:49.943" v="4426" actId="1076"/>
          <ac:spMkLst>
            <pc:docMk/>
            <pc:sldMk cId="3847337523" sldId="364"/>
            <ac:spMk id="3" creationId="{8412CCDF-EEC4-D66E-6875-6E42126285CF}"/>
          </ac:spMkLst>
        </pc:spChg>
        <pc:spChg chg="del">
          <ac:chgData name="박민지" userId="8cd2928b-fb69-4a34-b7ec-bae7cef32d1f" providerId="ADAL" clId="{C601E237-A7CD-4E35-89FA-295415533D17}" dt="2022-08-31T16:16:37.909" v="4148" actId="478"/>
          <ac:spMkLst>
            <pc:docMk/>
            <pc:sldMk cId="3847337523" sldId="364"/>
            <ac:spMk id="10" creationId="{831F3A36-E951-EE52-1DC6-24F7675B54CF}"/>
          </ac:spMkLst>
        </pc:spChg>
        <pc:spChg chg="mod">
          <ac:chgData name="박민지" userId="8cd2928b-fb69-4a34-b7ec-bae7cef32d1f" providerId="ADAL" clId="{C601E237-A7CD-4E35-89FA-295415533D17}" dt="2022-08-31T16:42:17.703" v="4442" actId="20577"/>
          <ac:spMkLst>
            <pc:docMk/>
            <pc:sldMk cId="3847337523" sldId="364"/>
            <ac:spMk id="12" creationId="{9736ED3C-8C7B-AE38-B16E-2D89866674E3}"/>
          </ac:spMkLst>
        </pc:spChg>
        <pc:spChg chg="add del mod">
          <ac:chgData name="박민지" userId="8cd2928b-fb69-4a34-b7ec-bae7cef32d1f" providerId="ADAL" clId="{C601E237-A7CD-4E35-89FA-295415533D17}" dt="2022-08-31T16:20:59.893" v="4191" actId="21"/>
          <ac:spMkLst>
            <pc:docMk/>
            <pc:sldMk cId="3847337523" sldId="364"/>
            <ac:spMk id="14" creationId="{29533640-3159-9734-84BB-F74045285A74}"/>
          </ac:spMkLst>
        </pc:spChg>
        <pc:spChg chg="del">
          <ac:chgData name="박민지" userId="8cd2928b-fb69-4a34-b7ec-bae7cef32d1f" providerId="ADAL" clId="{C601E237-A7CD-4E35-89FA-295415533D17}" dt="2022-08-31T16:16:40.635" v="4149" actId="478"/>
          <ac:spMkLst>
            <pc:docMk/>
            <pc:sldMk cId="3847337523" sldId="364"/>
            <ac:spMk id="15" creationId="{4294F4A1-D7BC-93E1-70CE-6EED8045634D}"/>
          </ac:spMkLst>
        </pc:spChg>
        <pc:spChg chg="del">
          <ac:chgData name="박민지" userId="8cd2928b-fb69-4a34-b7ec-bae7cef32d1f" providerId="ADAL" clId="{C601E237-A7CD-4E35-89FA-295415533D17}" dt="2022-08-31T16:16:37.909" v="4148" actId="478"/>
          <ac:spMkLst>
            <pc:docMk/>
            <pc:sldMk cId="3847337523" sldId="364"/>
            <ac:spMk id="16" creationId="{85BF4B89-7FCC-9CDB-541A-16E5BECD8B30}"/>
          </ac:spMkLst>
        </pc:spChg>
        <pc:spChg chg="add mod">
          <ac:chgData name="박민지" userId="8cd2928b-fb69-4a34-b7ec-bae7cef32d1f" providerId="ADAL" clId="{C601E237-A7CD-4E35-89FA-295415533D17}" dt="2022-08-31T16:41:58.815" v="4427" actId="1076"/>
          <ac:spMkLst>
            <pc:docMk/>
            <pc:sldMk cId="3847337523" sldId="364"/>
            <ac:spMk id="17" creationId="{3A0ED701-6137-1ED3-D75D-27777DEA7B9C}"/>
          </ac:spMkLst>
        </pc:spChg>
        <pc:spChg chg="del">
          <ac:chgData name="박민지" userId="8cd2928b-fb69-4a34-b7ec-bae7cef32d1f" providerId="ADAL" clId="{C601E237-A7CD-4E35-89FA-295415533D17}" dt="2022-08-31T16:16:37.909" v="4148" actId="478"/>
          <ac:spMkLst>
            <pc:docMk/>
            <pc:sldMk cId="3847337523" sldId="364"/>
            <ac:spMk id="18" creationId="{8A31D774-76AA-DAC4-4E6C-2E7A121F4907}"/>
          </ac:spMkLst>
        </pc:spChg>
        <pc:spChg chg="add mod">
          <ac:chgData name="박민지" userId="8cd2928b-fb69-4a34-b7ec-bae7cef32d1f" providerId="ADAL" clId="{C601E237-A7CD-4E35-89FA-295415533D17}" dt="2022-08-31T16:41:58.815" v="4427" actId="1076"/>
          <ac:spMkLst>
            <pc:docMk/>
            <pc:sldMk cId="3847337523" sldId="364"/>
            <ac:spMk id="19" creationId="{A4BA1B9C-66C2-EF92-D09E-9AC97D3A7278}"/>
          </ac:spMkLst>
        </pc:spChg>
        <pc:spChg chg="mod">
          <ac:chgData name="박민지" userId="8cd2928b-fb69-4a34-b7ec-bae7cef32d1f" providerId="ADAL" clId="{C601E237-A7CD-4E35-89FA-295415533D17}" dt="2022-08-31T16:19:43.153" v="4167"/>
          <ac:spMkLst>
            <pc:docMk/>
            <pc:sldMk cId="3847337523" sldId="364"/>
            <ac:spMk id="21" creationId="{6A1499C9-255E-B713-713F-9235B55AA63F}"/>
          </ac:spMkLst>
        </pc:spChg>
        <pc:spChg chg="mod">
          <ac:chgData name="박민지" userId="8cd2928b-fb69-4a34-b7ec-bae7cef32d1f" providerId="ADAL" clId="{C601E237-A7CD-4E35-89FA-295415533D17}" dt="2022-08-31T16:19:43.153" v="4167"/>
          <ac:spMkLst>
            <pc:docMk/>
            <pc:sldMk cId="3847337523" sldId="364"/>
            <ac:spMk id="22" creationId="{1D83B155-E929-33F0-A3E5-8943EDA06D98}"/>
          </ac:spMkLst>
        </pc:spChg>
        <pc:spChg chg="mod">
          <ac:chgData name="박민지" userId="8cd2928b-fb69-4a34-b7ec-bae7cef32d1f" providerId="ADAL" clId="{C601E237-A7CD-4E35-89FA-295415533D17}" dt="2022-08-31T16:19:43.153" v="4167"/>
          <ac:spMkLst>
            <pc:docMk/>
            <pc:sldMk cId="3847337523" sldId="364"/>
            <ac:spMk id="25" creationId="{B5F06D1B-911B-8C3E-DEEA-F6A62CA0D4CA}"/>
          </ac:spMkLst>
        </pc:spChg>
        <pc:spChg chg="mod">
          <ac:chgData name="박민지" userId="8cd2928b-fb69-4a34-b7ec-bae7cef32d1f" providerId="ADAL" clId="{C601E237-A7CD-4E35-89FA-295415533D17}" dt="2022-08-31T16:19:43.153" v="4167"/>
          <ac:spMkLst>
            <pc:docMk/>
            <pc:sldMk cId="3847337523" sldId="364"/>
            <ac:spMk id="26" creationId="{FBE43DAA-BC48-4857-C028-A579689F4D57}"/>
          </ac:spMkLst>
        </pc:spChg>
        <pc:spChg chg="del">
          <ac:chgData name="박민지" userId="8cd2928b-fb69-4a34-b7ec-bae7cef32d1f" providerId="ADAL" clId="{C601E237-A7CD-4E35-89FA-295415533D17}" dt="2022-08-31T16:16:37.909" v="4148" actId="478"/>
          <ac:spMkLst>
            <pc:docMk/>
            <pc:sldMk cId="3847337523" sldId="364"/>
            <ac:spMk id="28" creationId="{1E375500-7ACA-99EF-2A3A-30CD7B77F853}"/>
          </ac:spMkLst>
        </pc:spChg>
        <pc:spChg chg="del">
          <ac:chgData name="박민지" userId="8cd2928b-fb69-4a34-b7ec-bae7cef32d1f" providerId="ADAL" clId="{C601E237-A7CD-4E35-89FA-295415533D17}" dt="2022-08-31T16:16:37.909" v="4148" actId="478"/>
          <ac:spMkLst>
            <pc:docMk/>
            <pc:sldMk cId="3847337523" sldId="364"/>
            <ac:spMk id="29" creationId="{2C8F2564-A938-463A-1F1F-B0DE1ABC2055}"/>
          </ac:spMkLst>
        </pc:spChg>
        <pc:spChg chg="del">
          <ac:chgData name="박민지" userId="8cd2928b-fb69-4a34-b7ec-bae7cef32d1f" providerId="ADAL" clId="{C601E237-A7CD-4E35-89FA-295415533D17}" dt="2022-08-31T16:16:37.909" v="4148" actId="478"/>
          <ac:spMkLst>
            <pc:docMk/>
            <pc:sldMk cId="3847337523" sldId="364"/>
            <ac:spMk id="30" creationId="{065C3E08-7260-D0C6-9F9B-C74D674E29DB}"/>
          </ac:spMkLst>
        </pc:spChg>
        <pc:spChg chg="del">
          <ac:chgData name="박민지" userId="8cd2928b-fb69-4a34-b7ec-bae7cef32d1f" providerId="ADAL" clId="{C601E237-A7CD-4E35-89FA-295415533D17}" dt="2022-08-31T16:16:37.909" v="4148" actId="478"/>
          <ac:spMkLst>
            <pc:docMk/>
            <pc:sldMk cId="3847337523" sldId="364"/>
            <ac:spMk id="31" creationId="{88C6F6DA-8A7F-C539-0277-C7ABEB4D3D7B}"/>
          </ac:spMkLst>
        </pc:spChg>
        <pc:spChg chg="del">
          <ac:chgData name="박민지" userId="8cd2928b-fb69-4a34-b7ec-bae7cef32d1f" providerId="ADAL" clId="{C601E237-A7CD-4E35-89FA-295415533D17}" dt="2022-08-31T16:16:37.909" v="4148" actId="478"/>
          <ac:spMkLst>
            <pc:docMk/>
            <pc:sldMk cId="3847337523" sldId="364"/>
            <ac:spMk id="32" creationId="{B72F16E1-BD1D-7471-96E8-1F015DEC4E9E}"/>
          </ac:spMkLst>
        </pc:spChg>
        <pc:spChg chg="del">
          <ac:chgData name="박민지" userId="8cd2928b-fb69-4a34-b7ec-bae7cef32d1f" providerId="ADAL" clId="{C601E237-A7CD-4E35-89FA-295415533D17}" dt="2022-08-31T16:16:37.909" v="4148" actId="478"/>
          <ac:spMkLst>
            <pc:docMk/>
            <pc:sldMk cId="3847337523" sldId="364"/>
            <ac:spMk id="33" creationId="{E78D45EF-8FAE-DD15-F197-E9A0DFE457E1}"/>
          </ac:spMkLst>
        </pc:spChg>
        <pc:spChg chg="del">
          <ac:chgData name="박민지" userId="8cd2928b-fb69-4a34-b7ec-bae7cef32d1f" providerId="ADAL" clId="{C601E237-A7CD-4E35-89FA-295415533D17}" dt="2022-08-31T16:16:37.909" v="4148" actId="478"/>
          <ac:spMkLst>
            <pc:docMk/>
            <pc:sldMk cId="3847337523" sldId="364"/>
            <ac:spMk id="36" creationId="{1240A077-3828-0DA5-2E18-C5D648DAB769}"/>
          </ac:spMkLst>
        </pc:spChg>
        <pc:spChg chg="mod">
          <ac:chgData name="박민지" userId="8cd2928b-fb69-4a34-b7ec-bae7cef32d1f" providerId="ADAL" clId="{C601E237-A7CD-4E35-89FA-295415533D17}" dt="2022-08-31T16:19:43.153" v="4167"/>
          <ac:spMkLst>
            <pc:docMk/>
            <pc:sldMk cId="3847337523" sldId="364"/>
            <ac:spMk id="37" creationId="{F7B4807C-1293-EDEE-F164-13FF0F8A4FB1}"/>
          </ac:spMkLst>
        </pc:spChg>
        <pc:spChg chg="mod">
          <ac:chgData name="박민지" userId="8cd2928b-fb69-4a34-b7ec-bae7cef32d1f" providerId="ADAL" clId="{C601E237-A7CD-4E35-89FA-295415533D17}" dt="2022-08-31T16:19:43.153" v="4167"/>
          <ac:spMkLst>
            <pc:docMk/>
            <pc:sldMk cId="3847337523" sldId="364"/>
            <ac:spMk id="38" creationId="{5F7B2F2A-920C-D6BF-CD7C-8ED62A95D04F}"/>
          </ac:spMkLst>
        </pc:spChg>
        <pc:spChg chg="mod">
          <ac:chgData name="박민지" userId="8cd2928b-fb69-4a34-b7ec-bae7cef32d1f" providerId="ADAL" clId="{C601E237-A7CD-4E35-89FA-295415533D17}" dt="2022-08-31T16:19:43.153" v="4167"/>
          <ac:spMkLst>
            <pc:docMk/>
            <pc:sldMk cId="3847337523" sldId="364"/>
            <ac:spMk id="41" creationId="{6B3E431F-A4A9-05C3-1836-04E5D23264E5}"/>
          </ac:spMkLst>
        </pc:spChg>
        <pc:spChg chg="mod">
          <ac:chgData name="박민지" userId="8cd2928b-fb69-4a34-b7ec-bae7cef32d1f" providerId="ADAL" clId="{C601E237-A7CD-4E35-89FA-295415533D17}" dt="2022-08-31T16:19:43.153" v="4167"/>
          <ac:spMkLst>
            <pc:docMk/>
            <pc:sldMk cId="3847337523" sldId="364"/>
            <ac:spMk id="42" creationId="{0C8A9226-1224-65B8-15F8-576390F6217B}"/>
          </ac:spMkLst>
        </pc:spChg>
        <pc:spChg chg="add del mod">
          <ac:chgData name="박민지" userId="8cd2928b-fb69-4a34-b7ec-bae7cef32d1f" providerId="ADAL" clId="{C601E237-A7CD-4E35-89FA-295415533D17}" dt="2022-08-31T16:20:49.621" v="4186" actId="478"/>
          <ac:spMkLst>
            <pc:docMk/>
            <pc:sldMk cId="3847337523" sldId="364"/>
            <ac:spMk id="48" creationId="{E11AE63E-E215-C416-21EC-D70900E2046A}"/>
          </ac:spMkLst>
        </pc:spChg>
        <pc:spChg chg="add del mod">
          <ac:chgData name="박민지" userId="8cd2928b-fb69-4a34-b7ec-bae7cef32d1f" providerId="ADAL" clId="{C601E237-A7CD-4E35-89FA-295415533D17}" dt="2022-08-31T16:20:49.621" v="4186" actId="478"/>
          <ac:spMkLst>
            <pc:docMk/>
            <pc:sldMk cId="3847337523" sldId="364"/>
            <ac:spMk id="49" creationId="{ADCB8869-8691-4D52-B7B9-43BDCF6B25F1}"/>
          </ac:spMkLst>
        </pc:spChg>
        <pc:spChg chg="add del mod">
          <ac:chgData name="박민지" userId="8cd2928b-fb69-4a34-b7ec-bae7cef32d1f" providerId="ADAL" clId="{C601E237-A7CD-4E35-89FA-295415533D17}" dt="2022-08-31T16:20:49.621" v="4186" actId="478"/>
          <ac:spMkLst>
            <pc:docMk/>
            <pc:sldMk cId="3847337523" sldId="364"/>
            <ac:spMk id="51" creationId="{2E2417B3-0357-E0B1-37CD-169B4A278136}"/>
          </ac:spMkLst>
        </pc:spChg>
        <pc:spChg chg="add del mod">
          <ac:chgData name="박민지" userId="8cd2928b-fb69-4a34-b7ec-bae7cef32d1f" providerId="ADAL" clId="{C601E237-A7CD-4E35-89FA-295415533D17}" dt="2022-08-31T16:20:49.621" v="4186" actId="478"/>
          <ac:spMkLst>
            <pc:docMk/>
            <pc:sldMk cId="3847337523" sldId="364"/>
            <ac:spMk id="52" creationId="{B4078C3A-B2B3-A30F-C225-DE8600884DE8}"/>
          </ac:spMkLst>
        </pc:spChg>
        <pc:spChg chg="add mod">
          <ac:chgData name="박민지" userId="8cd2928b-fb69-4a34-b7ec-bae7cef32d1f" providerId="ADAL" clId="{C601E237-A7CD-4E35-89FA-295415533D17}" dt="2022-08-31T16:41:49.943" v="4426" actId="1076"/>
          <ac:spMkLst>
            <pc:docMk/>
            <pc:sldMk cId="3847337523" sldId="364"/>
            <ac:spMk id="54" creationId="{A5F36A2C-D549-E94D-6B24-DE8ABA938FF4}"/>
          </ac:spMkLst>
        </pc:spChg>
        <pc:spChg chg="add mod">
          <ac:chgData name="박민지" userId="8cd2928b-fb69-4a34-b7ec-bae7cef32d1f" providerId="ADAL" clId="{C601E237-A7CD-4E35-89FA-295415533D17}" dt="2022-08-31T16:41:49.943" v="4426" actId="1076"/>
          <ac:spMkLst>
            <pc:docMk/>
            <pc:sldMk cId="3847337523" sldId="364"/>
            <ac:spMk id="55" creationId="{5DBFB292-717E-F410-FACB-1784F68AD34D}"/>
          </ac:spMkLst>
        </pc:spChg>
        <pc:spChg chg="add mod">
          <ac:chgData name="박민지" userId="8cd2928b-fb69-4a34-b7ec-bae7cef32d1f" providerId="ADAL" clId="{C601E237-A7CD-4E35-89FA-295415533D17}" dt="2022-08-31T16:41:49.943" v="4426" actId="1076"/>
          <ac:spMkLst>
            <pc:docMk/>
            <pc:sldMk cId="3847337523" sldId="364"/>
            <ac:spMk id="57" creationId="{37128A51-7219-B309-C02E-564C640C79C6}"/>
          </ac:spMkLst>
        </pc:spChg>
        <pc:spChg chg="del">
          <ac:chgData name="박민지" userId="8cd2928b-fb69-4a34-b7ec-bae7cef32d1f" providerId="ADAL" clId="{C601E237-A7CD-4E35-89FA-295415533D17}" dt="2022-08-31T16:16:37.909" v="4148" actId="478"/>
          <ac:spMkLst>
            <pc:docMk/>
            <pc:sldMk cId="3847337523" sldId="364"/>
            <ac:spMk id="58" creationId="{734872B5-A4F9-657F-BBA4-116355FE0A45}"/>
          </ac:spMkLst>
        </pc:spChg>
        <pc:spChg chg="del">
          <ac:chgData name="박민지" userId="8cd2928b-fb69-4a34-b7ec-bae7cef32d1f" providerId="ADAL" clId="{C601E237-A7CD-4E35-89FA-295415533D17}" dt="2022-08-31T16:16:37.909" v="4148" actId="478"/>
          <ac:spMkLst>
            <pc:docMk/>
            <pc:sldMk cId="3847337523" sldId="364"/>
            <ac:spMk id="59" creationId="{97B41952-04ED-AC97-69F0-57A3714C58B5}"/>
          </ac:spMkLst>
        </pc:spChg>
        <pc:spChg chg="add mod">
          <ac:chgData name="박민지" userId="8cd2928b-fb69-4a34-b7ec-bae7cef32d1f" providerId="ADAL" clId="{C601E237-A7CD-4E35-89FA-295415533D17}" dt="2022-08-31T16:41:49.943" v="4426" actId="1076"/>
          <ac:spMkLst>
            <pc:docMk/>
            <pc:sldMk cId="3847337523" sldId="364"/>
            <ac:spMk id="60" creationId="{1CDF3A4D-587F-0238-7A70-A683D472DB9D}"/>
          </ac:spMkLst>
        </pc:spChg>
        <pc:spChg chg="add mod">
          <ac:chgData name="박민지" userId="8cd2928b-fb69-4a34-b7ec-bae7cef32d1f" providerId="ADAL" clId="{C601E237-A7CD-4E35-89FA-295415533D17}" dt="2022-08-31T16:41:49.943" v="4426" actId="1076"/>
          <ac:spMkLst>
            <pc:docMk/>
            <pc:sldMk cId="3847337523" sldId="364"/>
            <ac:spMk id="62" creationId="{FF0EDFFC-4A64-8DCF-76B3-BD0A3F0D32F1}"/>
          </ac:spMkLst>
        </pc:spChg>
        <pc:grpChg chg="add del mod">
          <ac:chgData name="박민지" userId="8cd2928b-fb69-4a34-b7ec-bae7cef32d1f" providerId="ADAL" clId="{C601E237-A7CD-4E35-89FA-295415533D17}" dt="2022-08-31T16:19:57.146" v="4170" actId="478"/>
          <ac:grpSpMkLst>
            <pc:docMk/>
            <pc:sldMk cId="3847337523" sldId="364"/>
            <ac:grpSpMk id="20" creationId="{0D90DFFB-262C-1703-46B6-7375E319BA22}"/>
          </ac:grpSpMkLst>
        </pc:grpChg>
        <pc:grpChg chg="add del mod">
          <ac:chgData name="박민지" userId="8cd2928b-fb69-4a34-b7ec-bae7cef32d1f" providerId="ADAL" clId="{C601E237-A7CD-4E35-89FA-295415533D17}" dt="2022-08-31T16:19:57.146" v="4170" actId="478"/>
          <ac:grpSpMkLst>
            <pc:docMk/>
            <pc:sldMk cId="3847337523" sldId="364"/>
            <ac:grpSpMk id="24" creationId="{4781EE10-C082-6834-1B88-9CA79867FC29}"/>
          </ac:grpSpMkLst>
        </pc:grpChg>
        <pc:grpChg chg="add del mod">
          <ac:chgData name="박민지" userId="8cd2928b-fb69-4a34-b7ec-bae7cef32d1f" providerId="ADAL" clId="{C601E237-A7CD-4E35-89FA-295415533D17}" dt="2022-08-31T16:19:57.146" v="4170" actId="478"/>
          <ac:grpSpMkLst>
            <pc:docMk/>
            <pc:sldMk cId="3847337523" sldId="364"/>
            <ac:grpSpMk id="27" creationId="{464DAD91-1009-F6CD-2BF3-197072C9D116}"/>
          </ac:grpSpMkLst>
        </pc:grpChg>
        <pc:grpChg chg="add del mod">
          <ac:chgData name="박민지" userId="8cd2928b-fb69-4a34-b7ec-bae7cef32d1f" providerId="ADAL" clId="{C601E237-A7CD-4E35-89FA-295415533D17}" dt="2022-08-31T16:19:57.146" v="4170" actId="478"/>
          <ac:grpSpMkLst>
            <pc:docMk/>
            <pc:sldMk cId="3847337523" sldId="364"/>
            <ac:grpSpMk id="40" creationId="{B6094EB3-ED95-802B-8A6A-8D1343F1C5ED}"/>
          </ac:grpSpMkLst>
        </pc:grpChg>
        <pc:picChg chg="del">
          <ac:chgData name="박민지" userId="8cd2928b-fb69-4a34-b7ec-bae7cef32d1f" providerId="ADAL" clId="{C601E237-A7CD-4E35-89FA-295415533D17}" dt="2022-08-31T16:16:37.909" v="4148" actId="478"/>
          <ac:picMkLst>
            <pc:docMk/>
            <pc:sldMk cId="3847337523" sldId="364"/>
            <ac:picMk id="2" creationId="{EF051C6A-64AE-0CA3-4AFD-1EC613C14CEF}"/>
          </ac:picMkLst>
        </pc:picChg>
        <pc:cxnChg chg="del">
          <ac:chgData name="박민지" userId="8cd2928b-fb69-4a34-b7ec-bae7cef32d1f" providerId="ADAL" clId="{C601E237-A7CD-4E35-89FA-295415533D17}" dt="2022-08-31T16:16:37.909" v="4148" actId="478"/>
          <ac:cxnSpMkLst>
            <pc:docMk/>
            <pc:sldMk cId="3847337523" sldId="364"/>
            <ac:cxnSpMk id="5" creationId="{EA017437-1E28-D5AE-A954-82A423924608}"/>
          </ac:cxnSpMkLst>
        </pc:cxnChg>
        <pc:cxnChg chg="del">
          <ac:chgData name="박민지" userId="8cd2928b-fb69-4a34-b7ec-bae7cef32d1f" providerId="ADAL" clId="{C601E237-A7CD-4E35-89FA-295415533D17}" dt="2022-08-31T16:16:37.909" v="4148" actId="478"/>
          <ac:cxnSpMkLst>
            <pc:docMk/>
            <pc:sldMk cId="3847337523" sldId="364"/>
            <ac:cxnSpMk id="6" creationId="{B80ED570-9863-A995-49A8-663F389AAA7E}"/>
          </ac:cxnSpMkLst>
        </pc:cxnChg>
        <pc:cxnChg chg="del">
          <ac:chgData name="박민지" userId="8cd2928b-fb69-4a34-b7ec-bae7cef32d1f" providerId="ADAL" clId="{C601E237-A7CD-4E35-89FA-295415533D17}" dt="2022-08-31T16:16:37.909" v="4148" actId="478"/>
          <ac:cxnSpMkLst>
            <pc:docMk/>
            <pc:sldMk cId="3847337523" sldId="364"/>
            <ac:cxnSpMk id="8" creationId="{9215B7A9-BB7F-E5A7-57B2-B78552ECC1EE}"/>
          </ac:cxnSpMkLst>
        </pc:cxnChg>
        <pc:cxnChg chg="del">
          <ac:chgData name="박민지" userId="8cd2928b-fb69-4a34-b7ec-bae7cef32d1f" providerId="ADAL" clId="{C601E237-A7CD-4E35-89FA-295415533D17}" dt="2022-08-31T16:16:37.909" v="4148" actId="478"/>
          <ac:cxnSpMkLst>
            <pc:docMk/>
            <pc:sldMk cId="3847337523" sldId="364"/>
            <ac:cxnSpMk id="9" creationId="{8B37E734-D128-5FDB-CB72-4E654181B336}"/>
          </ac:cxnSpMkLst>
        </pc:cxnChg>
        <pc:cxnChg chg="del">
          <ac:chgData name="박민지" userId="8cd2928b-fb69-4a34-b7ec-bae7cef32d1f" providerId="ADAL" clId="{C601E237-A7CD-4E35-89FA-295415533D17}" dt="2022-08-31T16:16:37.909" v="4148" actId="478"/>
          <ac:cxnSpMkLst>
            <pc:docMk/>
            <pc:sldMk cId="3847337523" sldId="364"/>
            <ac:cxnSpMk id="11" creationId="{B535CE3F-A869-26DD-4D63-CFB6CA162D84}"/>
          </ac:cxnSpMkLst>
        </pc:cxnChg>
        <pc:cxnChg chg="add del mod">
          <ac:chgData name="박민지" userId="8cd2928b-fb69-4a34-b7ec-bae7cef32d1f" providerId="ADAL" clId="{C601E237-A7CD-4E35-89FA-295415533D17}" dt="2022-08-31T16:19:59.647" v="4171" actId="478"/>
          <ac:cxnSpMkLst>
            <pc:docMk/>
            <pc:sldMk cId="3847337523" sldId="364"/>
            <ac:cxnSpMk id="23" creationId="{E24A1755-5620-2575-969C-8C4311CA246A}"/>
          </ac:cxnSpMkLst>
        </pc:cxnChg>
        <pc:cxnChg chg="add del mod">
          <ac:chgData name="박민지" userId="8cd2928b-fb69-4a34-b7ec-bae7cef32d1f" providerId="ADAL" clId="{C601E237-A7CD-4E35-89FA-295415533D17}" dt="2022-08-31T16:19:57.146" v="4170" actId="478"/>
          <ac:cxnSpMkLst>
            <pc:docMk/>
            <pc:sldMk cId="3847337523" sldId="364"/>
            <ac:cxnSpMk id="39" creationId="{D118E1F2-BE82-D894-B47E-69021B624100}"/>
          </ac:cxnSpMkLst>
        </pc:cxnChg>
        <pc:cxnChg chg="add del mod">
          <ac:chgData name="박민지" userId="8cd2928b-fb69-4a34-b7ec-bae7cef32d1f" providerId="ADAL" clId="{C601E237-A7CD-4E35-89FA-295415533D17}" dt="2022-08-31T16:19:57.146" v="4170" actId="478"/>
          <ac:cxnSpMkLst>
            <pc:docMk/>
            <pc:sldMk cId="3847337523" sldId="364"/>
            <ac:cxnSpMk id="43" creationId="{3F13BDEC-6756-94D6-953A-C48A4E9ABBEC}"/>
          </ac:cxnSpMkLst>
        </pc:cxnChg>
        <pc:cxnChg chg="add del mod">
          <ac:chgData name="박민지" userId="8cd2928b-fb69-4a34-b7ec-bae7cef32d1f" providerId="ADAL" clId="{C601E237-A7CD-4E35-89FA-295415533D17}" dt="2022-08-31T16:20:10.009" v="4173" actId="11529"/>
          <ac:cxnSpMkLst>
            <pc:docMk/>
            <pc:sldMk cId="3847337523" sldId="364"/>
            <ac:cxnSpMk id="45" creationId="{B87837D1-680C-0F84-1FCC-194272C41BEC}"/>
          </ac:cxnSpMkLst>
        </pc:cxnChg>
        <pc:cxnChg chg="add mod">
          <ac:chgData name="박민지" userId="8cd2928b-fb69-4a34-b7ec-bae7cef32d1f" providerId="ADAL" clId="{C601E237-A7CD-4E35-89FA-295415533D17}" dt="2022-08-31T16:41:49.943" v="4426" actId="1076"/>
          <ac:cxnSpMkLst>
            <pc:docMk/>
            <pc:sldMk cId="3847337523" sldId="364"/>
            <ac:cxnSpMk id="47" creationId="{AD2A8ED7-A594-ABB6-F4D9-7E9C6932D6E1}"/>
          </ac:cxnSpMkLst>
        </pc:cxnChg>
        <pc:cxnChg chg="add del mod">
          <ac:chgData name="박민지" userId="8cd2928b-fb69-4a34-b7ec-bae7cef32d1f" providerId="ADAL" clId="{C601E237-A7CD-4E35-89FA-295415533D17}" dt="2022-08-31T16:20:49.621" v="4186" actId="478"/>
          <ac:cxnSpMkLst>
            <pc:docMk/>
            <pc:sldMk cId="3847337523" sldId="364"/>
            <ac:cxnSpMk id="50" creationId="{0C936198-2412-6931-A6F2-D7A405285ABB}"/>
          </ac:cxnSpMkLst>
        </pc:cxnChg>
        <pc:cxnChg chg="add del mod">
          <ac:chgData name="박민지" userId="8cd2928b-fb69-4a34-b7ec-bae7cef32d1f" providerId="ADAL" clId="{C601E237-A7CD-4E35-89FA-295415533D17}" dt="2022-08-31T16:20:49.621" v="4186" actId="478"/>
          <ac:cxnSpMkLst>
            <pc:docMk/>
            <pc:sldMk cId="3847337523" sldId="364"/>
            <ac:cxnSpMk id="53" creationId="{2EDD5F04-BBFA-899A-F0A1-C2EC2F53FA43}"/>
          </ac:cxnSpMkLst>
        </pc:cxnChg>
        <pc:cxnChg chg="add mod">
          <ac:chgData name="박민지" userId="8cd2928b-fb69-4a34-b7ec-bae7cef32d1f" providerId="ADAL" clId="{C601E237-A7CD-4E35-89FA-295415533D17}" dt="2022-08-31T16:41:49.943" v="4426" actId="1076"/>
          <ac:cxnSpMkLst>
            <pc:docMk/>
            <pc:sldMk cId="3847337523" sldId="364"/>
            <ac:cxnSpMk id="56" creationId="{DDCE5C7E-A065-EA2A-3346-A850D529C3F7}"/>
          </ac:cxnSpMkLst>
        </pc:cxnChg>
        <pc:cxnChg chg="add del mod">
          <ac:chgData name="박민지" userId="8cd2928b-fb69-4a34-b7ec-bae7cef32d1f" providerId="ADAL" clId="{C601E237-A7CD-4E35-89FA-295415533D17}" dt="2022-08-31T16:21:25.161" v="4201" actId="478"/>
          <ac:cxnSpMkLst>
            <pc:docMk/>
            <pc:sldMk cId="3847337523" sldId="364"/>
            <ac:cxnSpMk id="61" creationId="{3EBB55DE-2F64-271D-3EAA-1C90AFDA6F2E}"/>
          </ac:cxnSpMkLst>
        </pc:cxnChg>
      </pc:sldChg>
      <pc:sldChg chg="add del">
        <pc:chgData name="박민지" userId="8cd2928b-fb69-4a34-b7ec-bae7cef32d1f" providerId="ADAL" clId="{C601E237-A7CD-4E35-89FA-295415533D17}" dt="2022-08-31T16:37:41.704" v="4392" actId="47"/>
        <pc:sldMkLst>
          <pc:docMk/>
          <pc:sldMk cId="3537982629" sldId="365"/>
        </pc:sldMkLst>
      </pc:sldChg>
    </pc:docChg>
  </pc:docChgLst>
  <pc:docChgLst>
    <pc:chgData name="박민지" userId="8cd2928b-fb69-4a34-b7ec-bae7cef32d1f" providerId="ADAL" clId="{861093D8-2A3D-4EBF-B559-154652380096}"/>
    <pc:docChg chg="undo redo custSel addSld delSld modSld sldOrd">
      <pc:chgData name="박민지" userId="8cd2928b-fb69-4a34-b7ec-bae7cef32d1f" providerId="ADAL" clId="{861093D8-2A3D-4EBF-B559-154652380096}" dt="2022-08-01T12:02:50.838" v="4162" actId="1076"/>
      <pc:docMkLst>
        <pc:docMk/>
      </pc:docMkLst>
      <pc:sldChg chg="del">
        <pc:chgData name="박민지" userId="8cd2928b-fb69-4a34-b7ec-bae7cef32d1f" providerId="ADAL" clId="{861093D8-2A3D-4EBF-B559-154652380096}" dt="2022-07-31T09:13:16.895" v="22" actId="47"/>
        <pc:sldMkLst>
          <pc:docMk/>
          <pc:sldMk cId="1267715362" sldId="281"/>
        </pc:sldMkLst>
      </pc:sldChg>
      <pc:sldChg chg="del">
        <pc:chgData name="박민지" userId="8cd2928b-fb69-4a34-b7ec-bae7cef32d1f" providerId="ADAL" clId="{861093D8-2A3D-4EBF-B559-154652380096}" dt="2022-07-31T09:13:17.721" v="23" actId="47"/>
        <pc:sldMkLst>
          <pc:docMk/>
          <pc:sldMk cId="1690361807" sldId="286"/>
        </pc:sldMkLst>
      </pc:sldChg>
      <pc:sldChg chg="del">
        <pc:chgData name="박민지" userId="8cd2928b-fb69-4a34-b7ec-bae7cef32d1f" providerId="ADAL" clId="{861093D8-2A3D-4EBF-B559-154652380096}" dt="2022-07-31T09:30:40.311" v="545" actId="47"/>
        <pc:sldMkLst>
          <pc:docMk/>
          <pc:sldMk cId="3188990869" sldId="288"/>
        </pc:sldMkLst>
      </pc:sldChg>
      <pc:sldChg chg="del">
        <pc:chgData name="박민지" userId="8cd2928b-fb69-4a34-b7ec-bae7cef32d1f" providerId="ADAL" clId="{861093D8-2A3D-4EBF-B559-154652380096}" dt="2022-07-31T09:13:22.139" v="24" actId="47"/>
        <pc:sldMkLst>
          <pc:docMk/>
          <pc:sldMk cId="280402686" sldId="289"/>
        </pc:sldMkLst>
      </pc:sldChg>
      <pc:sldChg chg="addSp delSp modSp mod ord">
        <pc:chgData name="박민지" userId="8cd2928b-fb69-4a34-b7ec-bae7cef32d1f" providerId="ADAL" clId="{861093D8-2A3D-4EBF-B559-154652380096}" dt="2022-07-31T14:06:03.576" v="2157"/>
        <pc:sldMkLst>
          <pc:docMk/>
          <pc:sldMk cId="822192489" sldId="291"/>
        </pc:sldMkLst>
        <pc:spChg chg="mod">
          <ac:chgData name="박민지" userId="8cd2928b-fb69-4a34-b7ec-bae7cef32d1f" providerId="ADAL" clId="{861093D8-2A3D-4EBF-B559-154652380096}" dt="2022-07-31T09:45:59.899" v="801" actId="1076"/>
          <ac:spMkLst>
            <pc:docMk/>
            <pc:sldMk cId="822192489" sldId="291"/>
            <ac:spMk id="12" creationId="{4DF63590-898D-0B5A-8D1D-F6965BEF94CA}"/>
          </ac:spMkLst>
        </pc:spChg>
        <pc:spChg chg="add del mod">
          <ac:chgData name="박민지" userId="8cd2928b-fb69-4a34-b7ec-bae7cef32d1f" providerId="ADAL" clId="{861093D8-2A3D-4EBF-B559-154652380096}" dt="2022-07-31T09:26:19.586" v="399" actId="478"/>
          <ac:spMkLst>
            <pc:docMk/>
            <pc:sldMk cId="822192489" sldId="291"/>
            <ac:spMk id="13" creationId="{ED7171EA-EE59-F4AC-A233-557053BC5C08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15" creationId="{BA4B35C1-8490-6E15-4518-F832191EFAA2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16" creationId="{B5C8A9AC-8440-6472-1568-59D2822C6362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17" creationId="{317FDBA1-A1C4-B2B1-2D01-A2CBF1EAE9D8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18" creationId="{C9E30CBB-1506-6637-45DD-D3E83F1F5707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20" creationId="{56909286-56EB-94AF-3644-D8953C73A056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21" creationId="{0A7635CA-FBF3-1B6B-7DF9-5FA30DABFBBB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23" creationId="{0046150A-34E6-8E08-4280-27F8253073D2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24" creationId="{FCC1BE4E-F5CE-A6CB-7371-0339D25B7A18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25" creationId="{9C553010-1051-95CF-0522-6270E6C00485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26" creationId="{74DC1A21-AFC0-6FB6-7605-A96387337DB9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28" creationId="{73FB2BAE-CBC2-87D9-D069-99E4B5571A1D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29" creationId="{5F7F7DC4-A8C2-733A-FF76-1AAD25867857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31" creationId="{2C2D479C-3C52-A518-AB64-F4F024B31F92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32" creationId="{8A1915C4-EA4E-141D-7B4F-D37BCBAF005F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33" creationId="{50B4AFF9-9367-32AC-5252-8A1A9684DECB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34" creationId="{9EAB90E8-DF8A-321D-A457-560A4E14070A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36" creationId="{0DC71FB3-49D3-4022-32B0-976DA2EE6884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37" creationId="{3396FA56-0BCC-7830-E565-69E286D6C12F}"/>
          </ac:spMkLst>
        </pc:spChg>
        <pc:spChg chg="add del mod">
          <ac:chgData name="박민지" userId="8cd2928b-fb69-4a34-b7ec-bae7cef32d1f" providerId="ADAL" clId="{861093D8-2A3D-4EBF-B559-154652380096}" dt="2022-07-31T09:31:25.810" v="571" actId="478"/>
          <ac:spMkLst>
            <pc:docMk/>
            <pc:sldMk cId="822192489" sldId="291"/>
            <ac:spMk id="58" creationId="{2CAE1D2C-F400-91FA-D1C3-3C6B27A4D7CD}"/>
          </ac:spMkLst>
        </pc:spChg>
        <pc:spChg chg="add mod">
          <ac:chgData name="박민지" userId="8cd2928b-fb69-4a34-b7ec-bae7cef32d1f" providerId="ADAL" clId="{861093D8-2A3D-4EBF-B559-154652380096}" dt="2022-07-31T09:44:33.690" v="785" actId="1076"/>
          <ac:spMkLst>
            <pc:docMk/>
            <pc:sldMk cId="822192489" sldId="291"/>
            <ac:spMk id="59" creationId="{4E8C65F3-0922-3392-1BEC-28AB3907500E}"/>
          </ac:spMkLst>
        </pc:spChg>
        <pc:spChg chg="add mod">
          <ac:chgData name="박민지" userId="8cd2928b-fb69-4a34-b7ec-bae7cef32d1f" providerId="ADAL" clId="{861093D8-2A3D-4EBF-B559-154652380096}" dt="2022-07-31T09:44:33.690" v="785" actId="1076"/>
          <ac:spMkLst>
            <pc:docMk/>
            <pc:sldMk cId="822192489" sldId="291"/>
            <ac:spMk id="60" creationId="{48BF150D-2568-54B2-0A5E-F67877AA8223}"/>
          </ac:spMkLst>
        </pc:spChg>
        <pc:spChg chg="add del mod">
          <ac:chgData name="박민지" userId="8cd2928b-fb69-4a34-b7ec-bae7cef32d1f" providerId="ADAL" clId="{861093D8-2A3D-4EBF-B559-154652380096}" dt="2022-07-31T09:34:40.298" v="623" actId="478"/>
          <ac:spMkLst>
            <pc:docMk/>
            <pc:sldMk cId="822192489" sldId="291"/>
            <ac:spMk id="62" creationId="{51C6C5B6-4FAD-D328-5D77-EE83DBF5905C}"/>
          </ac:spMkLst>
        </pc:spChg>
        <pc:spChg chg="add del mod">
          <ac:chgData name="박민지" userId="8cd2928b-fb69-4a34-b7ec-bae7cef32d1f" providerId="ADAL" clId="{861093D8-2A3D-4EBF-B559-154652380096}" dt="2022-07-31T09:34:40.298" v="625"/>
          <ac:spMkLst>
            <pc:docMk/>
            <pc:sldMk cId="822192489" sldId="291"/>
            <ac:spMk id="63" creationId="{FA1D216B-D1CD-1E7A-AB4E-2D59DD288720}"/>
          </ac:spMkLst>
        </pc:spChg>
        <pc:spChg chg="add mod">
          <ac:chgData name="박민지" userId="8cd2928b-fb69-4a34-b7ec-bae7cef32d1f" providerId="ADAL" clId="{861093D8-2A3D-4EBF-B559-154652380096}" dt="2022-07-31T09:45:13.569" v="794" actId="1076"/>
          <ac:spMkLst>
            <pc:docMk/>
            <pc:sldMk cId="822192489" sldId="291"/>
            <ac:spMk id="64" creationId="{0921F882-AA0D-CBC7-0972-C0EA590A83BA}"/>
          </ac:spMkLst>
        </pc:spChg>
        <pc:spChg chg="add mod topLvl">
          <ac:chgData name="박민지" userId="8cd2928b-fb69-4a34-b7ec-bae7cef32d1f" providerId="ADAL" clId="{861093D8-2A3D-4EBF-B559-154652380096}" dt="2022-07-31T12:57:24.972" v="1658" actId="1076"/>
          <ac:spMkLst>
            <pc:docMk/>
            <pc:sldMk cId="822192489" sldId="291"/>
            <ac:spMk id="75" creationId="{B0E238EB-C901-A0FE-A847-8C0A2DA87D98}"/>
          </ac:spMkLst>
        </pc:spChg>
        <pc:spChg chg="add mod topLvl">
          <ac:chgData name="박민지" userId="8cd2928b-fb69-4a34-b7ec-bae7cef32d1f" providerId="ADAL" clId="{861093D8-2A3D-4EBF-B559-154652380096}" dt="2022-07-31T12:57:24.972" v="1658" actId="1076"/>
          <ac:spMkLst>
            <pc:docMk/>
            <pc:sldMk cId="822192489" sldId="291"/>
            <ac:spMk id="76" creationId="{9964B42F-2BC5-4AD5-E4FB-B83A6D9F00BB}"/>
          </ac:spMkLst>
        </pc:spChg>
        <pc:spChg chg="add mod topLvl">
          <ac:chgData name="박민지" userId="8cd2928b-fb69-4a34-b7ec-bae7cef32d1f" providerId="ADAL" clId="{861093D8-2A3D-4EBF-B559-154652380096}" dt="2022-07-31T12:57:24.972" v="1658" actId="1076"/>
          <ac:spMkLst>
            <pc:docMk/>
            <pc:sldMk cId="822192489" sldId="291"/>
            <ac:spMk id="78" creationId="{1E26F0C5-8544-CF98-389E-E33FD1DC94B9}"/>
          </ac:spMkLst>
        </pc:spChg>
        <pc:spChg chg="add mod">
          <ac:chgData name="박민지" userId="8cd2928b-fb69-4a34-b7ec-bae7cef32d1f" providerId="ADAL" clId="{861093D8-2A3D-4EBF-B559-154652380096}" dt="2022-07-31T09:44:42.828" v="787" actId="1076"/>
          <ac:spMkLst>
            <pc:docMk/>
            <pc:sldMk cId="822192489" sldId="291"/>
            <ac:spMk id="80" creationId="{DC9FAA79-5808-9FB1-3871-435F53049051}"/>
          </ac:spMkLst>
        </pc:spChg>
        <pc:spChg chg="add mod topLvl">
          <ac:chgData name="박민지" userId="8cd2928b-fb69-4a34-b7ec-bae7cef32d1f" providerId="ADAL" clId="{861093D8-2A3D-4EBF-B559-154652380096}" dt="2022-07-31T12:57:24.972" v="1658" actId="1076"/>
          <ac:spMkLst>
            <pc:docMk/>
            <pc:sldMk cId="822192489" sldId="291"/>
            <ac:spMk id="81" creationId="{A914A854-1B48-CCE4-5218-7ADC0EDD63FF}"/>
          </ac:spMkLst>
        </pc:spChg>
        <pc:spChg chg="add mod">
          <ac:chgData name="박민지" userId="8cd2928b-fb69-4a34-b7ec-bae7cef32d1f" providerId="ADAL" clId="{861093D8-2A3D-4EBF-B559-154652380096}" dt="2022-07-31T12:57:30.120" v="1659" actId="1076"/>
          <ac:spMkLst>
            <pc:docMk/>
            <pc:sldMk cId="822192489" sldId="291"/>
            <ac:spMk id="88" creationId="{407C49BF-84C9-E6B6-EF55-EAE0BE4D2B7B}"/>
          </ac:spMkLst>
        </pc:spChg>
        <pc:grpChg chg="add del mod">
          <ac:chgData name="박민지" userId="8cd2928b-fb69-4a34-b7ec-bae7cef32d1f" providerId="ADAL" clId="{861093D8-2A3D-4EBF-B559-154652380096}" dt="2022-07-31T09:30:50.494" v="546" actId="165"/>
          <ac:grpSpMkLst>
            <pc:docMk/>
            <pc:sldMk cId="822192489" sldId="291"/>
            <ac:grpSpMk id="57" creationId="{BCE93052-FDAA-57A4-BCBA-68FE1B26338A}"/>
          </ac:grpSpMkLst>
        </pc:grpChg>
        <pc:grpChg chg="add del mod">
          <ac:chgData name="박민지" userId="8cd2928b-fb69-4a34-b7ec-bae7cef32d1f" providerId="ADAL" clId="{861093D8-2A3D-4EBF-B559-154652380096}" dt="2022-07-31T09:42:00.456" v="745" actId="165"/>
          <ac:grpSpMkLst>
            <pc:docMk/>
            <pc:sldMk cId="822192489" sldId="291"/>
            <ac:grpSpMk id="61" creationId="{E8E4FB38-7278-7CAB-824F-261FCB6E8EDB}"/>
          </ac:grpSpMkLst>
        </pc:grpChg>
        <pc:grpChg chg="add mod">
          <ac:chgData name="박민지" userId="8cd2928b-fb69-4a34-b7ec-bae7cef32d1f" providerId="ADAL" clId="{861093D8-2A3D-4EBF-B559-154652380096}" dt="2022-07-31T12:56:26.532" v="1647" actId="164"/>
          <ac:grpSpMkLst>
            <pc:docMk/>
            <pc:sldMk cId="822192489" sldId="291"/>
            <ac:grpSpMk id="89" creationId="{A97A36DA-B9C4-18BF-B337-9C50735B4E29}"/>
          </ac:grpSpMkLst>
        </pc:grpChg>
        <pc:grpChg chg="add del mod">
          <ac:chgData name="박민지" userId="8cd2928b-fb69-4a34-b7ec-bae7cef32d1f" providerId="ADAL" clId="{861093D8-2A3D-4EBF-B559-154652380096}" dt="2022-07-31T12:56:50.164" v="1652" actId="165"/>
          <ac:grpSpMkLst>
            <pc:docMk/>
            <pc:sldMk cId="822192489" sldId="291"/>
            <ac:grpSpMk id="90" creationId="{211B1C45-E714-7F96-0575-BFF52CD1C371}"/>
          </ac:grpSpMkLst>
        </pc:grpChg>
        <pc:picChg chg="add del mod">
          <ac:chgData name="박민지" userId="8cd2928b-fb69-4a34-b7ec-bae7cef32d1f" providerId="ADAL" clId="{861093D8-2A3D-4EBF-B559-154652380096}" dt="2022-07-31T09:25:05.772" v="398" actId="478"/>
          <ac:picMkLst>
            <pc:docMk/>
            <pc:sldMk cId="822192489" sldId="291"/>
            <ac:picMk id="8" creationId="{4B177844-7C0B-20D7-9531-831E209896AE}"/>
          </ac:picMkLst>
        </pc:picChg>
        <pc:picChg chg="add del mod">
          <ac:chgData name="박민지" userId="8cd2928b-fb69-4a34-b7ec-bae7cef32d1f" providerId="ADAL" clId="{861093D8-2A3D-4EBF-B559-154652380096}" dt="2022-07-31T09:26:19.586" v="399" actId="478"/>
          <ac:picMkLst>
            <pc:docMk/>
            <pc:sldMk cId="822192489" sldId="291"/>
            <ac:picMk id="10" creationId="{B3A3B1DE-C9F8-DFCD-1DF4-4C8A01FA93A9}"/>
          </ac:picMkLst>
        </pc:picChg>
        <pc:picChg chg="add del mod modCrop">
          <ac:chgData name="박민지" userId="8cd2928b-fb69-4a34-b7ec-bae7cef32d1f" providerId="ADAL" clId="{861093D8-2A3D-4EBF-B559-154652380096}" dt="2022-07-31T09:41:32.799" v="737" actId="478"/>
          <ac:picMkLst>
            <pc:docMk/>
            <pc:sldMk cId="822192489" sldId="291"/>
            <ac:picMk id="74" creationId="{07A1BBF6-5074-CA6B-3054-8BA9681CF3A4}"/>
          </ac:picMkLst>
        </pc:picChg>
        <pc:cxnChg chg="add mod topLvl">
          <ac:chgData name="박민지" userId="8cd2928b-fb69-4a34-b7ec-bae7cef32d1f" providerId="ADAL" clId="{861093D8-2A3D-4EBF-B559-154652380096}" dt="2022-07-31T12:57:24.972" v="1658" actId="1076"/>
          <ac:cxnSpMkLst>
            <pc:docMk/>
            <pc:sldMk cId="822192489" sldId="291"/>
            <ac:cxnSpMk id="19" creationId="{CF47877E-C689-D1CD-CFDC-EC0F1B6BBB6C}"/>
          </ac:cxnSpMkLst>
        </pc:cxnChg>
        <pc:cxnChg chg="add del mod topLvl">
          <ac:chgData name="박민지" userId="8cd2928b-fb69-4a34-b7ec-bae7cef32d1f" providerId="ADAL" clId="{861093D8-2A3D-4EBF-B559-154652380096}" dt="2022-07-31T09:42:34.011" v="750" actId="478"/>
          <ac:cxnSpMkLst>
            <pc:docMk/>
            <pc:sldMk cId="822192489" sldId="291"/>
            <ac:cxnSpMk id="22" creationId="{17B7E9BC-752C-D3C1-523F-942AC8337199}"/>
          </ac:cxnSpMkLst>
        </pc:cxnChg>
        <pc:cxnChg chg="add del mod topLvl">
          <ac:chgData name="박민지" userId="8cd2928b-fb69-4a34-b7ec-bae7cef32d1f" providerId="ADAL" clId="{861093D8-2A3D-4EBF-B559-154652380096}" dt="2022-07-31T09:42:34.011" v="750" actId="478"/>
          <ac:cxnSpMkLst>
            <pc:docMk/>
            <pc:sldMk cId="822192489" sldId="291"/>
            <ac:cxnSpMk id="27" creationId="{D57E478C-5ECB-0E42-9D4A-C4074E7F0FFF}"/>
          </ac:cxnSpMkLst>
        </pc:cxnChg>
        <pc:cxnChg chg="add del mod topLvl">
          <ac:chgData name="박민지" userId="8cd2928b-fb69-4a34-b7ec-bae7cef32d1f" providerId="ADAL" clId="{861093D8-2A3D-4EBF-B559-154652380096}" dt="2022-07-31T09:42:34.011" v="750" actId="478"/>
          <ac:cxnSpMkLst>
            <pc:docMk/>
            <pc:sldMk cId="822192489" sldId="291"/>
            <ac:cxnSpMk id="30" creationId="{C75D1FB0-C08D-ADA9-DD94-9E3B23724144}"/>
          </ac:cxnSpMkLst>
        </pc:cxnChg>
        <pc:cxnChg chg="add del mod topLvl">
          <ac:chgData name="박민지" userId="8cd2928b-fb69-4a34-b7ec-bae7cef32d1f" providerId="ADAL" clId="{861093D8-2A3D-4EBF-B559-154652380096}" dt="2022-07-31T09:42:34.011" v="750" actId="478"/>
          <ac:cxnSpMkLst>
            <pc:docMk/>
            <pc:sldMk cId="822192489" sldId="291"/>
            <ac:cxnSpMk id="35" creationId="{6B2964A5-26D2-0A5C-C2C1-8FC4C41E4C7D}"/>
          </ac:cxnSpMkLst>
        </pc:cxnChg>
        <pc:cxnChg chg="add del mod topLvl">
          <ac:chgData name="박민지" userId="8cd2928b-fb69-4a34-b7ec-bae7cef32d1f" providerId="ADAL" clId="{861093D8-2A3D-4EBF-B559-154652380096}" dt="2022-07-31T09:42:35.889" v="751" actId="478"/>
          <ac:cxnSpMkLst>
            <pc:docMk/>
            <pc:sldMk cId="822192489" sldId="291"/>
            <ac:cxnSpMk id="38" creationId="{91C74D51-4E65-BE48-DA50-23FEAA4200E3}"/>
          </ac:cxnSpMkLst>
        </pc:cxnChg>
        <pc:cxnChg chg="add mod">
          <ac:chgData name="박민지" userId="8cd2928b-fb69-4a34-b7ec-bae7cef32d1f" providerId="ADAL" clId="{861093D8-2A3D-4EBF-B559-154652380096}" dt="2022-07-31T09:44:33.690" v="785" actId="1076"/>
          <ac:cxnSpMkLst>
            <pc:docMk/>
            <pc:sldMk cId="822192489" sldId="291"/>
            <ac:cxnSpMk id="66" creationId="{590C5CF6-0559-8715-61AF-C9D0C6E01415}"/>
          </ac:cxnSpMkLst>
        </pc:cxnChg>
        <pc:cxnChg chg="add mod">
          <ac:chgData name="박민지" userId="8cd2928b-fb69-4a34-b7ec-bae7cef32d1f" providerId="ADAL" clId="{861093D8-2A3D-4EBF-B559-154652380096}" dt="2022-07-31T09:44:33.690" v="785" actId="1076"/>
          <ac:cxnSpMkLst>
            <pc:docMk/>
            <pc:sldMk cId="822192489" sldId="291"/>
            <ac:cxnSpMk id="67" creationId="{846F9A8A-31B2-A18C-F9C1-09B43C12F349}"/>
          </ac:cxnSpMkLst>
        </pc:cxnChg>
        <pc:cxnChg chg="add mod">
          <ac:chgData name="박민지" userId="8cd2928b-fb69-4a34-b7ec-bae7cef32d1f" providerId="ADAL" clId="{861093D8-2A3D-4EBF-B559-154652380096}" dt="2022-07-31T09:44:33.690" v="785" actId="1076"/>
          <ac:cxnSpMkLst>
            <pc:docMk/>
            <pc:sldMk cId="822192489" sldId="291"/>
            <ac:cxnSpMk id="69" creationId="{AD503998-AE2B-3AC4-7CFE-BC7343441121}"/>
          </ac:cxnSpMkLst>
        </pc:cxnChg>
        <pc:cxnChg chg="add mod">
          <ac:chgData name="박민지" userId="8cd2928b-fb69-4a34-b7ec-bae7cef32d1f" providerId="ADAL" clId="{861093D8-2A3D-4EBF-B559-154652380096}" dt="2022-07-31T09:44:38.790" v="786" actId="1076"/>
          <ac:cxnSpMkLst>
            <pc:docMk/>
            <pc:sldMk cId="822192489" sldId="291"/>
            <ac:cxnSpMk id="70" creationId="{57CE88F8-C0F6-41C9-114D-22CBC1A8E7DD}"/>
          </ac:cxnSpMkLst>
        </pc:cxnChg>
        <pc:cxnChg chg="add mod topLvl">
          <ac:chgData name="박민지" userId="8cd2928b-fb69-4a34-b7ec-bae7cef32d1f" providerId="ADAL" clId="{861093D8-2A3D-4EBF-B559-154652380096}" dt="2022-07-31T12:57:24.972" v="1658" actId="1076"/>
          <ac:cxnSpMkLst>
            <pc:docMk/>
            <pc:sldMk cId="822192489" sldId="291"/>
            <ac:cxnSpMk id="79" creationId="{00EB053E-1576-4289-D0A0-F316CE63BA42}"/>
          </ac:cxnSpMkLst>
        </pc:cxnChg>
        <pc:cxnChg chg="add del mod">
          <ac:chgData name="박민지" userId="8cd2928b-fb69-4a34-b7ec-bae7cef32d1f" providerId="ADAL" clId="{861093D8-2A3D-4EBF-B559-154652380096}" dt="2022-07-31T09:43:55.341" v="778" actId="11529"/>
          <ac:cxnSpMkLst>
            <pc:docMk/>
            <pc:sldMk cId="822192489" sldId="291"/>
            <ac:cxnSpMk id="83" creationId="{3E6131F7-41AA-F62C-406E-9CE8ACCEA7AF}"/>
          </ac:cxnSpMkLst>
        </pc:cxnChg>
        <pc:cxnChg chg="add mod">
          <ac:chgData name="박민지" userId="8cd2928b-fb69-4a34-b7ec-bae7cef32d1f" providerId="ADAL" clId="{861093D8-2A3D-4EBF-B559-154652380096}" dt="2022-07-31T12:57:44.845" v="1660" actId="14100"/>
          <ac:cxnSpMkLst>
            <pc:docMk/>
            <pc:sldMk cId="822192489" sldId="291"/>
            <ac:cxnSpMk id="87" creationId="{608AA266-161A-2A4D-539F-F19BA5C80DBE}"/>
          </ac:cxnSpMkLst>
        </pc:cxnChg>
      </pc:sldChg>
      <pc:sldChg chg="modSp mod">
        <pc:chgData name="박민지" userId="8cd2928b-fb69-4a34-b7ec-bae7cef32d1f" providerId="ADAL" clId="{861093D8-2A3D-4EBF-B559-154652380096}" dt="2022-08-01T07:25:55.747" v="3205" actId="20577"/>
        <pc:sldMkLst>
          <pc:docMk/>
          <pc:sldMk cId="1658049388" sldId="292"/>
        </pc:sldMkLst>
        <pc:spChg chg="mod">
          <ac:chgData name="박민지" userId="8cd2928b-fb69-4a34-b7ec-bae7cef32d1f" providerId="ADAL" clId="{861093D8-2A3D-4EBF-B559-154652380096}" dt="2022-08-01T07:25:55.747" v="3205" actId="20577"/>
          <ac:spMkLst>
            <pc:docMk/>
            <pc:sldMk cId="1658049388" sldId="292"/>
            <ac:spMk id="38" creationId="{CE3DA901-5147-B0D2-CCC1-2C0757685C5B}"/>
          </ac:spMkLst>
        </pc:spChg>
        <pc:picChg chg="mod">
          <ac:chgData name="박민지" userId="8cd2928b-fb69-4a34-b7ec-bae7cef32d1f" providerId="ADAL" clId="{861093D8-2A3D-4EBF-B559-154652380096}" dt="2022-07-31T09:22:40.465" v="335"/>
          <ac:picMkLst>
            <pc:docMk/>
            <pc:sldMk cId="1658049388" sldId="292"/>
            <ac:picMk id="1028" creationId="{3E57C2AA-25A6-1723-913F-9ED55BD89BA9}"/>
          </ac:picMkLst>
        </pc:picChg>
      </pc:sldChg>
      <pc:sldChg chg="addSp modSp add del mod ord">
        <pc:chgData name="박민지" userId="8cd2928b-fb69-4a34-b7ec-bae7cef32d1f" providerId="ADAL" clId="{861093D8-2A3D-4EBF-B559-154652380096}" dt="2022-08-01T11:50:16.359" v="3824" actId="1076"/>
        <pc:sldMkLst>
          <pc:docMk/>
          <pc:sldMk cId="2199675879" sldId="293"/>
        </pc:sldMkLst>
        <pc:spChg chg="mod">
          <ac:chgData name="박민지" userId="8cd2928b-fb69-4a34-b7ec-bae7cef32d1f" providerId="ADAL" clId="{861093D8-2A3D-4EBF-B559-154652380096}" dt="2022-07-31T13:00:57.152" v="1895" actId="1076"/>
          <ac:spMkLst>
            <pc:docMk/>
            <pc:sldMk cId="2199675879" sldId="293"/>
            <ac:spMk id="10" creationId="{10B0FA4E-B8D0-3B6E-A2EF-D6526ED792CD}"/>
          </ac:spMkLst>
        </pc:spChg>
        <pc:spChg chg="mod">
          <ac:chgData name="박민지" userId="8cd2928b-fb69-4a34-b7ec-bae7cef32d1f" providerId="ADAL" clId="{861093D8-2A3D-4EBF-B559-154652380096}" dt="2022-07-31T13:00:57.152" v="1895" actId="1076"/>
          <ac:spMkLst>
            <pc:docMk/>
            <pc:sldMk cId="2199675879" sldId="293"/>
            <ac:spMk id="19" creationId="{7DEC689D-3DA6-1837-B0E1-E216F61C1077}"/>
          </ac:spMkLst>
        </pc:spChg>
        <pc:spChg chg="mod">
          <ac:chgData name="박민지" userId="8cd2928b-fb69-4a34-b7ec-bae7cef32d1f" providerId="ADAL" clId="{861093D8-2A3D-4EBF-B559-154652380096}" dt="2022-07-31T13:00:57.152" v="1895" actId="1076"/>
          <ac:spMkLst>
            <pc:docMk/>
            <pc:sldMk cId="2199675879" sldId="293"/>
            <ac:spMk id="20" creationId="{33BA5DA9-31B4-FD63-7A14-9E79BE745819}"/>
          </ac:spMkLst>
        </pc:spChg>
        <pc:spChg chg="mod">
          <ac:chgData name="박민지" userId="8cd2928b-fb69-4a34-b7ec-bae7cef32d1f" providerId="ADAL" clId="{861093D8-2A3D-4EBF-B559-154652380096}" dt="2022-07-31T13:00:57.152" v="1895" actId="1076"/>
          <ac:spMkLst>
            <pc:docMk/>
            <pc:sldMk cId="2199675879" sldId="293"/>
            <ac:spMk id="21" creationId="{0C3110AB-0219-F1DB-00FD-C7FB96FF674B}"/>
          </ac:spMkLst>
        </pc:spChg>
        <pc:spChg chg="mod">
          <ac:chgData name="박민지" userId="8cd2928b-fb69-4a34-b7ec-bae7cef32d1f" providerId="ADAL" clId="{861093D8-2A3D-4EBF-B559-154652380096}" dt="2022-07-31T13:00:57.152" v="1895" actId="1076"/>
          <ac:spMkLst>
            <pc:docMk/>
            <pc:sldMk cId="2199675879" sldId="293"/>
            <ac:spMk id="22" creationId="{27BE8FAD-6B3A-419E-DF0F-38F1B59B86BD}"/>
          </ac:spMkLst>
        </pc:spChg>
        <pc:spChg chg="mod">
          <ac:chgData name="박민지" userId="8cd2928b-fb69-4a34-b7ec-bae7cef32d1f" providerId="ADAL" clId="{861093D8-2A3D-4EBF-B559-154652380096}" dt="2022-07-31T13:00:57.152" v="1895" actId="1076"/>
          <ac:spMkLst>
            <pc:docMk/>
            <pc:sldMk cId="2199675879" sldId="293"/>
            <ac:spMk id="23" creationId="{D0B5A412-1184-BB65-577D-A3DEE7A82D98}"/>
          </ac:spMkLst>
        </pc:spChg>
        <pc:spChg chg="mod">
          <ac:chgData name="박민지" userId="8cd2928b-fb69-4a34-b7ec-bae7cef32d1f" providerId="ADAL" clId="{861093D8-2A3D-4EBF-B559-154652380096}" dt="2022-07-31T13:00:57.152" v="1895" actId="1076"/>
          <ac:spMkLst>
            <pc:docMk/>
            <pc:sldMk cId="2199675879" sldId="293"/>
            <ac:spMk id="24" creationId="{3BAC6873-91CA-AADF-88BF-5DC9C1016942}"/>
          </ac:spMkLst>
        </pc:spChg>
        <pc:spChg chg="mod">
          <ac:chgData name="박민지" userId="8cd2928b-fb69-4a34-b7ec-bae7cef32d1f" providerId="ADAL" clId="{861093D8-2A3D-4EBF-B559-154652380096}" dt="2022-07-31T13:00:57.152" v="1895" actId="1076"/>
          <ac:spMkLst>
            <pc:docMk/>
            <pc:sldMk cId="2199675879" sldId="293"/>
            <ac:spMk id="25" creationId="{422876FB-51AB-B901-9334-BDE4E1FF0856}"/>
          </ac:spMkLst>
        </pc:spChg>
        <pc:spChg chg="add mod">
          <ac:chgData name="박민지" userId="8cd2928b-fb69-4a34-b7ec-bae7cef32d1f" providerId="ADAL" clId="{861093D8-2A3D-4EBF-B559-154652380096}" dt="2022-07-31T13:00:57.152" v="1895" actId="1076"/>
          <ac:spMkLst>
            <pc:docMk/>
            <pc:sldMk cId="2199675879" sldId="293"/>
            <ac:spMk id="31" creationId="{37778374-88BA-D27E-0510-AE659412BA60}"/>
          </ac:spMkLst>
        </pc:spChg>
        <pc:spChg chg="mod">
          <ac:chgData name="박민지" userId="8cd2928b-fb69-4a34-b7ec-bae7cef32d1f" providerId="ADAL" clId="{861093D8-2A3D-4EBF-B559-154652380096}" dt="2022-07-31T13:00:57.152" v="1895" actId="1076"/>
          <ac:spMkLst>
            <pc:docMk/>
            <pc:sldMk cId="2199675879" sldId="293"/>
            <ac:spMk id="34" creationId="{A0E3095A-999F-12E0-71F6-9956BE7805A8}"/>
          </ac:spMkLst>
        </pc:spChg>
        <pc:spChg chg="mod">
          <ac:chgData name="박민지" userId="8cd2928b-fb69-4a34-b7ec-bae7cef32d1f" providerId="ADAL" clId="{861093D8-2A3D-4EBF-B559-154652380096}" dt="2022-07-31T13:00:57.152" v="1895" actId="1076"/>
          <ac:spMkLst>
            <pc:docMk/>
            <pc:sldMk cId="2199675879" sldId="293"/>
            <ac:spMk id="35" creationId="{25B052D0-2854-D2E0-25E3-85F49019EA50}"/>
          </ac:spMkLst>
        </pc:spChg>
        <pc:spChg chg="mod">
          <ac:chgData name="박민지" userId="8cd2928b-fb69-4a34-b7ec-bae7cef32d1f" providerId="ADAL" clId="{861093D8-2A3D-4EBF-B559-154652380096}" dt="2022-07-31T13:00:57.152" v="1895" actId="1076"/>
          <ac:spMkLst>
            <pc:docMk/>
            <pc:sldMk cId="2199675879" sldId="293"/>
            <ac:spMk id="36" creationId="{AB3A08C9-4207-ED93-3E8C-589C448F7647}"/>
          </ac:spMkLst>
        </pc:spChg>
        <pc:spChg chg="mod">
          <ac:chgData name="박민지" userId="8cd2928b-fb69-4a34-b7ec-bae7cef32d1f" providerId="ADAL" clId="{861093D8-2A3D-4EBF-B559-154652380096}" dt="2022-07-31T13:00:57.152" v="1895" actId="1076"/>
          <ac:spMkLst>
            <pc:docMk/>
            <pc:sldMk cId="2199675879" sldId="293"/>
            <ac:spMk id="37" creationId="{480E6439-4976-DF24-3A33-213F754521E5}"/>
          </ac:spMkLst>
        </pc:spChg>
        <pc:spChg chg="add mod">
          <ac:chgData name="박민지" userId="8cd2928b-fb69-4a34-b7ec-bae7cef32d1f" providerId="ADAL" clId="{861093D8-2A3D-4EBF-B559-154652380096}" dt="2022-07-31T13:00:57.152" v="1895" actId="1076"/>
          <ac:spMkLst>
            <pc:docMk/>
            <pc:sldMk cId="2199675879" sldId="293"/>
            <ac:spMk id="38" creationId="{55229257-3C80-9B3F-9E06-963F9F8BEBE8}"/>
          </ac:spMkLst>
        </pc:spChg>
        <pc:spChg chg="add mod">
          <ac:chgData name="박민지" userId="8cd2928b-fb69-4a34-b7ec-bae7cef32d1f" providerId="ADAL" clId="{861093D8-2A3D-4EBF-B559-154652380096}" dt="2022-08-01T11:50:16.359" v="3824" actId="1076"/>
          <ac:spMkLst>
            <pc:docMk/>
            <pc:sldMk cId="2199675879" sldId="293"/>
            <ac:spMk id="57" creationId="{8BBB1B55-5379-72FC-0C55-64167D683F99}"/>
          </ac:spMkLst>
        </pc:spChg>
        <pc:spChg chg="mod">
          <ac:chgData name="박민지" userId="8cd2928b-fb69-4a34-b7ec-bae7cef32d1f" providerId="ADAL" clId="{861093D8-2A3D-4EBF-B559-154652380096}" dt="2022-07-31T13:00:57.152" v="1895" actId="1076"/>
          <ac:spMkLst>
            <pc:docMk/>
            <pc:sldMk cId="2199675879" sldId="293"/>
            <ac:spMk id="66" creationId="{BD47287C-304D-4033-4CFD-BD2E1D890A8C}"/>
          </ac:spMkLst>
        </pc:spChg>
        <pc:spChg chg="mod">
          <ac:chgData name="박민지" userId="8cd2928b-fb69-4a34-b7ec-bae7cef32d1f" providerId="ADAL" clId="{861093D8-2A3D-4EBF-B559-154652380096}" dt="2022-07-31T13:00:57.152" v="1895" actId="1076"/>
          <ac:spMkLst>
            <pc:docMk/>
            <pc:sldMk cId="2199675879" sldId="293"/>
            <ac:spMk id="67" creationId="{7FC90494-554B-5C9A-D786-A1B9FEA316E2}"/>
          </ac:spMkLst>
        </pc:spChg>
        <pc:cxnChg chg="add mod">
          <ac:chgData name="박민지" userId="8cd2928b-fb69-4a34-b7ec-bae7cef32d1f" providerId="ADAL" clId="{861093D8-2A3D-4EBF-B559-154652380096}" dt="2022-07-31T13:00:57.152" v="1895" actId="1076"/>
          <ac:cxnSpMkLst>
            <pc:docMk/>
            <pc:sldMk cId="2199675879" sldId="293"/>
            <ac:cxnSpMk id="8" creationId="{4281F2F4-D55E-E32D-DBD6-D4D156D17155}"/>
          </ac:cxnSpMkLst>
        </pc:cxnChg>
        <pc:cxnChg chg="add mod">
          <ac:chgData name="박민지" userId="8cd2928b-fb69-4a34-b7ec-bae7cef32d1f" providerId="ADAL" clId="{861093D8-2A3D-4EBF-B559-154652380096}" dt="2022-07-31T13:00:57.152" v="1895" actId="1076"/>
          <ac:cxnSpMkLst>
            <pc:docMk/>
            <pc:sldMk cId="2199675879" sldId="293"/>
            <ac:cxnSpMk id="13" creationId="{7E8E2657-BCD2-7283-4BCF-7EBDB654211A}"/>
          </ac:cxnSpMkLst>
        </pc:cxnChg>
        <pc:cxnChg chg="mod">
          <ac:chgData name="박민지" userId="8cd2928b-fb69-4a34-b7ec-bae7cef32d1f" providerId="ADAL" clId="{861093D8-2A3D-4EBF-B559-154652380096}" dt="2022-07-31T13:00:57.152" v="1895" actId="1076"/>
          <ac:cxnSpMkLst>
            <pc:docMk/>
            <pc:sldMk cId="2199675879" sldId="293"/>
            <ac:cxnSpMk id="26" creationId="{E87A01B6-BB89-FF24-9EB9-B80F4FEFBA4C}"/>
          </ac:cxnSpMkLst>
        </pc:cxnChg>
        <pc:cxnChg chg="mod">
          <ac:chgData name="박민지" userId="8cd2928b-fb69-4a34-b7ec-bae7cef32d1f" providerId="ADAL" clId="{861093D8-2A3D-4EBF-B559-154652380096}" dt="2022-07-31T13:00:57.152" v="1895" actId="1076"/>
          <ac:cxnSpMkLst>
            <pc:docMk/>
            <pc:sldMk cId="2199675879" sldId="293"/>
            <ac:cxnSpMk id="28" creationId="{46B8DB51-2BBD-15A1-5F7C-9212FB4EA36F}"/>
          </ac:cxnSpMkLst>
        </pc:cxnChg>
        <pc:cxnChg chg="mod">
          <ac:chgData name="박민지" userId="8cd2928b-fb69-4a34-b7ec-bae7cef32d1f" providerId="ADAL" clId="{861093D8-2A3D-4EBF-B559-154652380096}" dt="2022-07-31T13:00:57.152" v="1895" actId="1076"/>
          <ac:cxnSpMkLst>
            <pc:docMk/>
            <pc:sldMk cId="2199675879" sldId="293"/>
            <ac:cxnSpMk id="30" creationId="{BC8FDD30-599E-4B7A-2F51-910929D2FEF3}"/>
          </ac:cxnSpMkLst>
        </pc:cxnChg>
        <pc:cxnChg chg="mod">
          <ac:chgData name="박민지" userId="8cd2928b-fb69-4a34-b7ec-bae7cef32d1f" providerId="ADAL" clId="{861093D8-2A3D-4EBF-B559-154652380096}" dt="2022-07-31T13:00:57.152" v="1895" actId="1076"/>
          <ac:cxnSpMkLst>
            <pc:docMk/>
            <pc:sldMk cId="2199675879" sldId="293"/>
            <ac:cxnSpMk id="39" creationId="{E2226FE4-1C97-97DF-2D8F-49C06EBA27E6}"/>
          </ac:cxnSpMkLst>
        </pc:cxnChg>
        <pc:cxnChg chg="add mod">
          <ac:chgData name="박민지" userId="8cd2928b-fb69-4a34-b7ec-bae7cef32d1f" providerId="ADAL" clId="{861093D8-2A3D-4EBF-B559-154652380096}" dt="2022-07-31T13:00:57.152" v="1895" actId="1076"/>
          <ac:cxnSpMkLst>
            <pc:docMk/>
            <pc:sldMk cId="2199675879" sldId="293"/>
            <ac:cxnSpMk id="40" creationId="{04306DF6-962E-D784-7326-288FDC482A18}"/>
          </ac:cxnSpMkLst>
        </pc:cxnChg>
        <pc:cxnChg chg="add mod">
          <ac:chgData name="박민지" userId="8cd2928b-fb69-4a34-b7ec-bae7cef32d1f" providerId="ADAL" clId="{861093D8-2A3D-4EBF-B559-154652380096}" dt="2022-07-31T13:00:57.152" v="1895" actId="1076"/>
          <ac:cxnSpMkLst>
            <pc:docMk/>
            <pc:sldMk cId="2199675879" sldId="293"/>
            <ac:cxnSpMk id="41" creationId="{C1AAF8D2-45CB-D790-A977-75A2EA8AA93A}"/>
          </ac:cxnSpMkLst>
        </pc:cxnChg>
        <pc:cxnChg chg="add mod">
          <ac:chgData name="박민지" userId="8cd2928b-fb69-4a34-b7ec-bae7cef32d1f" providerId="ADAL" clId="{861093D8-2A3D-4EBF-B559-154652380096}" dt="2022-07-31T13:00:57.152" v="1895" actId="1076"/>
          <ac:cxnSpMkLst>
            <pc:docMk/>
            <pc:sldMk cId="2199675879" sldId="293"/>
            <ac:cxnSpMk id="49" creationId="{1EFC8E4A-8C44-6BD5-593D-1CB1533D8D3B}"/>
          </ac:cxnSpMkLst>
        </pc:cxnChg>
        <pc:cxnChg chg="mod">
          <ac:chgData name="박민지" userId="8cd2928b-fb69-4a34-b7ec-bae7cef32d1f" providerId="ADAL" clId="{861093D8-2A3D-4EBF-B559-154652380096}" dt="2022-07-31T13:00:57.152" v="1895" actId="1076"/>
          <ac:cxnSpMkLst>
            <pc:docMk/>
            <pc:sldMk cId="2199675879" sldId="293"/>
            <ac:cxnSpMk id="50" creationId="{3DA2C6AB-C330-1B28-6872-024B56BF3C5D}"/>
          </ac:cxnSpMkLst>
        </pc:cxnChg>
        <pc:cxnChg chg="add mod">
          <ac:chgData name="박민지" userId="8cd2928b-fb69-4a34-b7ec-bae7cef32d1f" providerId="ADAL" clId="{861093D8-2A3D-4EBF-B559-154652380096}" dt="2022-07-31T13:00:57.152" v="1895" actId="1076"/>
          <ac:cxnSpMkLst>
            <pc:docMk/>
            <pc:sldMk cId="2199675879" sldId="293"/>
            <ac:cxnSpMk id="51" creationId="{01261A33-3AD7-EFEC-F10A-5AAFA95FF354}"/>
          </ac:cxnSpMkLst>
        </pc:cxnChg>
        <pc:cxnChg chg="add mod">
          <ac:chgData name="박민지" userId="8cd2928b-fb69-4a34-b7ec-bae7cef32d1f" providerId="ADAL" clId="{861093D8-2A3D-4EBF-B559-154652380096}" dt="2022-07-31T13:00:57.152" v="1895" actId="1076"/>
          <ac:cxnSpMkLst>
            <pc:docMk/>
            <pc:sldMk cId="2199675879" sldId="293"/>
            <ac:cxnSpMk id="53" creationId="{CC537DA9-5C6D-F7D1-C60B-ACA0155C2FBF}"/>
          </ac:cxnSpMkLst>
        </pc:cxnChg>
        <pc:cxnChg chg="mod">
          <ac:chgData name="박민지" userId="8cd2928b-fb69-4a34-b7ec-bae7cef32d1f" providerId="ADAL" clId="{861093D8-2A3D-4EBF-B559-154652380096}" dt="2022-07-31T13:00:57.152" v="1895" actId="1076"/>
          <ac:cxnSpMkLst>
            <pc:docMk/>
            <pc:sldMk cId="2199675879" sldId="293"/>
            <ac:cxnSpMk id="54" creationId="{9FE73C29-38CF-68AD-22CB-962D5FE8D461}"/>
          </ac:cxnSpMkLst>
        </pc:cxnChg>
        <pc:cxnChg chg="add mod">
          <ac:chgData name="박민지" userId="8cd2928b-fb69-4a34-b7ec-bae7cef32d1f" providerId="ADAL" clId="{861093D8-2A3D-4EBF-B559-154652380096}" dt="2022-07-31T13:00:57.152" v="1895" actId="1076"/>
          <ac:cxnSpMkLst>
            <pc:docMk/>
            <pc:sldMk cId="2199675879" sldId="293"/>
            <ac:cxnSpMk id="56" creationId="{4BD19848-BCE3-3786-1B14-54B8688363DB}"/>
          </ac:cxnSpMkLst>
        </pc:cxnChg>
        <pc:cxnChg chg="mod">
          <ac:chgData name="박민지" userId="8cd2928b-fb69-4a34-b7ec-bae7cef32d1f" providerId="ADAL" clId="{861093D8-2A3D-4EBF-B559-154652380096}" dt="2022-07-31T13:00:57.152" v="1895" actId="1076"/>
          <ac:cxnSpMkLst>
            <pc:docMk/>
            <pc:sldMk cId="2199675879" sldId="293"/>
            <ac:cxnSpMk id="65" creationId="{6C792CF2-A682-F5E6-F17D-9BAC0D674967}"/>
          </ac:cxnSpMkLst>
        </pc:cxnChg>
      </pc:sldChg>
      <pc:sldChg chg="addSp delSp modSp mod ord">
        <pc:chgData name="박민지" userId="8cd2928b-fb69-4a34-b7ec-bae7cef32d1f" providerId="ADAL" clId="{861093D8-2A3D-4EBF-B559-154652380096}" dt="2022-07-31T14:39:19.823" v="3084"/>
        <pc:sldMkLst>
          <pc:docMk/>
          <pc:sldMk cId="1166081365" sldId="294"/>
        </pc:sldMkLst>
        <pc:spChg chg="del mod">
          <ac:chgData name="박민지" userId="8cd2928b-fb69-4a34-b7ec-bae7cef32d1f" providerId="ADAL" clId="{861093D8-2A3D-4EBF-B559-154652380096}" dt="2022-07-31T09:50:26.266" v="831" actId="478"/>
          <ac:spMkLst>
            <pc:docMk/>
            <pc:sldMk cId="1166081365" sldId="294"/>
            <ac:spMk id="8" creationId="{FD4570BA-3A8F-0054-E95A-B936F6F1AE49}"/>
          </ac:spMkLst>
        </pc:spChg>
        <pc:spChg chg="del">
          <ac:chgData name="박민지" userId="8cd2928b-fb69-4a34-b7ec-bae7cef32d1f" providerId="ADAL" clId="{861093D8-2A3D-4EBF-B559-154652380096}" dt="2022-07-31T09:49:27.303" v="821" actId="478"/>
          <ac:spMkLst>
            <pc:docMk/>
            <pc:sldMk cId="1166081365" sldId="294"/>
            <ac:spMk id="12" creationId="{E0BD7E56-1466-826A-B974-9EEC2A7FE184}"/>
          </ac:spMkLst>
        </pc:spChg>
        <pc:spChg chg="del">
          <ac:chgData name="박민지" userId="8cd2928b-fb69-4a34-b7ec-bae7cef32d1f" providerId="ADAL" clId="{861093D8-2A3D-4EBF-B559-154652380096}" dt="2022-07-31T09:48:23.700" v="805" actId="478"/>
          <ac:spMkLst>
            <pc:docMk/>
            <pc:sldMk cId="1166081365" sldId="294"/>
            <ac:spMk id="13" creationId="{503F6543-9617-8886-7524-9FFFFA3C624E}"/>
          </ac:spMkLst>
        </pc:spChg>
        <pc:spChg chg="add mod">
          <ac:chgData name="박민지" userId="8cd2928b-fb69-4a34-b7ec-bae7cef32d1f" providerId="ADAL" clId="{861093D8-2A3D-4EBF-B559-154652380096}" dt="2022-07-31T12:34:33.312" v="1108" actId="1076"/>
          <ac:spMkLst>
            <pc:docMk/>
            <pc:sldMk cId="1166081365" sldId="294"/>
            <ac:spMk id="14" creationId="{2F6024A0-C7F4-C864-B22B-C8E30241CAD6}"/>
          </ac:spMkLst>
        </pc:spChg>
        <pc:spChg chg="mod">
          <ac:chgData name="박민지" userId="8cd2928b-fb69-4a34-b7ec-bae7cef32d1f" providerId="ADAL" clId="{861093D8-2A3D-4EBF-B559-154652380096}" dt="2022-07-31T12:27:10.519" v="999" actId="20577"/>
          <ac:spMkLst>
            <pc:docMk/>
            <pc:sldMk cId="1166081365" sldId="294"/>
            <ac:spMk id="19" creationId="{5615F5D1-CF5A-4366-0BAC-0E69982D6242}"/>
          </ac:spMkLst>
        </pc:spChg>
        <pc:spChg chg="add mod">
          <ac:chgData name="박민지" userId="8cd2928b-fb69-4a34-b7ec-bae7cef32d1f" providerId="ADAL" clId="{861093D8-2A3D-4EBF-B559-154652380096}" dt="2022-07-31T12:28:05.460" v="1011" actId="20577"/>
          <ac:spMkLst>
            <pc:docMk/>
            <pc:sldMk cId="1166081365" sldId="294"/>
            <ac:spMk id="23" creationId="{01E360FF-123E-DD40-6827-6CD999CFFDE1}"/>
          </ac:spMkLst>
        </pc:spChg>
        <pc:spChg chg="add mod">
          <ac:chgData name="박민지" userId="8cd2928b-fb69-4a34-b7ec-bae7cef32d1f" providerId="ADAL" clId="{861093D8-2A3D-4EBF-B559-154652380096}" dt="2022-07-31T12:31:18.119" v="1047" actId="1076"/>
          <ac:spMkLst>
            <pc:docMk/>
            <pc:sldMk cId="1166081365" sldId="294"/>
            <ac:spMk id="24" creationId="{9B89EEEE-48BC-E6FE-12CE-369703B63968}"/>
          </ac:spMkLst>
        </pc:spChg>
        <pc:spChg chg="add mod">
          <ac:chgData name="박민지" userId="8cd2928b-fb69-4a34-b7ec-bae7cef32d1f" providerId="ADAL" clId="{861093D8-2A3D-4EBF-B559-154652380096}" dt="2022-07-31T14:32:08.927" v="2841" actId="1076"/>
          <ac:spMkLst>
            <pc:docMk/>
            <pc:sldMk cId="1166081365" sldId="294"/>
            <ac:spMk id="25" creationId="{AB88FF6D-9C14-FC94-1380-4EFF95EDB952}"/>
          </ac:spMkLst>
        </pc:spChg>
        <pc:spChg chg="add del mod">
          <ac:chgData name="박민지" userId="8cd2928b-fb69-4a34-b7ec-bae7cef32d1f" providerId="ADAL" clId="{861093D8-2A3D-4EBF-B559-154652380096}" dt="2022-07-31T12:28:50.287" v="1044" actId="478"/>
          <ac:spMkLst>
            <pc:docMk/>
            <pc:sldMk cId="1166081365" sldId="294"/>
            <ac:spMk id="26" creationId="{ADBC7320-FD19-47F2-54AF-7791CB3A3B0F}"/>
          </ac:spMkLst>
        </pc:spChg>
        <pc:spChg chg="add mod">
          <ac:chgData name="박민지" userId="8cd2928b-fb69-4a34-b7ec-bae7cef32d1f" providerId="ADAL" clId="{861093D8-2A3D-4EBF-B559-154652380096}" dt="2022-07-31T14:32:08.927" v="2841" actId="1076"/>
          <ac:spMkLst>
            <pc:docMk/>
            <pc:sldMk cId="1166081365" sldId="294"/>
            <ac:spMk id="27" creationId="{DA3B18E7-5B87-BE2F-0A79-58380C50D529}"/>
          </ac:spMkLst>
        </pc:spChg>
        <pc:spChg chg="add mod">
          <ac:chgData name="박민지" userId="8cd2928b-fb69-4a34-b7ec-bae7cef32d1f" providerId="ADAL" clId="{861093D8-2A3D-4EBF-B559-154652380096}" dt="2022-07-31T14:32:08.927" v="2841" actId="1076"/>
          <ac:spMkLst>
            <pc:docMk/>
            <pc:sldMk cId="1166081365" sldId="294"/>
            <ac:spMk id="28" creationId="{2694EC9E-B99F-8E59-7C91-CCC7406EA477}"/>
          </ac:spMkLst>
        </pc:spChg>
        <pc:spChg chg="add mod">
          <ac:chgData name="박민지" userId="8cd2928b-fb69-4a34-b7ec-bae7cef32d1f" providerId="ADAL" clId="{861093D8-2A3D-4EBF-B559-154652380096}" dt="2022-07-31T14:32:08.927" v="2841" actId="1076"/>
          <ac:spMkLst>
            <pc:docMk/>
            <pc:sldMk cId="1166081365" sldId="294"/>
            <ac:spMk id="29" creationId="{3003AB78-7F73-9A49-94FB-9E3AE4C8867F}"/>
          </ac:spMkLst>
        </pc:spChg>
        <pc:spChg chg="add mod">
          <ac:chgData name="박민지" userId="8cd2928b-fb69-4a34-b7ec-bae7cef32d1f" providerId="ADAL" clId="{861093D8-2A3D-4EBF-B559-154652380096}" dt="2022-07-31T14:32:08.927" v="2841" actId="1076"/>
          <ac:spMkLst>
            <pc:docMk/>
            <pc:sldMk cId="1166081365" sldId="294"/>
            <ac:spMk id="30" creationId="{74809D4E-6811-6340-83FB-E3FC090F4F68}"/>
          </ac:spMkLst>
        </pc:spChg>
        <pc:spChg chg="add mod">
          <ac:chgData name="박민지" userId="8cd2928b-fb69-4a34-b7ec-bae7cef32d1f" providerId="ADAL" clId="{861093D8-2A3D-4EBF-B559-154652380096}" dt="2022-07-31T14:32:08.927" v="2841" actId="1076"/>
          <ac:spMkLst>
            <pc:docMk/>
            <pc:sldMk cId="1166081365" sldId="294"/>
            <ac:spMk id="31" creationId="{4108A393-B47D-939A-B494-3CD9849FB191}"/>
          </ac:spMkLst>
        </pc:spChg>
        <pc:spChg chg="add mod">
          <ac:chgData name="박민지" userId="8cd2928b-fb69-4a34-b7ec-bae7cef32d1f" providerId="ADAL" clId="{861093D8-2A3D-4EBF-B559-154652380096}" dt="2022-07-31T14:32:08.927" v="2841" actId="1076"/>
          <ac:spMkLst>
            <pc:docMk/>
            <pc:sldMk cId="1166081365" sldId="294"/>
            <ac:spMk id="32" creationId="{604D73B8-800E-92FE-F9BD-3DADFCA7E490}"/>
          </ac:spMkLst>
        </pc:spChg>
        <pc:spChg chg="add mod">
          <ac:chgData name="박민지" userId="8cd2928b-fb69-4a34-b7ec-bae7cef32d1f" providerId="ADAL" clId="{861093D8-2A3D-4EBF-B559-154652380096}" dt="2022-07-31T14:32:08.927" v="2841" actId="1076"/>
          <ac:spMkLst>
            <pc:docMk/>
            <pc:sldMk cId="1166081365" sldId="294"/>
            <ac:spMk id="33" creationId="{5665A62D-9E9D-B86A-D700-A59F3654B33F}"/>
          </ac:spMkLst>
        </pc:spChg>
        <pc:spChg chg="add mod">
          <ac:chgData name="박민지" userId="8cd2928b-fb69-4a34-b7ec-bae7cef32d1f" providerId="ADAL" clId="{861093D8-2A3D-4EBF-B559-154652380096}" dt="2022-07-31T12:34:26.311" v="1106" actId="1076"/>
          <ac:spMkLst>
            <pc:docMk/>
            <pc:sldMk cId="1166081365" sldId="294"/>
            <ac:spMk id="38" creationId="{1E787B0A-E728-E5AE-721C-98C8A4AEAF6A}"/>
          </ac:spMkLst>
        </pc:spChg>
        <pc:spChg chg="add mod">
          <ac:chgData name="박민지" userId="8cd2928b-fb69-4a34-b7ec-bae7cef32d1f" providerId="ADAL" clId="{861093D8-2A3D-4EBF-B559-154652380096}" dt="2022-07-31T12:34:13.987" v="1098" actId="20577"/>
          <ac:spMkLst>
            <pc:docMk/>
            <pc:sldMk cId="1166081365" sldId="294"/>
            <ac:spMk id="41" creationId="{7A26B564-FC60-944B-587A-5E53F4C2B21F}"/>
          </ac:spMkLst>
        </pc:spChg>
        <pc:spChg chg="add mod">
          <ac:chgData name="박민지" userId="8cd2928b-fb69-4a34-b7ec-bae7cef32d1f" providerId="ADAL" clId="{861093D8-2A3D-4EBF-B559-154652380096}" dt="2022-07-31T14:31:35.324" v="2832" actId="20577"/>
          <ac:spMkLst>
            <pc:docMk/>
            <pc:sldMk cId="1166081365" sldId="294"/>
            <ac:spMk id="45" creationId="{CB5F87B2-A39F-9DFE-01F4-AF2DE553DFB0}"/>
          </ac:spMkLst>
        </pc:spChg>
        <pc:spChg chg="mod">
          <ac:chgData name="박민지" userId="8cd2928b-fb69-4a34-b7ec-bae7cef32d1f" providerId="ADAL" clId="{861093D8-2A3D-4EBF-B559-154652380096}" dt="2022-07-31T12:25:09.071" v="959" actId="1076"/>
          <ac:spMkLst>
            <pc:docMk/>
            <pc:sldMk cId="1166081365" sldId="294"/>
            <ac:spMk id="47" creationId="{51DAA9A3-51F9-E28B-7A71-52A3C762D83B}"/>
          </ac:spMkLst>
        </pc:spChg>
        <pc:spChg chg="del">
          <ac:chgData name="박민지" userId="8cd2928b-fb69-4a34-b7ec-bae7cef32d1f" providerId="ADAL" clId="{861093D8-2A3D-4EBF-B559-154652380096}" dt="2022-07-31T09:48:45.525" v="811" actId="478"/>
          <ac:spMkLst>
            <pc:docMk/>
            <pc:sldMk cId="1166081365" sldId="294"/>
            <ac:spMk id="48" creationId="{C344EDA5-2264-1F95-670A-8CC79CEB14C8}"/>
          </ac:spMkLst>
        </pc:spChg>
        <pc:spChg chg="mod">
          <ac:chgData name="박민지" userId="8cd2928b-fb69-4a34-b7ec-bae7cef32d1f" providerId="ADAL" clId="{861093D8-2A3D-4EBF-B559-154652380096}" dt="2022-07-31T12:25:09.071" v="959" actId="1076"/>
          <ac:spMkLst>
            <pc:docMk/>
            <pc:sldMk cId="1166081365" sldId="294"/>
            <ac:spMk id="49" creationId="{FB5838D1-8AF8-C4DA-1DB7-660E2C2D0959}"/>
          </ac:spMkLst>
        </pc:spChg>
        <pc:spChg chg="mod">
          <ac:chgData name="박민지" userId="8cd2928b-fb69-4a34-b7ec-bae7cef32d1f" providerId="ADAL" clId="{861093D8-2A3D-4EBF-B559-154652380096}" dt="2022-07-31T12:25:09.071" v="959" actId="1076"/>
          <ac:spMkLst>
            <pc:docMk/>
            <pc:sldMk cId="1166081365" sldId="294"/>
            <ac:spMk id="51" creationId="{FB76342E-EE7A-1EA2-C4CA-3D6E8B6C4BFD}"/>
          </ac:spMkLst>
        </pc:spChg>
        <pc:spChg chg="mod">
          <ac:chgData name="박민지" userId="8cd2928b-fb69-4a34-b7ec-bae7cef32d1f" providerId="ADAL" clId="{861093D8-2A3D-4EBF-B559-154652380096}" dt="2022-07-31T12:25:09.071" v="959" actId="1076"/>
          <ac:spMkLst>
            <pc:docMk/>
            <pc:sldMk cId="1166081365" sldId="294"/>
            <ac:spMk id="52" creationId="{16D5D9DE-3035-A9E7-BCBF-F78A5F8405E6}"/>
          </ac:spMkLst>
        </pc:spChg>
        <pc:spChg chg="del mod">
          <ac:chgData name="박민지" userId="8cd2928b-fb69-4a34-b7ec-bae7cef32d1f" providerId="ADAL" clId="{861093D8-2A3D-4EBF-B559-154652380096}" dt="2022-07-31T09:52:44.629" v="938" actId="478"/>
          <ac:spMkLst>
            <pc:docMk/>
            <pc:sldMk cId="1166081365" sldId="294"/>
            <ac:spMk id="53" creationId="{38969FE5-0447-DA06-66E8-D8B9F277CAFE}"/>
          </ac:spMkLst>
        </pc:spChg>
        <pc:spChg chg="del mod">
          <ac:chgData name="박민지" userId="8cd2928b-fb69-4a34-b7ec-bae7cef32d1f" providerId="ADAL" clId="{861093D8-2A3D-4EBF-B559-154652380096}" dt="2022-07-31T09:52:43.876" v="937" actId="478"/>
          <ac:spMkLst>
            <pc:docMk/>
            <pc:sldMk cId="1166081365" sldId="294"/>
            <ac:spMk id="56" creationId="{7D184ABC-D0FC-089C-82D1-64E7903B3344}"/>
          </ac:spMkLst>
        </pc:spChg>
        <pc:spChg chg="del">
          <ac:chgData name="박민지" userId="8cd2928b-fb69-4a34-b7ec-bae7cef32d1f" providerId="ADAL" clId="{861093D8-2A3D-4EBF-B559-154652380096}" dt="2022-07-31T09:48:15.875" v="803" actId="478"/>
          <ac:spMkLst>
            <pc:docMk/>
            <pc:sldMk cId="1166081365" sldId="294"/>
            <ac:spMk id="57" creationId="{C75570A4-BD9C-EEEB-B867-E101E898CCB1}"/>
          </ac:spMkLst>
        </pc:spChg>
        <pc:spChg chg="mod">
          <ac:chgData name="박민지" userId="8cd2928b-fb69-4a34-b7ec-bae7cef32d1f" providerId="ADAL" clId="{861093D8-2A3D-4EBF-B559-154652380096}" dt="2022-07-31T12:27:21.357" v="1003" actId="20577"/>
          <ac:spMkLst>
            <pc:docMk/>
            <pc:sldMk cId="1166081365" sldId="294"/>
            <ac:spMk id="58" creationId="{80B32ECA-0468-9708-2BD3-0D1144A6E14F}"/>
          </ac:spMkLst>
        </pc:spChg>
        <pc:spChg chg="add mod">
          <ac:chgData name="박민지" userId="8cd2928b-fb69-4a34-b7ec-bae7cef32d1f" providerId="ADAL" clId="{861093D8-2A3D-4EBF-B559-154652380096}" dt="2022-07-31T14:32:08.927" v="2841" actId="1076"/>
          <ac:spMkLst>
            <pc:docMk/>
            <pc:sldMk cId="1166081365" sldId="294"/>
            <ac:spMk id="61" creationId="{21C8204C-4924-0DDE-DDEE-321A287D8D15}"/>
          </ac:spMkLst>
        </pc:spChg>
        <pc:spChg chg="add mod">
          <ac:chgData name="박민지" userId="8cd2928b-fb69-4a34-b7ec-bae7cef32d1f" providerId="ADAL" clId="{861093D8-2A3D-4EBF-B559-154652380096}" dt="2022-07-31T14:32:08.927" v="2841" actId="1076"/>
          <ac:spMkLst>
            <pc:docMk/>
            <pc:sldMk cId="1166081365" sldId="294"/>
            <ac:spMk id="62" creationId="{E4B58566-ECAB-A9E2-897E-A2DF0933D079}"/>
          </ac:spMkLst>
        </pc:spChg>
        <pc:spChg chg="add mod">
          <ac:chgData name="박민지" userId="8cd2928b-fb69-4a34-b7ec-bae7cef32d1f" providerId="ADAL" clId="{861093D8-2A3D-4EBF-B559-154652380096}" dt="2022-07-31T14:32:08.927" v="2841" actId="1076"/>
          <ac:spMkLst>
            <pc:docMk/>
            <pc:sldMk cId="1166081365" sldId="294"/>
            <ac:spMk id="63" creationId="{A39260E3-75B3-3D66-098A-7F5F454AE101}"/>
          </ac:spMkLst>
        </pc:spChg>
        <pc:spChg chg="add del mod">
          <ac:chgData name="박민지" userId="8cd2928b-fb69-4a34-b7ec-bae7cef32d1f" providerId="ADAL" clId="{861093D8-2A3D-4EBF-B559-154652380096}" dt="2022-07-31T14:31:41.398" v="2833" actId="478"/>
          <ac:spMkLst>
            <pc:docMk/>
            <pc:sldMk cId="1166081365" sldId="294"/>
            <ac:spMk id="64" creationId="{5B17BF0A-60BF-A622-14F9-F933C9ADC70C}"/>
          </ac:spMkLst>
        </pc:spChg>
        <pc:spChg chg="add mod">
          <ac:chgData name="박민지" userId="8cd2928b-fb69-4a34-b7ec-bae7cef32d1f" providerId="ADAL" clId="{861093D8-2A3D-4EBF-B559-154652380096}" dt="2022-07-31T14:32:08.927" v="2841" actId="1076"/>
          <ac:spMkLst>
            <pc:docMk/>
            <pc:sldMk cId="1166081365" sldId="294"/>
            <ac:spMk id="65" creationId="{89229901-7189-87A1-8BAD-2BAFEEAEC3D0}"/>
          </ac:spMkLst>
        </pc:spChg>
        <pc:spChg chg="add del mod">
          <ac:chgData name="박민지" userId="8cd2928b-fb69-4a34-b7ec-bae7cef32d1f" providerId="ADAL" clId="{861093D8-2A3D-4EBF-B559-154652380096}" dt="2022-07-31T12:48:37.301" v="1506" actId="478"/>
          <ac:spMkLst>
            <pc:docMk/>
            <pc:sldMk cId="1166081365" sldId="294"/>
            <ac:spMk id="66" creationId="{C3EE8FBE-8A3F-B009-883C-2E620907F082}"/>
          </ac:spMkLst>
        </pc:spChg>
        <pc:spChg chg="add mod">
          <ac:chgData name="박민지" userId="8cd2928b-fb69-4a34-b7ec-bae7cef32d1f" providerId="ADAL" clId="{861093D8-2A3D-4EBF-B559-154652380096}" dt="2022-07-31T12:50:06.206" v="1555" actId="1076"/>
          <ac:spMkLst>
            <pc:docMk/>
            <pc:sldMk cId="1166081365" sldId="294"/>
            <ac:spMk id="67" creationId="{24BDE835-0771-F949-E483-C2F6687BE853}"/>
          </ac:spMkLst>
        </pc:spChg>
        <pc:spChg chg="add mod">
          <ac:chgData name="박민지" userId="8cd2928b-fb69-4a34-b7ec-bae7cef32d1f" providerId="ADAL" clId="{861093D8-2A3D-4EBF-B559-154652380096}" dt="2022-07-31T14:32:08.927" v="2841" actId="1076"/>
          <ac:spMkLst>
            <pc:docMk/>
            <pc:sldMk cId="1166081365" sldId="294"/>
            <ac:spMk id="68" creationId="{AB06D880-53F7-0440-10C2-1FC90136A104}"/>
          </ac:spMkLst>
        </pc:spChg>
        <pc:spChg chg="add mod">
          <ac:chgData name="박민지" userId="8cd2928b-fb69-4a34-b7ec-bae7cef32d1f" providerId="ADAL" clId="{861093D8-2A3D-4EBF-B559-154652380096}" dt="2022-07-31T14:32:08.927" v="2841" actId="1076"/>
          <ac:spMkLst>
            <pc:docMk/>
            <pc:sldMk cId="1166081365" sldId="294"/>
            <ac:spMk id="69" creationId="{3E6B781D-A71C-7261-A0CD-060FFA80712B}"/>
          </ac:spMkLst>
        </pc:spChg>
        <pc:spChg chg="add mod">
          <ac:chgData name="박민지" userId="8cd2928b-fb69-4a34-b7ec-bae7cef32d1f" providerId="ADAL" clId="{861093D8-2A3D-4EBF-B559-154652380096}" dt="2022-07-31T14:38:27.551" v="3050" actId="208"/>
          <ac:spMkLst>
            <pc:docMk/>
            <pc:sldMk cId="1166081365" sldId="294"/>
            <ac:spMk id="70" creationId="{27847EBE-1183-B76C-D1EB-623858806DCE}"/>
          </ac:spMkLst>
        </pc:spChg>
        <pc:spChg chg="add mod">
          <ac:chgData name="박민지" userId="8cd2928b-fb69-4a34-b7ec-bae7cef32d1f" providerId="ADAL" clId="{861093D8-2A3D-4EBF-B559-154652380096}" dt="2022-07-31T14:39:19.823" v="3084"/>
          <ac:spMkLst>
            <pc:docMk/>
            <pc:sldMk cId="1166081365" sldId="294"/>
            <ac:spMk id="73" creationId="{E8F7B3CD-6326-0A1C-43D3-A2D856D88D16}"/>
          </ac:spMkLst>
        </pc:spChg>
        <pc:spChg chg="add mod">
          <ac:chgData name="박민지" userId="8cd2928b-fb69-4a34-b7ec-bae7cef32d1f" providerId="ADAL" clId="{861093D8-2A3D-4EBF-B559-154652380096}" dt="2022-07-31T14:38:27.551" v="3050" actId="208"/>
          <ac:spMkLst>
            <pc:docMk/>
            <pc:sldMk cId="1166081365" sldId="294"/>
            <ac:spMk id="74" creationId="{5120EA39-4FF6-17B2-EEA0-812E22E47891}"/>
          </ac:spMkLst>
        </pc:spChg>
        <pc:cxnChg chg="add mod">
          <ac:chgData name="박민지" userId="8cd2928b-fb69-4a34-b7ec-bae7cef32d1f" providerId="ADAL" clId="{861093D8-2A3D-4EBF-B559-154652380096}" dt="2022-07-31T12:32:07.929" v="1052" actId="1076"/>
          <ac:cxnSpMkLst>
            <pc:docMk/>
            <pc:sldMk cId="1166081365" sldId="294"/>
            <ac:cxnSpMk id="10" creationId="{24CC1A95-EB88-C3A9-7C90-222B7792BBA4}"/>
          </ac:cxnSpMkLst>
        </pc:cxnChg>
        <pc:cxnChg chg="add mod">
          <ac:chgData name="박민지" userId="8cd2928b-fb69-4a34-b7ec-bae7cef32d1f" providerId="ADAL" clId="{861093D8-2A3D-4EBF-B559-154652380096}" dt="2022-07-31T12:33:12.050" v="1076" actId="14100"/>
          <ac:cxnSpMkLst>
            <pc:docMk/>
            <pc:sldMk cId="1166081365" sldId="294"/>
            <ac:cxnSpMk id="37" creationId="{A3C7FE48-DB6E-2C0D-4872-73B1D46D9790}"/>
          </ac:cxnSpMkLst>
        </pc:cxnChg>
        <pc:cxnChg chg="add mod">
          <ac:chgData name="박민지" userId="8cd2928b-fb69-4a34-b7ec-bae7cef32d1f" providerId="ADAL" clId="{861093D8-2A3D-4EBF-B559-154652380096}" dt="2022-07-31T12:33:29.501" v="1080" actId="14100"/>
          <ac:cxnSpMkLst>
            <pc:docMk/>
            <pc:sldMk cId="1166081365" sldId="294"/>
            <ac:cxnSpMk id="40" creationId="{545C8C4E-DBA6-0B0B-C72E-D25C62218162}"/>
          </ac:cxnSpMkLst>
        </pc:cxnChg>
        <pc:cxnChg chg="add mod">
          <ac:chgData name="박민지" userId="8cd2928b-fb69-4a34-b7ec-bae7cef32d1f" providerId="ADAL" clId="{861093D8-2A3D-4EBF-B559-154652380096}" dt="2022-07-31T12:34:45.149" v="1112" actId="1076"/>
          <ac:cxnSpMkLst>
            <pc:docMk/>
            <pc:sldMk cId="1166081365" sldId="294"/>
            <ac:cxnSpMk id="44" creationId="{6BE1E3BE-0864-2D92-4BF7-76A4378F996A}"/>
          </ac:cxnSpMkLst>
        </pc:cxnChg>
        <pc:cxnChg chg="add del mod">
          <ac:chgData name="박민지" userId="8cd2928b-fb69-4a34-b7ec-bae7cef32d1f" providerId="ADAL" clId="{861093D8-2A3D-4EBF-B559-154652380096}" dt="2022-07-31T14:35:19.692" v="2972" actId="11529"/>
          <ac:cxnSpMkLst>
            <pc:docMk/>
            <pc:sldMk cId="1166081365" sldId="294"/>
            <ac:cxnSpMk id="46" creationId="{EFEE57D0-A0F6-B25B-E1A5-3CB4D69CFFE0}"/>
          </ac:cxnSpMkLst>
        </pc:cxnChg>
        <pc:cxnChg chg="add mod">
          <ac:chgData name="박민지" userId="8cd2928b-fb69-4a34-b7ec-bae7cef32d1f" providerId="ADAL" clId="{861093D8-2A3D-4EBF-B559-154652380096}" dt="2022-07-31T14:32:08.927" v="2841" actId="1076"/>
          <ac:cxnSpMkLst>
            <pc:docMk/>
            <pc:sldMk cId="1166081365" sldId="294"/>
            <ac:cxnSpMk id="50" creationId="{7C7797A2-C415-14CE-C8A7-9E0B9A3CCBF8}"/>
          </ac:cxnSpMkLst>
        </pc:cxnChg>
        <pc:cxnChg chg="add mod">
          <ac:chgData name="박민지" userId="8cd2928b-fb69-4a34-b7ec-bae7cef32d1f" providerId="ADAL" clId="{861093D8-2A3D-4EBF-B559-154652380096}" dt="2022-07-31T14:32:08.927" v="2841" actId="1076"/>
          <ac:cxnSpMkLst>
            <pc:docMk/>
            <pc:sldMk cId="1166081365" sldId="294"/>
            <ac:cxnSpMk id="54" creationId="{7411C4DD-788C-AB6A-F2AF-920A8E3EE438}"/>
          </ac:cxnSpMkLst>
        </pc:cxnChg>
        <pc:cxnChg chg="add mod">
          <ac:chgData name="박민지" userId="8cd2928b-fb69-4a34-b7ec-bae7cef32d1f" providerId="ADAL" clId="{861093D8-2A3D-4EBF-B559-154652380096}" dt="2022-07-31T14:32:08.927" v="2841" actId="1076"/>
          <ac:cxnSpMkLst>
            <pc:docMk/>
            <pc:sldMk cId="1166081365" sldId="294"/>
            <ac:cxnSpMk id="59" creationId="{D5922C0F-89BD-BDDF-2737-9E4AD92B3A21}"/>
          </ac:cxnSpMkLst>
        </pc:cxnChg>
        <pc:cxnChg chg="add mod">
          <ac:chgData name="박민지" userId="8cd2928b-fb69-4a34-b7ec-bae7cef32d1f" providerId="ADAL" clId="{861093D8-2A3D-4EBF-B559-154652380096}" dt="2022-07-31T14:32:08.927" v="2841" actId="1076"/>
          <ac:cxnSpMkLst>
            <pc:docMk/>
            <pc:sldMk cId="1166081365" sldId="294"/>
            <ac:cxnSpMk id="60" creationId="{EA5C6965-F399-2998-976B-AE93099CA1D7}"/>
          </ac:cxnSpMkLst>
        </pc:cxnChg>
        <pc:cxnChg chg="add mod">
          <ac:chgData name="박민지" userId="8cd2928b-fb69-4a34-b7ec-bae7cef32d1f" providerId="ADAL" clId="{861093D8-2A3D-4EBF-B559-154652380096}" dt="2022-07-31T14:35:37.665" v="2976" actId="208"/>
          <ac:cxnSpMkLst>
            <pc:docMk/>
            <pc:sldMk cId="1166081365" sldId="294"/>
            <ac:cxnSpMk id="72" creationId="{CDDB8B89-9C4E-C9EF-4FFB-524A8E5A1633}"/>
          </ac:cxnSpMkLst>
        </pc:cxnChg>
        <pc:cxnChg chg="add mod">
          <ac:chgData name="박민지" userId="8cd2928b-fb69-4a34-b7ec-bae7cef32d1f" providerId="ADAL" clId="{861093D8-2A3D-4EBF-B559-154652380096}" dt="2022-07-31T14:38:53.727" v="3055" actId="1582"/>
          <ac:cxnSpMkLst>
            <pc:docMk/>
            <pc:sldMk cId="1166081365" sldId="294"/>
            <ac:cxnSpMk id="76" creationId="{3EFE124A-8EFA-1C10-D05C-7DF6FAAD2D99}"/>
          </ac:cxnSpMkLst>
        </pc:cxnChg>
        <pc:cxnChg chg="add mod">
          <ac:chgData name="박민지" userId="8cd2928b-fb69-4a34-b7ec-bae7cef32d1f" providerId="ADAL" clId="{861093D8-2A3D-4EBF-B559-154652380096}" dt="2022-07-31T14:38:53.727" v="3055" actId="1582"/>
          <ac:cxnSpMkLst>
            <pc:docMk/>
            <pc:sldMk cId="1166081365" sldId="294"/>
            <ac:cxnSpMk id="81" creationId="{49CF3A67-B5BC-0A6C-73C1-8D021E4A9AF8}"/>
          </ac:cxnSpMkLst>
        </pc:cxnChg>
      </pc:sldChg>
      <pc:sldChg chg="addSp delSp modSp mod">
        <pc:chgData name="박민지" userId="8cd2928b-fb69-4a34-b7ec-bae7cef32d1f" providerId="ADAL" clId="{861093D8-2A3D-4EBF-B559-154652380096}" dt="2022-07-31T13:05:37.600" v="2003" actId="20577"/>
        <pc:sldMkLst>
          <pc:docMk/>
          <pc:sldMk cId="2826969954" sldId="295"/>
        </pc:sldMkLst>
        <pc:spChg chg="add del mod">
          <ac:chgData name="박민지" userId="8cd2928b-fb69-4a34-b7ec-bae7cef32d1f" providerId="ADAL" clId="{861093D8-2A3D-4EBF-B559-154652380096}" dt="2022-07-31T12:58:47.191" v="1699"/>
          <ac:spMkLst>
            <pc:docMk/>
            <pc:sldMk cId="2826969954" sldId="295"/>
            <ac:spMk id="16" creationId="{64E80F7D-1E69-E8D0-0561-1FC4561590F9}"/>
          </ac:spMkLst>
        </pc:spChg>
        <pc:spChg chg="mod">
          <ac:chgData name="박민지" userId="8cd2928b-fb69-4a34-b7ec-bae7cef32d1f" providerId="ADAL" clId="{861093D8-2A3D-4EBF-B559-154652380096}" dt="2022-07-31T13:05:37.600" v="2003" actId="20577"/>
          <ac:spMkLst>
            <pc:docMk/>
            <pc:sldMk cId="2826969954" sldId="295"/>
            <ac:spMk id="38" creationId="{CE3DA901-5147-B0D2-CCC1-2C0757685C5B}"/>
          </ac:spMkLst>
        </pc:spChg>
        <pc:picChg chg="add mod">
          <ac:chgData name="박민지" userId="8cd2928b-fb69-4a34-b7ec-bae7cef32d1f" providerId="ADAL" clId="{861093D8-2A3D-4EBF-B559-154652380096}" dt="2022-07-31T13:05:25.605" v="1998"/>
          <ac:picMkLst>
            <pc:docMk/>
            <pc:sldMk cId="2826969954" sldId="295"/>
            <ac:picMk id="17" creationId="{BCB2DED8-89E1-87B1-6D75-A3C5B42A16BB}"/>
          </ac:picMkLst>
        </pc:picChg>
        <pc:picChg chg="del">
          <ac:chgData name="박민지" userId="8cd2928b-fb69-4a34-b7ec-bae7cef32d1f" providerId="ADAL" clId="{861093D8-2A3D-4EBF-B559-154652380096}" dt="2022-07-31T13:05:25.432" v="1997" actId="478"/>
          <ac:picMkLst>
            <pc:docMk/>
            <pc:sldMk cId="2826969954" sldId="295"/>
            <ac:picMk id="1028" creationId="{3E57C2AA-25A6-1723-913F-9ED55BD89BA9}"/>
          </ac:picMkLst>
        </pc:picChg>
      </pc:sldChg>
      <pc:sldChg chg="addSp delSp modSp add mod ord">
        <pc:chgData name="박민지" userId="8cd2928b-fb69-4a34-b7ec-bae7cef32d1f" providerId="ADAL" clId="{861093D8-2A3D-4EBF-B559-154652380096}" dt="2022-07-31T14:05:04.723" v="2132"/>
        <pc:sldMkLst>
          <pc:docMk/>
          <pc:sldMk cId="3343023103" sldId="296"/>
        </pc:sldMkLst>
        <pc:spChg chg="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10" creationId="{10B0FA4E-B8D0-3B6E-A2EF-D6526ED792CD}"/>
          </ac:spMkLst>
        </pc:spChg>
        <pc:spChg chg="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19" creationId="{7DEC689D-3DA6-1837-B0E1-E216F61C1077}"/>
          </ac:spMkLst>
        </pc:spChg>
        <pc:spChg chg="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20" creationId="{33BA5DA9-31B4-FD63-7A14-9E79BE745819}"/>
          </ac:spMkLst>
        </pc:spChg>
        <pc:spChg chg="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21" creationId="{0C3110AB-0219-F1DB-00FD-C7FB96FF674B}"/>
          </ac:spMkLst>
        </pc:spChg>
        <pc:spChg chg="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22" creationId="{27BE8FAD-6B3A-419E-DF0F-38F1B59B86BD}"/>
          </ac:spMkLst>
        </pc:spChg>
        <pc:spChg chg="del mod">
          <ac:chgData name="박민지" userId="8cd2928b-fb69-4a34-b7ec-bae7cef32d1f" providerId="ADAL" clId="{861093D8-2A3D-4EBF-B559-154652380096}" dt="2022-07-31T09:16:50.597" v="119" actId="478"/>
          <ac:spMkLst>
            <pc:docMk/>
            <pc:sldMk cId="3343023103" sldId="296"/>
            <ac:spMk id="23" creationId="{D0B5A412-1184-BB65-577D-A3DEE7A82D98}"/>
          </ac:spMkLst>
        </pc:spChg>
        <pc:spChg chg="del mod">
          <ac:chgData name="박민지" userId="8cd2928b-fb69-4a34-b7ec-bae7cef32d1f" providerId="ADAL" clId="{861093D8-2A3D-4EBF-B559-154652380096}" dt="2022-07-31T09:16:47.062" v="118" actId="478"/>
          <ac:spMkLst>
            <pc:docMk/>
            <pc:sldMk cId="3343023103" sldId="296"/>
            <ac:spMk id="24" creationId="{3BAC6873-91CA-AADF-88BF-5DC9C1016942}"/>
          </ac:spMkLst>
        </pc:spChg>
        <pc:spChg chg="del mod">
          <ac:chgData name="박민지" userId="8cd2928b-fb69-4a34-b7ec-bae7cef32d1f" providerId="ADAL" clId="{861093D8-2A3D-4EBF-B559-154652380096}" dt="2022-07-31T09:16:47.062" v="118" actId="478"/>
          <ac:spMkLst>
            <pc:docMk/>
            <pc:sldMk cId="3343023103" sldId="296"/>
            <ac:spMk id="25" creationId="{422876FB-51AB-B901-9334-BDE4E1FF0856}"/>
          </ac:spMkLst>
        </pc:spChg>
        <pc:spChg chg="add 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31" creationId="{DC93E39D-2318-49C6-C48C-F55495195A62}"/>
          </ac:spMkLst>
        </pc:spChg>
        <pc:spChg chg="add 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32" creationId="{1B7AAC46-D421-5C8D-F8B7-085332CD2774}"/>
          </ac:spMkLst>
        </pc:spChg>
        <pc:spChg chg="add 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33" creationId="{4C389AF7-7512-EBC5-D0C1-53CF02231BF0}"/>
          </ac:spMkLst>
        </pc:spChg>
        <pc:spChg chg="del mod">
          <ac:chgData name="박민지" userId="8cd2928b-fb69-4a34-b7ec-bae7cef32d1f" providerId="ADAL" clId="{861093D8-2A3D-4EBF-B559-154652380096}" dt="2022-07-31T09:17:05.926" v="124" actId="478"/>
          <ac:spMkLst>
            <pc:docMk/>
            <pc:sldMk cId="3343023103" sldId="296"/>
            <ac:spMk id="34" creationId="{A0E3095A-999F-12E0-71F6-9956BE7805A8}"/>
          </ac:spMkLst>
        </pc:spChg>
        <pc:spChg chg="del mod">
          <ac:chgData name="박민지" userId="8cd2928b-fb69-4a34-b7ec-bae7cef32d1f" providerId="ADAL" clId="{861093D8-2A3D-4EBF-B559-154652380096}" dt="2022-07-31T09:17:04.288" v="123" actId="478"/>
          <ac:spMkLst>
            <pc:docMk/>
            <pc:sldMk cId="3343023103" sldId="296"/>
            <ac:spMk id="35" creationId="{25B052D0-2854-D2E0-25E3-85F49019EA50}"/>
          </ac:spMkLst>
        </pc:spChg>
        <pc:spChg chg="del mod">
          <ac:chgData name="박민지" userId="8cd2928b-fb69-4a34-b7ec-bae7cef32d1f" providerId="ADAL" clId="{861093D8-2A3D-4EBF-B559-154652380096}" dt="2022-07-31T09:17:04.288" v="123" actId="478"/>
          <ac:spMkLst>
            <pc:docMk/>
            <pc:sldMk cId="3343023103" sldId="296"/>
            <ac:spMk id="36" creationId="{AB3A08C9-4207-ED93-3E8C-589C448F7647}"/>
          </ac:spMkLst>
        </pc:spChg>
        <pc:spChg chg="del mod">
          <ac:chgData name="박민지" userId="8cd2928b-fb69-4a34-b7ec-bae7cef32d1f" providerId="ADAL" clId="{861093D8-2A3D-4EBF-B559-154652380096}" dt="2022-07-31T09:17:04.288" v="123" actId="478"/>
          <ac:spMkLst>
            <pc:docMk/>
            <pc:sldMk cId="3343023103" sldId="296"/>
            <ac:spMk id="37" creationId="{480E6439-4976-DF24-3A33-213F754521E5}"/>
          </ac:spMkLst>
        </pc:spChg>
        <pc:spChg chg="add del mod">
          <ac:chgData name="박민지" userId="8cd2928b-fb69-4a34-b7ec-bae7cef32d1f" providerId="ADAL" clId="{861093D8-2A3D-4EBF-B559-154652380096}" dt="2022-07-31T09:17:00.013" v="122" actId="478"/>
          <ac:spMkLst>
            <pc:docMk/>
            <pc:sldMk cId="3343023103" sldId="296"/>
            <ac:spMk id="38" creationId="{8196812E-449F-BFC1-F958-86F5C75A5840}"/>
          </ac:spMkLst>
        </pc:spChg>
        <pc:spChg chg="add 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40" creationId="{F4D80971-FA16-9392-8D0B-B47ACA5D1579}"/>
          </ac:spMkLst>
        </pc:spChg>
        <pc:spChg chg="add 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41" creationId="{80EF8ED6-F8F5-DC1A-F981-6B0D6D5E38FB}"/>
          </ac:spMkLst>
        </pc:spChg>
        <pc:spChg chg="add 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42" creationId="{B536DCDA-76CB-6BE2-7754-DDBF364AC90E}"/>
          </ac:spMkLst>
        </pc:spChg>
        <pc:spChg chg="add 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43" creationId="{A4242CEA-E574-24EE-1D24-271E63DB5D51}"/>
          </ac:spMkLst>
        </pc:spChg>
        <pc:spChg chg="add 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44" creationId="{5C08830B-8833-56FC-7771-DABAC739646E}"/>
          </ac:spMkLst>
        </pc:spChg>
        <pc:spChg chg="add 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45" creationId="{931BD62A-076D-8D3B-567B-76247F73E460}"/>
          </ac:spMkLst>
        </pc:spChg>
        <pc:spChg chg="add 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46" creationId="{C3FE3EE9-FECA-926A-AAA6-040EEBEDFF1C}"/>
          </ac:spMkLst>
        </pc:spChg>
        <pc:spChg chg="add del mod">
          <ac:chgData name="박민지" userId="8cd2928b-fb69-4a34-b7ec-bae7cef32d1f" providerId="ADAL" clId="{861093D8-2A3D-4EBF-B559-154652380096}" dt="2022-07-31T09:17:39.009" v="132" actId="478"/>
          <ac:spMkLst>
            <pc:docMk/>
            <pc:sldMk cId="3343023103" sldId="296"/>
            <ac:spMk id="47" creationId="{24774503-F509-2975-EC71-3CD3E3090EB1}"/>
          </ac:spMkLst>
        </pc:spChg>
        <pc:spChg chg="add 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48" creationId="{5D078088-8D0E-AFEE-3DB9-EFB9C605307E}"/>
          </ac:spMkLst>
        </pc:spChg>
        <pc:spChg chg="add 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49" creationId="{9A32FAA0-2E08-6097-7A85-5F5B82564B8B}"/>
          </ac:spMkLst>
        </pc:spChg>
        <pc:spChg chg="add 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51" creationId="{930FEDFD-40FA-2CD7-87E9-C3252318BFB6}"/>
          </ac:spMkLst>
        </pc:spChg>
        <pc:spChg chg="add 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52" creationId="{689E18C8-1F8D-C79E-5871-AC6C2C4C5F5B}"/>
          </ac:spMkLst>
        </pc:spChg>
        <pc:spChg chg="add 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53" creationId="{001AE063-2D8E-D30C-3109-71B81B11249E}"/>
          </ac:spMkLst>
        </pc:spChg>
        <pc:spChg chg="mod">
          <ac:chgData name="박민지" userId="8cd2928b-fb69-4a34-b7ec-bae7cef32d1f" providerId="ADAL" clId="{861093D8-2A3D-4EBF-B559-154652380096}" dt="2022-07-31T09:20:06.839" v="222" actId="20577"/>
          <ac:spMkLst>
            <pc:docMk/>
            <pc:sldMk cId="3343023103" sldId="296"/>
            <ac:spMk id="55" creationId="{FC231B6C-FA32-AB63-231D-53327EA9C4C8}"/>
          </ac:spMkLst>
        </pc:spChg>
        <pc:spChg chg="add 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56" creationId="{D2BAE26A-E174-43D9-767B-9A84FA21722A}"/>
          </ac:spMkLst>
        </pc:spChg>
        <pc:spChg chg="del mod">
          <ac:chgData name="박민지" userId="8cd2928b-fb69-4a34-b7ec-bae7cef32d1f" providerId="ADAL" clId="{861093D8-2A3D-4EBF-B559-154652380096}" dt="2022-07-31T09:17:18.151" v="128" actId="478"/>
          <ac:spMkLst>
            <pc:docMk/>
            <pc:sldMk cId="3343023103" sldId="296"/>
            <ac:spMk id="66" creationId="{BD47287C-304D-4033-4CFD-BD2E1D890A8C}"/>
          </ac:spMkLst>
        </pc:spChg>
        <pc:spChg chg="del mod">
          <ac:chgData name="박민지" userId="8cd2928b-fb69-4a34-b7ec-bae7cef32d1f" providerId="ADAL" clId="{861093D8-2A3D-4EBF-B559-154652380096}" dt="2022-07-31T09:17:18.151" v="128" actId="478"/>
          <ac:spMkLst>
            <pc:docMk/>
            <pc:sldMk cId="3343023103" sldId="296"/>
            <ac:spMk id="67" creationId="{7FC90494-554B-5C9A-D786-A1B9FEA316E2}"/>
          </ac:spMkLst>
        </pc:spChg>
        <pc:cxnChg chg="add del">
          <ac:chgData name="박민지" userId="8cd2928b-fb69-4a34-b7ec-bae7cef32d1f" providerId="ADAL" clId="{861093D8-2A3D-4EBF-B559-154652380096}" dt="2022-07-31T12:44:12.386" v="1254" actId="11529"/>
          <ac:cxnSpMkLst>
            <pc:docMk/>
            <pc:sldMk cId="3343023103" sldId="296"/>
            <ac:cxnSpMk id="8" creationId="{504CFF36-ED4C-38C3-948B-F9D5375C2162}"/>
          </ac:cxnSpMkLst>
        </pc:cxnChg>
        <pc:cxnChg chg="del mod">
          <ac:chgData name="박민지" userId="8cd2928b-fb69-4a34-b7ec-bae7cef32d1f" providerId="ADAL" clId="{861093D8-2A3D-4EBF-B559-154652380096}" dt="2022-07-31T09:13:55.925" v="37" actId="478"/>
          <ac:cxnSpMkLst>
            <pc:docMk/>
            <pc:sldMk cId="3343023103" sldId="296"/>
            <ac:cxnSpMk id="26" creationId="{E87A01B6-BB89-FF24-9EB9-B80F4FEFBA4C}"/>
          </ac:cxnSpMkLst>
        </pc:cxnChg>
        <pc:cxnChg chg="del mod">
          <ac:chgData name="박민지" userId="8cd2928b-fb69-4a34-b7ec-bae7cef32d1f" providerId="ADAL" clId="{861093D8-2A3D-4EBF-B559-154652380096}" dt="2022-07-31T09:13:56.426" v="38" actId="478"/>
          <ac:cxnSpMkLst>
            <pc:docMk/>
            <pc:sldMk cId="3343023103" sldId="296"/>
            <ac:cxnSpMk id="28" creationId="{46B8DB51-2BBD-15A1-5F7C-9212FB4EA36F}"/>
          </ac:cxnSpMkLst>
        </pc:cxnChg>
        <pc:cxnChg chg="del mod">
          <ac:chgData name="박민지" userId="8cd2928b-fb69-4a34-b7ec-bae7cef32d1f" providerId="ADAL" clId="{861093D8-2A3D-4EBF-B559-154652380096}" dt="2022-07-31T09:13:56.883" v="39" actId="478"/>
          <ac:cxnSpMkLst>
            <pc:docMk/>
            <pc:sldMk cId="3343023103" sldId="296"/>
            <ac:cxnSpMk id="30" creationId="{BC8FDD30-599E-4B7A-2F51-910929D2FEF3}"/>
          </ac:cxnSpMkLst>
        </pc:cxnChg>
        <pc:cxnChg chg="del mod">
          <ac:chgData name="박민지" userId="8cd2928b-fb69-4a34-b7ec-bae7cef32d1f" providerId="ADAL" clId="{861093D8-2A3D-4EBF-B559-154652380096}" dt="2022-07-31T09:13:57.669" v="40" actId="478"/>
          <ac:cxnSpMkLst>
            <pc:docMk/>
            <pc:sldMk cId="3343023103" sldId="296"/>
            <ac:cxnSpMk id="39" creationId="{E2226FE4-1C97-97DF-2D8F-49C06EBA27E6}"/>
          </ac:cxnSpMkLst>
        </pc:cxnChg>
        <pc:cxnChg chg="del mod">
          <ac:chgData name="박민지" userId="8cd2928b-fb69-4a34-b7ec-bae7cef32d1f" providerId="ADAL" clId="{861093D8-2A3D-4EBF-B559-154652380096}" dt="2022-07-31T09:13:58.113" v="41" actId="478"/>
          <ac:cxnSpMkLst>
            <pc:docMk/>
            <pc:sldMk cId="3343023103" sldId="296"/>
            <ac:cxnSpMk id="50" creationId="{3DA2C6AB-C330-1B28-6872-024B56BF3C5D}"/>
          </ac:cxnSpMkLst>
        </pc:cxnChg>
        <pc:cxnChg chg="del mod">
          <ac:chgData name="박민지" userId="8cd2928b-fb69-4a34-b7ec-bae7cef32d1f" providerId="ADAL" clId="{861093D8-2A3D-4EBF-B559-154652380096}" dt="2022-07-31T09:13:59.314" v="43" actId="478"/>
          <ac:cxnSpMkLst>
            <pc:docMk/>
            <pc:sldMk cId="3343023103" sldId="296"/>
            <ac:cxnSpMk id="54" creationId="{9FE73C29-38CF-68AD-22CB-962D5FE8D461}"/>
          </ac:cxnSpMkLst>
        </pc:cxnChg>
        <pc:cxnChg chg="del mod">
          <ac:chgData name="박민지" userId="8cd2928b-fb69-4a34-b7ec-bae7cef32d1f" providerId="ADAL" clId="{861093D8-2A3D-4EBF-B559-154652380096}" dt="2022-07-31T09:13:58.477" v="42" actId="478"/>
          <ac:cxnSpMkLst>
            <pc:docMk/>
            <pc:sldMk cId="3343023103" sldId="296"/>
            <ac:cxnSpMk id="65" creationId="{6C792CF2-A682-F5E6-F17D-9BAC0D674967}"/>
          </ac:cxnSpMkLst>
        </pc:cxnChg>
      </pc:sldChg>
      <pc:sldChg chg="addSp delSp modSp add mod">
        <pc:chgData name="박민지" userId="8cd2928b-fb69-4a34-b7ec-bae7cef32d1f" providerId="ADAL" clId="{861093D8-2A3D-4EBF-B559-154652380096}" dt="2022-07-31T14:32:37.060" v="2853" actId="1076"/>
        <pc:sldMkLst>
          <pc:docMk/>
          <pc:sldMk cId="2914069946" sldId="297"/>
        </pc:sldMkLst>
        <pc:spChg chg="mod">
          <ac:chgData name="박민지" userId="8cd2928b-fb69-4a34-b7ec-bae7cef32d1f" providerId="ADAL" clId="{861093D8-2A3D-4EBF-B559-154652380096}" dt="2022-07-31T12:51:24.844" v="1589" actId="13926"/>
          <ac:spMkLst>
            <pc:docMk/>
            <pc:sldMk cId="2914069946" sldId="297"/>
            <ac:spMk id="23" creationId="{01E360FF-123E-DD40-6827-6CD999CFFDE1}"/>
          </ac:spMkLst>
        </pc:spChg>
        <pc:spChg chg="mod">
          <ac:chgData name="박민지" userId="8cd2928b-fb69-4a34-b7ec-bae7cef32d1f" providerId="ADAL" clId="{861093D8-2A3D-4EBF-B559-154652380096}" dt="2022-07-31T12:44:55.472" v="1277" actId="1076"/>
          <ac:spMkLst>
            <pc:docMk/>
            <pc:sldMk cId="2914069946" sldId="297"/>
            <ac:spMk id="24" creationId="{9B89EEEE-48BC-E6FE-12CE-369703B63968}"/>
          </ac:spMkLst>
        </pc:spChg>
        <pc:spChg chg="mod">
          <ac:chgData name="박민지" userId="8cd2928b-fb69-4a34-b7ec-bae7cef32d1f" providerId="ADAL" clId="{861093D8-2A3D-4EBF-B559-154652380096}" dt="2022-07-31T12:51:09.063" v="1585" actId="13926"/>
          <ac:spMkLst>
            <pc:docMk/>
            <pc:sldMk cId="2914069946" sldId="297"/>
            <ac:spMk id="25" creationId="{AB88FF6D-9C14-FC94-1380-4EFF95EDB952}"/>
          </ac:spMkLst>
        </pc:spChg>
        <pc:spChg chg="del">
          <ac:chgData name="박민지" userId="8cd2928b-fb69-4a34-b7ec-bae7cef32d1f" providerId="ADAL" clId="{861093D8-2A3D-4EBF-B559-154652380096}" dt="2022-07-31T12:39:10.941" v="1203" actId="478"/>
          <ac:spMkLst>
            <pc:docMk/>
            <pc:sldMk cId="2914069946" sldId="297"/>
            <ac:spMk id="27" creationId="{DA3B18E7-5B87-BE2F-0A79-58380C50D529}"/>
          </ac:spMkLst>
        </pc:spChg>
        <pc:spChg chg="del">
          <ac:chgData name="박민지" userId="8cd2928b-fb69-4a34-b7ec-bae7cef32d1f" providerId="ADAL" clId="{861093D8-2A3D-4EBF-B559-154652380096}" dt="2022-07-31T12:39:10.941" v="1203" actId="478"/>
          <ac:spMkLst>
            <pc:docMk/>
            <pc:sldMk cId="2914069946" sldId="297"/>
            <ac:spMk id="28" creationId="{2694EC9E-B99F-8E59-7C91-CCC7406EA477}"/>
          </ac:spMkLst>
        </pc:spChg>
        <pc:spChg chg="del">
          <ac:chgData name="박민지" userId="8cd2928b-fb69-4a34-b7ec-bae7cef32d1f" providerId="ADAL" clId="{861093D8-2A3D-4EBF-B559-154652380096}" dt="2022-07-31T12:39:10.941" v="1203" actId="478"/>
          <ac:spMkLst>
            <pc:docMk/>
            <pc:sldMk cId="2914069946" sldId="297"/>
            <ac:spMk id="29" creationId="{3003AB78-7F73-9A49-94FB-9E3AE4C8867F}"/>
          </ac:spMkLst>
        </pc:spChg>
        <pc:spChg chg="del">
          <ac:chgData name="박민지" userId="8cd2928b-fb69-4a34-b7ec-bae7cef32d1f" providerId="ADAL" clId="{861093D8-2A3D-4EBF-B559-154652380096}" dt="2022-07-31T12:39:10.941" v="1203" actId="478"/>
          <ac:spMkLst>
            <pc:docMk/>
            <pc:sldMk cId="2914069946" sldId="297"/>
            <ac:spMk id="30" creationId="{74809D4E-6811-6340-83FB-E3FC090F4F68}"/>
          </ac:spMkLst>
        </pc:spChg>
        <pc:spChg chg="del">
          <ac:chgData name="박민지" userId="8cd2928b-fb69-4a34-b7ec-bae7cef32d1f" providerId="ADAL" clId="{861093D8-2A3D-4EBF-B559-154652380096}" dt="2022-07-31T12:39:10.941" v="1203" actId="478"/>
          <ac:spMkLst>
            <pc:docMk/>
            <pc:sldMk cId="2914069946" sldId="297"/>
            <ac:spMk id="31" creationId="{4108A393-B47D-939A-B494-3CD9849FB191}"/>
          </ac:spMkLst>
        </pc:spChg>
        <pc:spChg chg="del">
          <ac:chgData name="박민지" userId="8cd2928b-fb69-4a34-b7ec-bae7cef32d1f" providerId="ADAL" clId="{861093D8-2A3D-4EBF-B559-154652380096}" dt="2022-07-31T12:39:10.941" v="1203" actId="478"/>
          <ac:spMkLst>
            <pc:docMk/>
            <pc:sldMk cId="2914069946" sldId="297"/>
            <ac:spMk id="32" creationId="{604D73B8-800E-92FE-F9BD-3DADFCA7E490}"/>
          </ac:spMkLst>
        </pc:spChg>
        <pc:spChg chg="del">
          <ac:chgData name="박민지" userId="8cd2928b-fb69-4a34-b7ec-bae7cef32d1f" providerId="ADAL" clId="{861093D8-2A3D-4EBF-B559-154652380096}" dt="2022-07-31T12:39:10.941" v="1203" actId="478"/>
          <ac:spMkLst>
            <pc:docMk/>
            <pc:sldMk cId="2914069946" sldId="297"/>
            <ac:spMk id="33" creationId="{5665A62D-9E9D-B86A-D700-A59F3654B33F}"/>
          </ac:spMkLst>
        </pc:spChg>
        <pc:spChg chg="add mod">
          <ac:chgData name="박민지" userId="8cd2928b-fb69-4a34-b7ec-bae7cef32d1f" providerId="ADAL" clId="{861093D8-2A3D-4EBF-B559-154652380096}" dt="2022-07-31T12:52:11.551" v="1597" actId="20577"/>
          <ac:spMkLst>
            <pc:docMk/>
            <pc:sldMk cId="2914069946" sldId="297"/>
            <ac:spMk id="42" creationId="{C8559DD7-398C-F372-0FD7-3180543F7371}"/>
          </ac:spMkLst>
        </pc:spChg>
        <pc:spChg chg="add del mod">
          <ac:chgData name="박민지" userId="8cd2928b-fb69-4a34-b7ec-bae7cef32d1f" providerId="ADAL" clId="{861093D8-2A3D-4EBF-B559-154652380096}" dt="2022-07-31T12:49:46.603" v="1550" actId="21"/>
          <ac:spMkLst>
            <pc:docMk/>
            <pc:sldMk cId="2914069946" sldId="297"/>
            <ac:spMk id="43" creationId="{EC7CBC0E-1BEE-BB54-7D6A-523078EEABDC}"/>
          </ac:spMkLst>
        </pc:spChg>
        <pc:spChg chg="del">
          <ac:chgData name="박민지" userId="8cd2928b-fb69-4a34-b7ec-bae7cef32d1f" providerId="ADAL" clId="{861093D8-2A3D-4EBF-B559-154652380096}" dt="2022-07-31T14:32:16.748" v="2842" actId="478"/>
          <ac:spMkLst>
            <pc:docMk/>
            <pc:sldMk cId="2914069946" sldId="297"/>
            <ac:spMk id="45" creationId="{CB5F87B2-A39F-9DFE-01F4-AF2DE553DFB0}"/>
          </ac:spMkLst>
        </pc:spChg>
        <pc:spChg chg="add mod">
          <ac:chgData name="박민지" userId="8cd2928b-fb69-4a34-b7ec-bae7cef32d1f" providerId="ADAL" clId="{861093D8-2A3D-4EBF-B559-154652380096}" dt="2022-07-31T12:50:58.649" v="1584" actId="20577"/>
          <ac:spMkLst>
            <pc:docMk/>
            <pc:sldMk cId="2914069946" sldId="297"/>
            <ac:spMk id="46" creationId="{EBC3D972-006E-72DE-3802-74175BBEE1A1}"/>
          </ac:spMkLst>
        </pc:spChg>
        <pc:spChg chg="mod">
          <ac:chgData name="박민지" userId="8cd2928b-fb69-4a34-b7ec-bae7cef32d1f" providerId="ADAL" clId="{861093D8-2A3D-4EBF-B559-154652380096}" dt="2022-07-31T12:39:18.168" v="1204" actId="1076"/>
          <ac:spMkLst>
            <pc:docMk/>
            <pc:sldMk cId="2914069946" sldId="297"/>
            <ac:spMk id="47" creationId="{51DAA9A3-51F9-E28B-7A71-52A3C762D83B}"/>
          </ac:spMkLst>
        </pc:spChg>
        <pc:spChg chg="add mod">
          <ac:chgData name="박민지" userId="8cd2928b-fb69-4a34-b7ec-bae7cef32d1f" providerId="ADAL" clId="{861093D8-2A3D-4EBF-B559-154652380096}" dt="2022-07-31T13:03:54.473" v="1996" actId="207"/>
          <ac:spMkLst>
            <pc:docMk/>
            <pc:sldMk cId="2914069946" sldId="297"/>
            <ac:spMk id="48" creationId="{00B0DF48-3761-0472-06EE-DCEA60740ECF}"/>
          </ac:spMkLst>
        </pc:spChg>
        <pc:spChg chg="mod">
          <ac:chgData name="박민지" userId="8cd2928b-fb69-4a34-b7ec-bae7cef32d1f" providerId="ADAL" clId="{861093D8-2A3D-4EBF-B559-154652380096}" dt="2022-07-31T12:39:18.168" v="1204" actId="1076"/>
          <ac:spMkLst>
            <pc:docMk/>
            <pc:sldMk cId="2914069946" sldId="297"/>
            <ac:spMk id="49" creationId="{FB5838D1-8AF8-C4DA-1DB7-660E2C2D0959}"/>
          </ac:spMkLst>
        </pc:spChg>
        <pc:spChg chg="mod">
          <ac:chgData name="박민지" userId="8cd2928b-fb69-4a34-b7ec-bae7cef32d1f" providerId="ADAL" clId="{861093D8-2A3D-4EBF-B559-154652380096}" dt="2022-07-31T12:39:18.168" v="1204" actId="1076"/>
          <ac:spMkLst>
            <pc:docMk/>
            <pc:sldMk cId="2914069946" sldId="297"/>
            <ac:spMk id="51" creationId="{FB76342E-EE7A-1EA2-C4CA-3D6E8B6C4BFD}"/>
          </ac:spMkLst>
        </pc:spChg>
        <pc:spChg chg="mod">
          <ac:chgData name="박민지" userId="8cd2928b-fb69-4a34-b7ec-bae7cef32d1f" providerId="ADAL" clId="{861093D8-2A3D-4EBF-B559-154652380096}" dt="2022-07-31T12:39:18.168" v="1204" actId="1076"/>
          <ac:spMkLst>
            <pc:docMk/>
            <pc:sldMk cId="2914069946" sldId="297"/>
            <ac:spMk id="52" creationId="{16D5D9DE-3035-A9E7-BCBF-F78A5F8405E6}"/>
          </ac:spMkLst>
        </pc:spChg>
        <pc:spChg chg="add mod">
          <ac:chgData name="박민지" userId="8cd2928b-fb69-4a34-b7ec-bae7cef32d1f" providerId="ADAL" clId="{861093D8-2A3D-4EBF-B559-154652380096}" dt="2022-07-31T14:32:16.873" v="2843"/>
          <ac:spMkLst>
            <pc:docMk/>
            <pc:sldMk cId="2914069946" sldId="297"/>
            <ac:spMk id="53" creationId="{8E1909C0-7A3E-8397-CE1A-E9B0F6151A5C}"/>
          </ac:spMkLst>
        </pc:spChg>
        <pc:spChg chg="mod">
          <ac:chgData name="박민지" userId="8cd2928b-fb69-4a34-b7ec-bae7cef32d1f" providerId="ADAL" clId="{861093D8-2A3D-4EBF-B559-154652380096}" dt="2022-07-31T12:37:06.708" v="1196" actId="20577"/>
          <ac:spMkLst>
            <pc:docMk/>
            <pc:sldMk cId="2914069946" sldId="297"/>
            <ac:spMk id="55" creationId="{FC231B6C-FA32-AB63-231D-53327EA9C4C8}"/>
          </ac:spMkLst>
        </pc:spChg>
        <pc:spChg chg="add del mod">
          <ac:chgData name="박민지" userId="8cd2928b-fb69-4a34-b7ec-bae7cef32d1f" providerId="ADAL" clId="{861093D8-2A3D-4EBF-B559-154652380096}" dt="2022-07-31T14:32:24.071" v="2848"/>
          <ac:spMkLst>
            <pc:docMk/>
            <pc:sldMk cId="2914069946" sldId="297"/>
            <ac:spMk id="56" creationId="{848E0492-110D-3D81-0D2A-BCFEC5176B45}"/>
          </ac:spMkLst>
        </pc:spChg>
        <pc:spChg chg="add mod">
          <ac:chgData name="박민지" userId="8cd2928b-fb69-4a34-b7ec-bae7cef32d1f" providerId="ADAL" clId="{861093D8-2A3D-4EBF-B559-154652380096}" dt="2022-07-31T14:32:37.060" v="2853" actId="1076"/>
          <ac:spMkLst>
            <pc:docMk/>
            <pc:sldMk cId="2914069946" sldId="297"/>
            <ac:spMk id="57" creationId="{1C1D9C30-EEF2-A3AB-5E48-6C44A34ED99E}"/>
          </ac:spMkLst>
        </pc:spChg>
        <pc:spChg chg="mod">
          <ac:chgData name="박민지" userId="8cd2928b-fb69-4a34-b7ec-bae7cef32d1f" providerId="ADAL" clId="{861093D8-2A3D-4EBF-B559-154652380096}" dt="2022-07-31T12:51:20.316" v="1588" actId="13926"/>
          <ac:spMkLst>
            <pc:docMk/>
            <pc:sldMk cId="2914069946" sldId="297"/>
            <ac:spMk id="58" creationId="{80B32ECA-0468-9708-2BD3-0D1144A6E14F}"/>
          </ac:spMkLst>
        </pc:spChg>
        <pc:spChg chg="mod">
          <ac:chgData name="박민지" userId="8cd2928b-fb69-4a34-b7ec-bae7cef32d1f" providerId="ADAL" clId="{861093D8-2A3D-4EBF-B559-154652380096}" dt="2022-07-31T12:39:27.073" v="1205" actId="1076"/>
          <ac:spMkLst>
            <pc:docMk/>
            <pc:sldMk cId="2914069946" sldId="297"/>
            <ac:spMk id="61" creationId="{21C8204C-4924-0DDE-DDEE-321A287D8D15}"/>
          </ac:spMkLst>
        </pc:spChg>
        <pc:spChg chg="mod">
          <ac:chgData name="박민지" userId="8cd2928b-fb69-4a34-b7ec-bae7cef32d1f" providerId="ADAL" clId="{861093D8-2A3D-4EBF-B559-154652380096}" dt="2022-07-31T12:39:27.073" v="1205" actId="1076"/>
          <ac:spMkLst>
            <pc:docMk/>
            <pc:sldMk cId="2914069946" sldId="297"/>
            <ac:spMk id="62" creationId="{E4B58566-ECAB-A9E2-897E-A2DF0933D079}"/>
          </ac:spMkLst>
        </pc:spChg>
        <pc:spChg chg="mod">
          <ac:chgData name="박민지" userId="8cd2928b-fb69-4a34-b7ec-bae7cef32d1f" providerId="ADAL" clId="{861093D8-2A3D-4EBF-B559-154652380096}" dt="2022-07-31T12:39:27.073" v="1205" actId="1076"/>
          <ac:spMkLst>
            <pc:docMk/>
            <pc:sldMk cId="2914069946" sldId="297"/>
            <ac:spMk id="63" creationId="{A39260E3-75B3-3D66-098A-7F5F454AE101}"/>
          </ac:spMkLst>
        </pc:spChg>
        <pc:spChg chg="add del mod">
          <ac:chgData name="박민지" userId="8cd2928b-fb69-4a34-b7ec-bae7cef32d1f" providerId="ADAL" clId="{861093D8-2A3D-4EBF-B559-154652380096}" dt="2022-07-31T14:32:29.255" v="2851" actId="478"/>
          <ac:spMkLst>
            <pc:docMk/>
            <pc:sldMk cId="2914069946" sldId="297"/>
            <ac:spMk id="64" creationId="{5B17BF0A-60BF-A622-14F9-F933C9ADC70C}"/>
          </ac:spMkLst>
        </pc:spChg>
        <pc:cxnChg chg="mod">
          <ac:chgData name="박민지" userId="8cd2928b-fb69-4a34-b7ec-bae7cef32d1f" providerId="ADAL" clId="{861093D8-2A3D-4EBF-B559-154652380096}" dt="2022-07-31T12:39:27.073" v="1205" actId="1076"/>
          <ac:cxnSpMkLst>
            <pc:docMk/>
            <pc:sldMk cId="2914069946" sldId="297"/>
            <ac:cxnSpMk id="50" creationId="{7C7797A2-C415-14CE-C8A7-9E0B9A3CCBF8}"/>
          </ac:cxnSpMkLst>
        </pc:cxnChg>
        <pc:cxnChg chg="mod">
          <ac:chgData name="박민지" userId="8cd2928b-fb69-4a34-b7ec-bae7cef32d1f" providerId="ADAL" clId="{861093D8-2A3D-4EBF-B559-154652380096}" dt="2022-07-31T12:39:27.073" v="1205" actId="1076"/>
          <ac:cxnSpMkLst>
            <pc:docMk/>
            <pc:sldMk cId="2914069946" sldId="297"/>
            <ac:cxnSpMk id="54" creationId="{7411C4DD-788C-AB6A-F2AF-920A8E3EE438}"/>
          </ac:cxnSpMkLst>
        </pc:cxnChg>
        <pc:cxnChg chg="mod">
          <ac:chgData name="박민지" userId="8cd2928b-fb69-4a34-b7ec-bae7cef32d1f" providerId="ADAL" clId="{861093D8-2A3D-4EBF-B559-154652380096}" dt="2022-07-31T12:39:27.073" v="1205" actId="1076"/>
          <ac:cxnSpMkLst>
            <pc:docMk/>
            <pc:sldMk cId="2914069946" sldId="297"/>
            <ac:cxnSpMk id="59" creationId="{D5922C0F-89BD-BDDF-2737-9E4AD92B3A21}"/>
          </ac:cxnSpMkLst>
        </pc:cxnChg>
        <pc:cxnChg chg="mod">
          <ac:chgData name="박민지" userId="8cd2928b-fb69-4a34-b7ec-bae7cef32d1f" providerId="ADAL" clId="{861093D8-2A3D-4EBF-B559-154652380096}" dt="2022-07-31T12:39:27.073" v="1205" actId="1076"/>
          <ac:cxnSpMkLst>
            <pc:docMk/>
            <pc:sldMk cId="2914069946" sldId="297"/>
            <ac:cxnSpMk id="60" creationId="{EA5C6965-F399-2998-976B-AE93099CA1D7}"/>
          </ac:cxnSpMkLst>
        </pc:cxnChg>
      </pc:sldChg>
      <pc:sldChg chg="addSp delSp modSp add mod ord">
        <pc:chgData name="박민지" userId="8cd2928b-fb69-4a34-b7ec-bae7cef32d1f" providerId="ADAL" clId="{861093D8-2A3D-4EBF-B559-154652380096}" dt="2022-07-31T14:40:17.719" v="3085" actId="14100"/>
        <pc:sldMkLst>
          <pc:docMk/>
          <pc:sldMk cId="2031783006" sldId="298"/>
        </pc:sldMkLst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14" creationId="{2F6024A0-C7F4-C864-B22B-C8E30241CAD6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19" creationId="{5615F5D1-CF5A-4366-0BAC-0E69982D6242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23" creationId="{01E360FF-123E-DD40-6827-6CD999CFFDE1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24" creationId="{9B89EEEE-48BC-E6FE-12CE-369703B63968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25" creationId="{AB88FF6D-9C14-FC94-1380-4EFF95EDB952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27" creationId="{DA3B18E7-5B87-BE2F-0A79-58380C50D529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28" creationId="{2694EC9E-B99F-8E59-7C91-CCC7406EA477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29" creationId="{3003AB78-7F73-9A49-94FB-9E3AE4C8867F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30" creationId="{74809D4E-6811-6340-83FB-E3FC090F4F68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31" creationId="{4108A393-B47D-939A-B494-3CD9849FB191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32" creationId="{604D73B8-800E-92FE-F9BD-3DADFCA7E490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33" creationId="{5665A62D-9E9D-B86A-D700-A59F3654B33F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38" creationId="{1E787B0A-E728-E5AE-721C-98C8A4AEAF6A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41" creationId="{7A26B564-FC60-944B-587A-5E53F4C2B21F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45" creationId="{CB5F87B2-A39F-9DFE-01F4-AF2DE553DFB0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47" creationId="{51DAA9A3-51F9-E28B-7A71-52A3C762D83B}"/>
          </ac:spMkLst>
        </pc:spChg>
        <pc:spChg chg="add del mod">
          <ac:chgData name="박민지" userId="8cd2928b-fb69-4a34-b7ec-bae7cef32d1f" providerId="ADAL" clId="{861093D8-2A3D-4EBF-B559-154652380096}" dt="2022-07-31T13:56:40.094" v="2036" actId="478"/>
          <ac:spMkLst>
            <pc:docMk/>
            <pc:sldMk cId="2031783006" sldId="298"/>
            <ac:spMk id="48" creationId="{7A6BA145-E19F-794F-E3C0-45E6EE2AA0DB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49" creationId="{FB5838D1-8AF8-C4DA-1DB7-660E2C2D0959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51" creationId="{FB76342E-EE7A-1EA2-C4CA-3D6E8B6C4BFD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52" creationId="{16D5D9DE-3035-A9E7-BCBF-F78A5F8405E6}"/>
          </ac:spMkLst>
        </pc:spChg>
        <pc:spChg chg="add del mod">
          <ac:chgData name="박민지" userId="8cd2928b-fb69-4a34-b7ec-bae7cef32d1f" providerId="ADAL" clId="{861093D8-2A3D-4EBF-B559-154652380096}" dt="2022-07-31T13:55:39.744" v="2023" actId="478"/>
          <ac:spMkLst>
            <pc:docMk/>
            <pc:sldMk cId="2031783006" sldId="298"/>
            <ac:spMk id="53" creationId="{A17493AE-EE53-DF40-B3AD-982D201455AD}"/>
          </ac:spMkLst>
        </pc:spChg>
        <pc:spChg chg="mod">
          <ac:chgData name="박민지" userId="8cd2928b-fb69-4a34-b7ec-bae7cef32d1f" providerId="ADAL" clId="{861093D8-2A3D-4EBF-B559-154652380096}" dt="2022-07-31T14:15:49.821" v="2527" actId="404"/>
          <ac:spMkLst>
            <pc:docMk/>
            <pc:sldMk cId="2031783006" sldId="298"/>
            <ac:spMk id="55" creationId="{FC231B6C-FA32-AB63-231D-53327EA9C4C8}"/>
          </ac:spMkLst>
        </pc:spChg>
        <pc:spChg chg="add del mod">
          <ac:chgData name="박민지" userId="8cd2928b-fb69-4a34-b7ec-bae7cef32d1f" providerId="ADAL" clId="{861093D8-2A3D-4EBF-B559-154652380096}" dt="2022-07-31T13:55:40.259" v="2024" actId="478"/>
          <ac:spMkLst>
            <pc:docMk/>
            <pc:sldMk cId="2031783006" sldId="298"/>
            <ac:spMk id="56" creationId="{7DDD2DD7-0334-BED0-9FE3-B377D312D51B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58" creationId="{80B32ECA-0468-9708-2BD3-0D1144A6E14F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61" creationId="{21C8204C-4924-0DDE-DDEE-321A287D8D15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62" creationId="{E4B58566-ECAB-A9E2-897E-A2DF0933D079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63" creationId="{A39260E3-75B3-3D66-098A-7F5F454AE101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64" creationId="{5B17BF0A-60BF-A622-14F9-F933C9ADC70C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65" creationId="{89229901-7189-87A1-8BAD-2BAFEEAEC3D0}"/>
          </ac:spMkLst>
        </pc:spChg>
        <pc:spChg chg="add del mod">
          <ac:chgData name="박민지" userId="8cd2928b-fb69-4a34-b7ec-bae7cef32d1f" providerId="ADAL" clId="{861093D8-2A3D-4EBF-B559-154652380096}" dt="2022-07-31T13:58:10.196" v="2065" actId="478"/>
          <ac:spMkLst>
            <pc:docMk/>
            <pc:sldMk cId="2031783006" sldId="298"/>
            <ac:spMk id="66" creationId="{523E73CA-1617-DC14-4E92-849C4045EC7B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67" creationId="{24BDE835-0771-F949-E483-C2F6687BE853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68" creationId="{AB06D880-53F7-0440-10C2-1FC90136A104}"/>
          </ac:spMkLst>
        </pc:spChg>
        <pc:spChg chg="add mod">
          <ac:chgData name="박민지" userId="8cd2928b-fb69-4a34-b7ec-bae7cef32d1f" providerId="ADAL" clId="{861093D8-2A3D-4EBF-B559-154652380096}" dt="2022-07-31T14:32:58.681" v="2855" actId="1076"/>
          <ac:spMkLst>
            <pc:docMk/>
            <pc:sldMk cId="2031783006" sldId="298"/>
            <ac:spMk id="69" creationId="{F8D31214-2789-9708-A75A-1DD6A74F6959}"/>
          </ac:spMkLst>
        </pc:spChg>
        <pc:spChg chg="add del mod">
          <ac:chgData name="박민지" userId="8cd2928b-fb69-4a34-b7ec-bae7cef32d1f" providerId="ADAL" clId="{861093D8-2A3D-4EBF-B559-154652380096}" dt="2022-07-31T13:56:31.845" v="2031" actId="478"/>
          <ac:spMkLst>
            <pc:docMk/>
            <pc:sldMk cId="2031783006" sldId="298"/>
            <ac:spMk id="70" creationId="{84FA197E-F9F9-C55A-D221-A24819E486CC}"/>
          </ac:spMkLst>
        </pc:spChg>
        <pc:spChg chg="add mod">
          <ac:chgData name="박민지" userId="8cd2928b-fb69-4a34-b7ec-bae7cef32d1f" providerId="ADAL" clId="{861093D8-2A3D-4EBF-B559-154652380096}" dt="2022-07-31T14:26:12.635" v="2686" actId="165"/>
          <ac:spMkLst>
            <pc:docMk/>
            <pc:sldMk cId="2031783006" sldId="298"/>
            <ac:spMk id="71" creationId="{40D3F460-291F-DB56-A640-48F9C6C88840}"/>
          </ac:spMkLst>
        </pc:spChg>
        <pc:spChg chg="add del mod">
          <ac:chgData name="박민지" userId="8cd2928b-fb69-4a34-b7ec-bae7cef32d1f" providerId="ADAL" clId="{861093D8-2A3D-4EBF-B559-154652380096}" dt="2022-07-31T13:57:09.437" v="2045" actId="478"/>
          <ac:spMkLst>
            <pc:docMk/>
            <pc:sldMk cId="2031783006" sldId="298"/>
            <ac:spMk id="72" creationId="{2161C9D8-48E6-12AB-ED3B-9255D91B3FF0}"/>
          </ac:spMkLst>
        </pc:spChg>
        <pc:spChg chg="add mod">
          <ac:chgData name="박민지" userId="8cd2928b-fb69-4a34-b7ec-bae7cef32d1f" providerId="ADAL" clId="{861093D8-2A3D-4EBF-B559-154652380096}" dt="2022-07-31T14:26:12.635" v="2686" actId="165"/>
          <ac:spMkLst>
            <pc:docMk/>
            <pc:sldMk cId="2031783006" sldId="298"/>
            <ac:spMk id="73" creationId="{B23CBE9C-6933-BA61-13B6-CE4E01091405}"/>
          </ac:spMkLst>
        </pc:spChg>
        <pc:spChg chg="mod">
          <ac:chgData name="박민지" userId="8cd2928b-fb69-4a34-b7ec-bae7cef32d1f" providerId="ADAL" clId="{861093D8-2A3D-4EBF-B559-154652380096}" dt="2022-07-31T14:26:12.635" v="2686" actId="165"/>
          <ac:spMkLst>
            <pc:docMk/>
            <pc:sldMk cId="2031783006" sldId="298"/>
            <ac:spMk id="76" creationId="{C77A0576-C095-16FC-B6A7-FC3F97BBF851}"/>
          </ac:spMkLst>
        </pc:spChg>
        <pc:spChg chg="mod">
          <ac:chgData name="박민지" userId="8cd2928b-fb69-4a34-b7ec-bae7cef32d1f" providerId="ADAL" clId="{861093D8-2A3D-4EBF-B559-154652380096}" dt="2022-07-31T14:26:12.635" v="2686" actId="165"/>
          <ac:spMkLst>
            <pc:docMk/>
            <pc:sldMk cId="2031783006" sldId="298"/>
            <ac:spMk id="77" creationId="{AAA90904-2460-236A-7F6E-6374DC6F220F}"/>
          </ac:spMkLst>
        </pc:spChg>
        <pc:spChg chg="mod">
          <ac:chgData name="박민지" userId="8cd2928b-fb69-4a34-b7ec-bae7cef32d1f" providerId="ADAL" clId="{861093D8-2A3D-4EBF-B559-154652380096}" dt="2022-07-31T14:26:12.635" v="2686" actId="165"/>
          <ac:spMkLst>
            <pc:docMk/>
            <pc:sldMk cId="2031783006" sldId="298"/>
            <ac:spMk id="79" creationId="{8448C3FA-D622-266B-747A-E41DEDE35E2A}"/>
          </ac:spMkLst>
        </pc:spChg>
        <pc:spChg chg="mod">
          <ac:chgData name="박민지" userId="8cd2928b-fb69-4a34-b7ec-bae7cef32d1f" providerId="ADAL" clId="{861093D8-2A3D-4EBF-B559-154652380096}" dt="2022-07-31T14:26:12.635" v="2686" actId="165"/>
          <ac:spMkLst>
            <pc:docMk/>
            <pc:sldMk cId="2031783006" sldId="298"/>
            <ac:spMk id="80" creationId="{2EAE9DC9-AEF3-7ECD-2FCC-CF4115DE2726}"/>
          </ac:spMkLst>
        </pc:spChg>
        <pc:spChg chg="mod">
          <ac:chgData name="박민지" userId="8cd2928b-fb69-4a34-b7ec-bae7cef32d1f" providerId="ADAL" clId="{861093D8-2A3D-4EBF-B559-154652380096}" dt="2022-07-31T14:26:12.635" v="2686" actId="165"/>
          <ac:spMkLst>
            <pc:docMk/>
            <pc:sldMk cId="2031783006" sldId="298"/>
            <ac:spMk id="83" creationId="{8CA9E875-8494-948C-AE1D-9D75BECC0959}"/>
          </ac:spMkLst>
        </pc:spChg>
        <pc:spChg chg="mod">
          <ac:chgData name="박민지" userId="8cd2928b-fb69-4a34-b7ec-bae7cef32d1f" providerId="ADAL" clId="{861093D8-2A3D-4EBF-B559-154652380096}" dt="2022-07-31T14:26:12.635" v="2686" actId="165"/>
          <ac:spMkLst>
            <pc:docMk/>
            <pc:sldMk cId="2031783006" sldId="298"/>
            <ac:spMk id="84" creationId="{6E91565C-67CA-A431-AA29-B2268EB75942}"/>
          </ac:spMkLst>
        </pc:spChg>
        <pc:spChg chg="add mod">
          <ac:chgData name="박민지" userId="8cd2928b-fb69-4a34-b7ec-bae7cef32d1f" providerId="ADAL" clId="{861093D8-2A3D-4EBF-B559-154652380096}" dt="2022-07-31T14:32:58.681" v="2855" actId="1076"/>
          <ac:spMkLst>
            <pc:docMk/>
            <pc:sldMk cId="2031783006" sldId="298"/>
            <ac:spMk id="86" creationId="{F540882D-75D1-8B31-E1CB-CACDCEE01B35}"/>
          </ac:spMkLst>
        </pc:spChg>
        <pc:spChg chg="add mod">
          <ac:chgData name="박민지" userId="8cd2928b-fb69-4a34-b7ec-bae7cef32d1f" providerId="ADAL" clId="{861093D8-2A3D-4EBF-B559-154652380096}" dt="2022-07-31T14:15:01.351" v="2477" actId="1076"/>
          <ac:spMkLst>
            <pc:docMk/>
            <pc:sldMk cId="2031783006" sldId="298"/>
            <ac:spMk id="88" creationId="{BDD51C53-8493-5F35-90EA-F6221E64E5AF}"/>
          </ac:spMkLst>
        </pc:spChg>
        <pc:spChg chg="add mod">
          <ac:chgData name="박민지" userId="8cd2928b-fb69-4a34-b7ec-bae7cef32d1f" providerId="ADAL" clId="{861093D8-2A3D-4EBF-B559-154652380096}" dt="2022-07-31T14:32:58.681" v="2855" actId="1076"/>
          <ac:spMkLst>
            <pc:docMk/>
            <pc:sldMk cId="2031783006" sldId="298"/>
            <ac:spMk id="89" creationId="{3C565822-A055-F87E-E101-B0DAB01A72A4}"/>
          </ac:spMkLst>
        </pc:spChg>
        <pc:spChg chg="add mod">
          <ac:chgData name="박민지" userId="8cd2928b-fb69-4a34-b7ec-bae7cef32d1f" providerId="ADAL" clId="{861093D8-2A3D-4EBF-B559-154652380096}" dt="2022-07-31T14:24:18.573" v="2637" actId="1076"/>
          <ac:spMkLst>
            <pc:docMk/>
            <pc:sldMk cId="2031783006" sldId="298"/>
            <ac:spMk id="91" creationId="{D675B930-6F91-8742-9983-743F60C6C5AD}"/>
          </ac:spMkLst>
        </pc:spChg>
        <pc:spChg chg="add mod">
          <ac:chgData name="박민지" userId="8cd2928b-fb69-4a34-b7ec-bae7cef32d1f" providerId="ADAL" clId="{861093D8-2A3D-4EBF-B559-154652380096}" dt="2022-07-31T14:23:52.044" v="2634" actId="20577"/>
          <ac:spMkLst>
            <pc:docMk/>
            <pc:sldMk cId="2031783006" sldId="298"/>
            <ac:spMk id="93" creationId="{5DC4218B-7BE1-61C7-49A3-3C5A3C520D8D}"/>
          </ac:spMkLst>
        </pc:spChg>
        <pc:spChg chg="add mod">
          <ac:chgData name="박민지" userId="8cd2928b-fb69-4a34-b7ec-bae7cef32d1f" providerId="ADAL" clId="{861093D8-2A3D-4EBF-B559-154652380096}" dt="2022-07-31T14:28:20.883" v="2763" actId="14100"/>
          <ac:spMkLst>
            <pc:docMk/>
            <pc:sldMk cId="2031783006" sldId="298"/>
            <ac:spMk id="95" creationId="{0100EBAA-1C56-CE75-7880-4C2E400B9CB0}"/>
          </ac:spMkLst>
        </pc:spChg>
        <pc:spChg chg="add mod">
          <ac:chgData name="박민지" userId="8cd2928b-fb69-4a34-b7ec-bae7cef32d1f" providerId="ADAL" clId="{861093D8-2A3D-4EBF-B559-154652380096}" dt="2022-07-31T14:40:17.719" v="3085" actId="14100"/>
          <ac:spMkLst>
            <pc:docMk/>
            <pc:sldMk cId="2031783006" sldId="298"/>
            <ac:spMk id="97" creationId="{A6E893AA-1E8A-A667-D60F-7D66A2EE48C0}"/>
          </ac:spMkLst>
        </pc:spChg>
        <pc:spChg chg="add mod">
          <ac:chgData name="박민지" userId="8cd2928b-fb69-4a34-b7ec-bae7cef32d1f" providerId="ADAL" clId="{861093D8-2A3D-4EBF-B559-154652380096}" dt="2022-07-31T14:28:18.529" v="2762" actId="14100"/>
          <ac:spMkLst>
            <pc:docMk/>
            <pc:sldMk cId="2031783006" sldId="298"/>
            <ac:spMk id="98" creationId="{5C4D662F-5040-788D-3C3F-2524D8922ED0}"/>
          </ac:spMkLst>
        </pc:spChg>
        <pc:spChg chg="add mod">
          <ac:chgData name="박민지" userId="8cd2928b-fb69-4a34-b7ec-bae7cef32d1f" providerId="ADAL" clId="{861093D8-2A3D-4EBF-B559-154652380096}" dt="2022-07-31T14:28:31.411" v="2765" actId="1076"/>
          <ac:spMkLst>
            <pc:docMk/>
            <pc:sldMk cId="2031783006" sldId="298"/>
            <ac:spMk id="100" creationId="{81F95F31-F9D7-C09A-F30F-DB825ACE06DB}"/>
          </ac:spMkLst>
        </pc:spChg>
        <pc:spChg chg="add del mod">
          <ac:chgData name="박민지" userId="8cd2928b-fb69-4a34-b7ec-bae7cef32d1f" providerId="ADAL" clId="{861093D8-2A3D-4EBF-B559-154652380096}" dt="2022-07-31T14:28:23.959" v="2764" actId="478"/>
          <ac:spMkLst>
            <pc:docMk/>
            <pc:sldMk cId="2031783006" sldId="298"/>
            <ac:spMk id="101" creationId="{98D65084-2816-1D72-7AF0-98BFDFA8AA9E}"/>
          </ac:spMkLst>
        </pc:spChg>
        <pc:spChg chg="add del mod">
          <ac:chgData name="박민지" userId="8cd2928b-fb69-4a34-b7ec-bae7cef32d1f" providerId="ADAL" clId="{861093D8-2A3D-4EBF-B559-154652380096}" dt="2022-07-31T14:28:23.959" v="2764" actId="478"/>
          <ac:spMkLst>
            <pc:docMk/>
            <pc:sldMk cId="2031783006" sldId="298"/>
            <ac:spMk id="103" creationId="{17F76205-8D88-B140-ADA9-991E4FA2F4BD}"/>
          </ac:spMkLst>
        </pc:spChg>
        <pc:spChg chg="add mod">
          <ac:chgData name="박민지" userId="8cd2928b-fb69-4a34-b7ec-bae7cef32d1f" providerId="ADAL" clId="{861093D8-2A3D-4EBF-B559-154652380096}" dt="2022-07-31T14:29:38.184" v="2807" actId="20577"/>
          <ac:spMkLst>
            <pc:docMk/>
            <pc:sldMk cId="2031783006" sldId="298"/>
            <ac:spMk id="104" creationId="{DB1BC34F-E3E7-3929-03B3-2AC7519157F8}"/>
          </ac:spMkLst>
        </pc:spChg>
        <pc:spChg chg="add mod">
          <ac:chgData name="박민지" userId="8cd2928b-fb69-4a34-b7ec-bae7cef32d1f" providerId="ADAL" clId="{861093D8-2A3D-4EBF-B559-154652380096}" dt="2022-07-31T14:29:16.622" v="2804" actId="14100"/>
          <ac:spMkLst>
            <pc:docMk/>
            <pc:sldMk cId="2031783006" sldId="298"/>
            <ac:spMk id="106" creationId="{C24D29B2-1829-808B-8C48-FC3E5A0F3AB2}"/>
          </ac:spMkLst>
        </pc:spChg>
        <pc:spChg chg="add mod">
          <ac:chgData name="박민지" userId="8cd2928b-fb69-4a34-b7ec-bae7cef32d1f" providerId="ADAL" clId="{861093D8-2A3D-4EBF-B559-154652380096}" dt="2022-07-31T14:29:39.266" v="2808" actId="20577"/>
          <ac:spMkLst>
            <pc:docMk/>
            <pc:sldMk cId="2031783006" sldId="298"/>
            <ac:spMk id="107" creationId="{DBB9EFA7-FFA6-6D85-EA4B-5DABE89E4846}"/>
          </ac:spMkLst>
        </pc:spChg>
        <pc:spChg chg="add mod">
          <ac:chgData name="박민지" userId="8cd2928b-fb69-4a34-b7ec-bae7cef32d1f" providerId="ADAL" clId="{861093D8-2A3D-4EBF-B559-154652380096}" dt="2022-07-31T14:29:42.825" v="2810" actId="20577"/>
          <ac:spMkLst>
            <pc:docMk/>
            <pc:sldMk cId="2031783006" sldId="298"/>
            <ac:spMk id="109" creationId="{7210018A-9077-D746-D9E3-7C01BD0D0817}"/>
          </ac:spMkLst>
        </pc:spChg>
        <pc:spChg chg="add mod">
          <ac:chgData name="박민지" userId="8cd2928b-fb69-4a34-b7ec-bae7cef32d1f" providerId="ADAL" clId="{861093D8-2A3D-4EBF-B559-154652380096}" dt="2022-07-31T14:30:41.387" v="2823" actId="1076"/>
          <ac:spMkLst>
            <pc:docMk/>
            <pc:sldMk cId="2031783006" sldId="298"/>
            <ac:spMk id="111" creationId="{4509F3B8-A8B1-3389-D521-9CBFF1F75D65}"/>
          </ac:spMkLst>
        </pc:spChg>
        <pc:grpChg chg="add mod topLvl">
          <ac:chgData name="박민지" userId="8cd2928b-fb69-4a34-b7ec-bae7cef32d1f" providerId="ADAL" clId="{861093D8-2A3D-4EBF-B559-154652380096}" dt="2022-07-31T14:32:58.681" v="2855" actId="1076"/>
          <ac:grpSpMkLst>
            <pc:docMk/>
            <pc:sldMk cId="2031783006" sldId="298"/>
            <ac:grpSpMk id="7" creationId="{B5B0A3D7-4103-52CA-8BAD-830215280DCD}"/>
          </ac:grpSpMkLst>
        </pc:grpChg>
        <pc:grpChg chg="add del mod">
          <ac:chgData name="박민지" userId="8cd2928b-fb69-4a34-b7ec-bae7cef32d1f" providerId="ADAL" clId="{861093D8-2A3D-4EBF-B559-154652380096}" dt="2022-07-31T14:26:12.635" v="2686" actId="165"/>
          <ac:grpSpMkLst>
            <pc:docMk/>
            <pc:sldMk cId="2031783006" sldId="298"/>
            <ac:grpSpMk id="16" creationId="{7034C130-AF84-19CB-F469-944755CBF22A}"/>
          </ac:grpSpMkLst>
        </pc:grpChg>
        <pc:grpChg chg="add mod topLvl">
          <ac:chgData name="박민지" userId="8cd2928b-fb69-4a34-b7ec-bae7cef32d1f" providerId="ADAL" clId="{861093D8-2A3D-4EBF-B559-154652380096}" dt="2022-07-31T14:32:58.681" v="2855" actId="1076"/>
          <ac:grpSpMkLst>
            <pc:docMk/>
            <pc:sldMk cId="2031783006" sldId="298"/>
            <ac:grpSpMk id="75" creationId="{6E625680-11BA-76E0-626F-1D05B0DC3908}"/>
          </ac:grpSpMkLst>
        </pc:grpChg>
        <pc:grpChg chg="add mod topLvl">
          <ac:chgData name="박민지" userId="8cd2928b-fb69-4a34-b7ec-bae7cef32d1f" providerId="ADAL" clId="{861093D8-2A3D-4EBF-B559-154652380096}" dt="2022-07-31T14:32:58.681" v="2855" actId="1076"/>
          <ac:grpSpMkLst>
            <pc:docMk/>
            <pc:sldMk cId="2031783006" sldId="298"/>
            <ac:grpSpMk id="78" creationId="{BA18D8D4-EC5C-236E-AFA8-E68E1DB51A83}"/>
          </ac:grpSpMkLst>
        </pc:grpChg>
        <pc:grpChg chg="add mod topLvl">
          <ac:chgData name="박민지" userId="8cd2928b-fb69-4a34-b7ec-bae7cef32d1f" providerId="ADAL" clId="{861093D8-2A3D-4EBF-B559-154652380096}" dt="2022-07-31T14:32:58.681" v="2855" actId="1076"/>
          <ac:grpSpMkLst>
            <pc:docMk/>
            <pc:sldMk cId="2031783006" sldId="298"/>
            <ac:grpSpMk id="82" creationId="{68CBA8C2-D783-2EA4-8358-3B1893443DC3}"/>
          </ac:grpSpMkLst>
        </pc:grpChg>
        <pc:picChg chg="add mod modCrop">
          <ac:chgData name="박민지" userId="8cd2928b-fb69-4a34-b7ec-bae7cef32d1f" providerId="ADAL" clId="{861093D8-2A3D-4EBF-B559-154652380096}" dt="2022-07-31T14:32:58.681" v="2855" actId="1076"/>
          <ac:picMkLst>
            <pc:docMk/>
            <pc:sldMk cId="2031783006" sldId="298"/>
            <ac:picMk id="12" creationId="{6A337615-839B-D34A-7B0F-E64BA87CBC2C}"/>
          </ac:picMkLst>
        </pc:picChg>
        <pc:picChg chg="add mod modCrop">
          <ac:chgData name="박민지" userId="8cd2928b-fb69-4a34-b7ec-bae7cef32d1f" providerId="ADAL" clId="{861093D8-2A3D-4EBF-B559-154652380096}" dt="2022-07-31T14:15:01.351" v="2477" actId="1076"/>
          <ac:picMkLst>
            <pc:docMk/>
            <pc:sldMk cId="2031783006" sldId="298"/>
            <ac:picMk id="15" creationId="{C8A7691A-0841-27BF-81EB-C91F7103A840}"/>
          </ac:picMkLst>
        </pc:picChg>
        <pc:picChg chg="add mod">
          <ac:chgData name="박민지" userId="8cd2928b-fb69-4a34-b7ec-bae7cef32d1f" providerId="ADAL" clId="{861093D8-2A3D-4EBF-B559-154652380096}" dt="2022-07-31T14:19:50.516" v="2608" actId="1076"/>
          <ac:picMkLst>
            <pc:docMk/>
            <pc:sldMk cId="2031783006" sldId="298"/>
            <ac:picMk id="18" creationId="{AC207C3A-E2DB-5091-D971-7A8260A90331}"/>
          </ac:picMkLst>
        </pc:picChg>
        <pc:picChg chg="add mod">
          <ac:chgData name="박민지" userId="8cd2928b-fb69-4a34-b7ec-bae7cef32d1f" providerId="ADAL" clId="{861093D8-2A3D-4EBF-B559-154652380096}" dt="2022-07-31T14:24:18.573" v="2637" actId="1076"/>
          <ac:picMkLst>
            <pc:docMk/>
            <pc:sldMk cId="2031783006" sldId="298"/>
            <ac:picMk id="21" creationId="{8B197084-B5EA-D835-CF83-0948028514F3}"/>
          </ac:picMkLst>
        </pc:picChg>
        <pc:picChg chg="add mod modCrop">
          <ac:chgData name="박민지" userId="8cd2928b-fb69-4a34-b7ec-bae7cef32d1f" providerId="ADAL" clId="{861093D8-2A3D-4EBF-B559-154652380096}" dt="2022-07-31T14:32:58.681" v="2855" actId="1076"/>
          <ac:picMkLst>
            <pc:docMk/>
            <pc:sldMk cId="2031783006" sldId="298"/>
            <ac:picMk id="87" creationId="{1A4D5E00-6405-2C74-36AF-7958E968C1E8}"/>
          </ac:picMkLst>
        </pc:picChg>
        <pc:picChg chg="add mod">
          <ac:chgData name="박민지" userId="8cd2928b-fb69-4a34-b7ec-bae7cef32d1f" providerId="ADAL" clId="{861093D8-2A3D-4EBF-B559-154652380096}" dt="2022-07-31T14:30:47.639" v="2824" actId="14100"/>
          <ac:picMkLst>
            <pc:docMk/>
            <pc:sldMk cId="2031783006" sldId="298"/>
            <ac:picMk id="110" creationId="{9052F588-74AB-A87C-CB34-2261A694C4C4}"/>
          </ac:picMkLst>
        </pc:picChg>
        <pc:cxnChg chg="del">
          <ac:chgData name="박민지" userId="8cd2928b-fb69-4a34-b7ec-bae7cef32d1f" providerId="ADAL" clId="{861093D8-2A3D-4EBF-B559-154652380096}" dt="2022-07-31T13:54:56.084" v="2004" actId="478"/>
          <ac:cxnSpMkLst>
            <pc:docMk/>
            <pc:sldMk cId="2031783006" sldId="298"/>
            <ac:cxnSpMk id="10" creationId="{24CC1A95-EB88-C3A9-7C90-222B7792BBA4}"/>
          </ac:cxnSpMkLst>
        </pc:cxnChg>
        <pc:cxnChg chg="add mod">
          <ac:chgData name="박민지" userId="8cd2928b-fb69-4a34-b7ec-bae7cef32d1f" providerId="ADAL" clId="{861093D8-2A3D-4EBF-B559-154652380096}" dt="2022-07-31T14:22:32.048" v="2613" actId="208"/>
          <ac:cxnSpMkLst>
            <pc:docMk/>
            <pc:sldMk cId="2031783006" sldId="298"/>
            <ac:cxnSpMk id="26" creationId="{038CF06A-7BFA-2891-2155-D71B739CCE73}"/>
          </ac:cxnSpMkLst>
        </pc:cxnChg>
        <pc:cxnChg chg="del">
          <ac:chgData name="박민지" userId="8cd2928b-fb69-4a34-b7ec-bae7cef32d1f" providerId="ADAL" clId="{861093D8-2A3D-4EBF-B559-154652380096}" dt="2022-07-31T13:54:56.084" v="2004" actId="478"/>
          <ac:cxnSpMkLst>
            <pc:docMk/>
            <pc:sldMk cId="2031783006" sldId="298"/>
            <ac:cxnSpMk id="37" creationId="{A3C7FE48-DB6E-2C0D-4872-73B1D46D9790}"/>
          </ac:cxnSpMkLst>
        </pc:cxnChg>
        <pc:cxnChg chg="add mod">
          <ac:chgData name="박민지" userId="8cd2928b-fb69-4a34-b7ec-bae7cef32d1f" providerId="ADAL" clId="{861093D8-2A3D-4EBF-B559-154652380096}" dt="2022-07-31T14:24:30.464" v="2639" actId="14100"/>
          <ac:cxnSpMkLst>
            <pc:docMk/>
            <pc:sldMk cId="2031783006" sldId="298"/>
            <ac:cxnSpMk id="39" creationId="{4C1FA84A-89F2-85CB-CD4D-423C302A8BA6}"/>
          </ac:cxnSpMkLst>
        </pc:cxnChg>
        <pc:cxnChg chg="del">
          <ac:chgData name="박민지" userId="8cd2928b-fb69-4a34-b7ec-bae7cef32d1f" providerId="ADAL" clId="{861093D8-2A3D-4EBF-B559-154652380096}" dt="2022-07-31T13:54:56.084" v="2004" actId="478"/>
          <ac:cxnSpMkLst>
            <pc:docMk/>
            <pc:sldMk cId="2031783006" sldId="298"/>
            <ac:cxnSpMk id="40" creationId="{545C8C4E-DBA6-0B0B-C72E-D25C62218162}"/>
          </ac:cxnSpMkLst>
        </pc:cxnChg>
        <pc:cxnChg chg="del">
          <ac:chgData name="박민지" userId="8cd2928b-fb69-4a34-b7ec-bae7cef32d1f" providerId="ADAL" clId="{861093D8-2A3D-4EBF-B559-154652380096}" dt="2022-07-31T13:54:56.084" v="2004" actId="478"/>
          <ac:cxnSpMkLst>
            <pc:docMk/>
            <pc:sldMk cId="2031783006" sldId="298"/>
            <ac:cxnSpMk id="44" creationId="{6BE1E3BE-0864-2D92-4BF7-76A4378F996A}"/>
          </ac:cxnSpMkLst>
        </pc:cxnChg>
        <pc:cxnChg chg="add mod ord topLvl">
          <ac:chgData name="박민지" userId="8cd2928b-fb69-4a34-b7ec-bae7cef32d1f" providerId="ADAL" clId="{861093D8-2A3D-4EBF-B559-154652380096}" dt="2022-07-31T14:32:58.681" v="2855" actId="1076"/>
          <ac:cxnSpMkLst>
            <pc:docMk/>
            <pc:sldMk cId="2031783006" sldId="298"/>
            <ac:cxnSpMk id="46" creationId="{E624AF6E-65DD-F9AB-1263-9FB1588434EA}"/>
          </ac:cxnSpMkLst>
        </pc:cxnChg>
        <pc:cxnChg chg="del">
          <ac:chgData name="박민지" userId="8cd2928b-fb69-4a34-b7ec-bae7cef32d1f" providerId="ADAL" clId="{861093D8-2A3D-4EBF-B559-154652380096}" dt="2022-07-31T13:54:56.084" v="2004" actId="478"/>
          <ac:cxnSpMkLst>
            <pc:docMk/>
            <pc:sldMk cId="2031783006" sldId="298"/>
            <ac:cxnSpMk id="50" creationId="{7C7797A2-C415-14CE-C8A7-9E0B9A3CCBF8}"/>
          </ac:cxnSpMkLst>
        </pc:cxnChg>
        <pc:cxnChg chg="del">
          <ac:chgData name="박민지" userId="8cd2928b-fb69-4a34-b7ec-bae7cef32d1f" providerId="ADAL" clId="{861093D8-2A3D-4EBF-B559-154652380096}" dt="2022-07-31T13:54:56.084" v="2004" actId="478"/>
          <ac:cxnSpMkLst>
            <pc:docMk/>
            <pc:sldMk cId="2031783006" sldId="298"/>
            <ac:cxnSpMk id="54" creationId="{7411C4DD-788C-AB6A-F2AF-920A8E3EE438}"/>
          </ac:cxnSpMkLst>
        </pc:cxnChg>
        <pc:cxnChg chg="add del mod">
          <ac:chgData name="박민지" userId="8cd2928b-fb69-4a34-b7ec-bae7cef32d1f" providerId="ADAL" clId="{861093D8-2A3D-4EBF-B559-154652380096}" dt="2022-07-31T13:57:35.707" v="2053" actId="478"/>
          <ac:cxnSpMkLst>
            <pc:docMk/>
            <pc:sldMk cId="2031783006" sldId="298"/>
            <ac:cxnSpMk id="57" creationId="{0C35CCCD-DE98-DDC8-09B4-F57A40E924CB}"/>
          </ac:cxnSpMkLst>
        </pc:cxnChg>
        <pc:cxnChg chg="del">
          <ac:chgData name="박민지" userId="8cd2928b-fb69-4a34-b7ec-bae7cef32d1f" providerId="ADAL" clId="{861093D8-2A3D-4EBF-B559-154652380096}" dt="2022-07-31T13:54:56.084" v="2004" actId="478"/>
          <ac:cxnSpMkLst>
            <pc:docMk/>
            <pc:sldMk cId="2031783006" sldId="298"/>
            <ac:cxnSpMk id="59" creationId="{D5922C0F-89BD-BDDF-2737-9E4AD92B3A21}"/>
          </ac:cxnSpMkLst>
        </pc:cxnChg>
        <pc:cxnChg chg="del">
          <ac:chgData name="박민지" userId="8cd2928b-fb69-4a34-b7ec-bae7cef32d1f" providerId="ADAL" clId="{861093D8-2A3D-4EBF-B559-154652380096}" dt="2022-07-31T13:54:56.084" v="2004" actId="478"/>
          <ac:cxnSpMkLst>
            <pc:docMk/>
            <pc:sldMk cId="2031783006" sldId="298"/>
            <ac:cxnSpMk id="60" creationId="{EA5C6965-F399-2998-976B-AE93099CA1D7}"/>
          </ac:cxnSpMkLst>
        </pc:cxnChg>
        <pc:cxnChg chg="add del mod">
          <ac:chgData name="박민지" userId="8cd2928b-fb69-4a34-b7ec-bae7cef32d1f" providerId="ADAL" clId="{861093D8-2A3D-4EBF-B559-154652380096}" dt="2022-07-31T13:57:41.073" v="2056"/>
          <ac:cxnSpMkLst>
            <pc:docMk/>
            <pc:sldMk cId="2031783006" sldId="298"/>
            <ac:cxnSpMk id="74" creationId="{A5677531-5AC9-5C7E-E5DB-101F9573E203}"/>
          </ac:cxnSpMkLst>
        </pc:cxnChg>
        <pc:cxnChg chg="add mod topLvl">
          <ac:chgData name="박민지" userId="8cd2928b-fb69-4a34-b7ec-bae7cef32d1f" providerId="ADAL" clId="{861093D8-2A3D-4EBF-B559-154652380096}" dt="2022-07-31T14:32:58.681" v="2855" actId="1076"/>
          <ac:cxnSpMkLst>
            <pc:docMk/>
            <pc:sldMk cId="2031783006" sldId="298"/>
            <ac:cxnSpMk id="81" creationId="{A572C9B1-9EA3-A729-33E8-BD6729826CB4}"/>
          </ac:cxnSpMkLst>
        </pc:cxnChg>
        <pc:cxnChg chg="add mod topLvl">
          <ac:chgData name="박민지" userId="8cd2928b-fb69-4a34-b7ec-bae7cef32d1f" providerId="ADAL" clId="{861093D8-2A3D-4EBF-B559-154652380096}" dt="2022-07-31T14:32:58.681" v="2855" actId="1076"/>
          <ac:cxnSpMkLst>
            <pc:docMk/>
            <pc:sldMk cId="2031783006" sldId="298"/>
            <ac:cxnSpMk id="85" creationId="{CDCE2467-94B4-00B1-CFC1-94F7E8227D79}"/>
          </ac:cxnSpMkLst>
        </pc:cxnChg>
        <pc:cxnChg chg="add mod">
          <ac:chgData name="박민지" userId="8cd2928b-fb69-4a34-b7ec-bae7cef32d1f" providerId="ADAL" clId="{861093D8-2A3D-4EBF-B559-154652380096}" dt="2022-07-31T14:28:31.411" v="2765" actId="1076"/>
          <ac:cxnSpMkLst>
            <pc:docMk/>
            <pc:sldMk cId="2031783006" sldId="298"/>
            <ac:cxnSpMk id="96" creationId="{C6C877C9-DDCC-F53B-2268-707A914F013B}"/>
          </ac:cxnSpMkLst>
        </pc:cxnChg>
        <pc:cxnChg chg="add mod">
          <ac:chgData name="박민지" userId="8cd2928b-fb69-4a34-b7ec-bae7cef32d1f" providerId="ADAL" clId="{861093D8-2A3D-4EBF-B559-154652380096}" dt="2022-07-31T14:28:31.411" v="2765" actId="1076"/>
          <ac:cxnSpMkLst>
            <pc:docMk/>
            <pc:sldMk cId="2031783006" sldId="298"/>
            <ac:cxnSpMk id="99" creationId="{74AAFAA5-61AA-F96F-9048-E0FD98AE78A5}"/>
          </ac:cxnSpMkLst>
        </pc:cxnChg>
        <pc:cxnChg chg="add del mod">
          <ac:chgData name="박민지" userId="8cd2928b-fb69-4a34-b7ec-bae7cef32d1f" providerId="ADAL" clId="{861093D8-2A3D-4EBF-B559-154652380096}" dt="2022-07-31T14:28:23.959" v="2764" actId="478"/>
          <ac:cxnSpMkLst>
            <pc:docMk/>
            <pc:sldMk cId="2031783006" sldId="298"/>
            <ac:cxnSpMk id="102" creationId="{3C5E08D0-EF7E-3D54-4114-C487D883151E}"/>
          </ac:cxnSpMkLst>
        </pc:cxnChg>
        <pc:cxnChg chg="add mod">
          <ac:chgData name="박민지" userId="8cd2928b-fb69-4a34-b7ec-bae7cef32d1f" providerId="ADAL" clId="{861093D8-2A3D-4EBF-B559-154652380096}" dt="2022-07-31T14:28:43.315" v="2767" actId="1076"/>
          <ac:cxnSpMkLst>
            <pc:docMk/>
            <pc:sldMk cId="2031783006" sldId="298"/>
            <ac:cxnSpMk id="105" creationId="{8E8AD56F-3978-AFBB-5079-5CAAF74A44D8}"/>
          </ac:cxnSpMkLst>
        </pc:cxnChg>
        <pc:cxnChg chg="add mod">
          <ac:chgData name="박민지" userId="8cd2928b-fb69-4a34-b7ec-bae7cef32d1f" providerId="ADAL" clId="{861093D8-2A3D-4EBF-B559-154652380096}" dt="2022-07-31T14:29:24.504" v="2806" actId="1076"/>
          <ac:cxnSpMkLst>
            <pc:docMk/>
            <pc:sldMk cId="2031783006" sldId="298"/>
            <ac:cxnSpMk id="108" creationId="{0FF0150D-6A6A-DC69-85FD-3100AAC5F21E}"/>
          </ac:cxnSpMkLst>
        </pc:cxnChg>
      </pc:sldChg>
      <pc:sldChg chg="addSp delSp modSp add mod">
        <pc:chgData name="박민지" userId="8cd2928b-fb69-4a34-b7ec-bae7cef32d1f" providerId="ADAL" clId="{861093D8-2A3D-4EBF-B559-154652380096}" dt="2022-08-01T07:31:35.311" v="3346" actId="1076"/>
        <pc:sldMkLst>
          <pc:docMk/>
          <pc:sldMk cId="1351168149" sldId="299"/>
        </pc:sldMkLst>
        <pc:spChg chg="mod">
          <ac:chgData name="박민지" userId="8cd2928b-fb69-4a34-b7ec-bae7cef32d1f" providerId="ADAL" clId="{861093D8-2A3D-4EBF-B559-154652380096}" dt="2022-08-01T07:28:02.812" v="3310" actId="20577"/>
          <ac:spMkLst>
            <pc:docMk/>
            <pc:sldMk cId="1351168149" sldId="299"/>
            <ac:spMk id="12" creationId="{4DF63590-898D-0B5A-8D1D-F6965BEF94CA}"/>
          </ac:spMkLst>
        </pc:spChg>
        <pc:spChg chg="add mod">
          <ac:chgData name="박민지" userId="8cd2928b-fb69-4a34-b7ec-bae7cef32d1f" providerId="ADAL" clId="{861093D8-2A3D-4EBF-B559-154652380096}" dt="2022-08-01T07:31:35.311" v="3346" actId="1076"/>
          <ac:spMkLst>
            <pc:docMk/>
            <pc:sldMk cId="1351168149" sldId="299"/>
            <ac:spMk id="15" creationId="{8D4740FA-53D0-690E-3539-7E8D8E9BB80A}"/>
          </ac:spMkLst>
        </pc:spChg>
        <pc:spChg chg="mod">
          <ac:chgData name="박민지" userId="8cd2928b-fb69-4a34-b7ec-bae7cef32d1f" providerId="ADAL" clId="{861093D8-2A3D-4EBF-B559-154652380096}" dt="2022-08-01T07:26:24.501" v="3213" actId="20577"/>
          <ac:spMkLst>
            <pc:docMk/>
            <pc:sldMk cId="1351168149" sldId="299"/>
            <ac:spMk id="55" creationId="{FC231B6C-FA32-AB63-231D-53327EA9C4C8}"/>
          </ac:spMkLst>
        </pc:spChg>
        <pc:spChg chg="del">
          <ac:chgData name="박민지" userId="8cd2928b-fb69-4a34-b7ec-bae7cef32d1f" providerId="ADAL" clId="{861093D8-2A3D-4EBF-B559-154652380096}" dt="2022-08-01T07:27:38.568" v="3248" actId="478"/>
          <ac:spMkLst>
            <pc:docMk/>
            <pc:sldMk cId="1351168149" sldId="299"/>
            <ac:spMk id="59" creationId="{4E8C65F3-0922-3392-1BEC-28AB3907500E}"/>
          </ac:spMkLst>
        </pc:spChg>
        <pc:spChg chg="del">
          <ac:chgData name="박민지" userId="8cd2928b-fb69-4a34-b7ec-bae7cef32d1f" providerId="ADAL" clId="{861093D8-2A3D-4EBF-B559-154652380096}" dt="2022-08-01T07:27:38.568" v="3248" actId="478"/>
          <ac:spMkLst>
            <pc:docMk/>
            <pc:sldMk cId="1351168149" sldId="299"/>
            <ac:spMk id="60" creationId="{48BF150D-2568-54B2-0A5E-F67877AA8223}"/>
          </ac:spMkLst>
        </pc:spChg>
        <pc:spChg chg="del">
          <ac:chgData name="박민지" userId="8cd2928b-fb69-4a34-b7ec-bae7cef32d1f" providerId="ADAL" clId="{861093D8-2A3D-4EBF-B559-154652380096}" dt="2022-08-01T07:27:38.568" v="3248" actId="478"/>
          <ac:spMkLst>
            <pc:docMk/>
            <pc:sldMk cId="1351168149" sldId="299"/>
            <ac:spMk id="64" creationId="{0921F882-AA0D-CBC7-0972-C0EA590A83BA}"/>
          </ac:spMkLst>
        </pc:spChg>
        <pc:spChg chg="del">
          <ac:chgData name="박민지" userId="8cd2928b-fb69-4a34-b7ec-bae7cef32d1f" providerId="ADAL" clId="{861093D8-2A3D-4EBF-B559-154652380096}" dt="2022-08-01T07:27:38.568" v="3248" actId="478"/>
          <ac:spMkLst>
            <pc:docMk/>
            <pc:sldMk cId="1351168149" sldId="299"/>
            <ac:spMk id="75" creationId="{B0E238EB-C901-A0FE-A847-8C0A2DA87D98}"/>
          </ac:spMkLst>
        </pc:spChg>
        <pc:spChg chg="del">
          <ac:chgData name="박민지" userId="8cd2928b-fb69-4a34-b7ec-bae7cef32d1f" providerId="ADAL" clId="{861093D8-2A3D-4EBF-B559-154652380096}" dt="2022-08-01T07:27:38.568" v="3248" actId="478"/>
          <ac:spMkLst>
            <pc:docMk/>
            <pc:sldMk cId="1351168149" sldId="299"/>
            <ac:spMk id="76" creationId="{9964B42F-2BC5-4AD5-E4FB-B83A6D9F00BB}"/>
          </ac:spMkLst>
        </pc:spChg>
        <pc:spChg chg="del">
          <ac:chgData name="박민지" userId="8cd2928b-fb69-4a34-b7ec-bae7cef32d1f" providerId="ADAL" clId="{861093D8-2A3D-4EBF-B559-154652380096}" dt="2022-08-01T07:27:38.568" v="3248" actId="478"/>
          <ac:spMkLst>
            <pc:docMk/>
            <pc:sldMk cId="1351168149" sldId="299"/>
            <ac:spMk id="78" creationId="{1E26F0C5-8544-CF98-389E-E33FD1DC94B9}"/>
          </ac:spMkLst>
        </pc:spChg>
        <pc:spChg chg="del">
          <ac:chgData name="박민지" userId="8cd2928b-fb69-4a34-b7ec-bae7cef32d1f" providerId="ADAL" clId="{861093D8-2A3D-4EBF-B559-154652380096}" dt="2022-08-01T07:27:38.568" v="3248" actId="478"/>
          <ac:spMkLst>
            <pc:docMk/>
            <pc:sldMk cId="1351168149" sldId="299"/>
            <ac:spMk id="80" creationId="{DC9FAA79-5808-9FB1-3871-435F53049051}"/>
          </ac:spMkLst>
        </pc:spChg>
        <pc:spChg chg="del">
          <ac:chgData name="박민지" userId="8cd2928b-fb69-4a34-b7ec-bae7cef32d1f" providerId="ADAL" clId="{861093D8-2A3D-4EBF-B559-154652380096}" dt="2022-08-01T07:27:38.568" v="3248" actId="478"/>
          <ac:spMkLst>
            <pc:docMk/>
            <pc:sldMk cId="1351168149" sldId="299"/>
            <ac:spMk id="81" creationId="{A914A854-1B48-CCE4-5218-7ADC0EDD63FF}"/>
          </ac:spMkLst>
        </pc:spChg>
        <pc:spChg chg="del">
          <ac:chgData name="박민지" userId="8cd2928b-fb69-4a34-b7ec-bae7cef32d1f" providerId="ADAL" clId="{861093D8-2A3D-4EBF-B559-154652380096}" dt="2022-08-01T07:27:38.568" v="3248" actId="478"/>
          <ac:spMkLst>
            <pc:docMk/>
            <pc:sldMk cId="1351168149" sldId="299"/>
            <ac:spMk id="88" creationId="{407C49BF-84C9-E6B6-EF55-EAE0BE4D2B7B}"/>
          </ac:spMkLst>
        </pc:spChg>
        <pc:picChg chg="add mod modCrop">
          <ac:chgData name="박민지" userId="8cd2928b-fb69-4a34-b7ec-bae7cef32d1f" providerId="ADAL" clId="{861093D8-2A3D-4EBF-B559-154652380096}" dt="2022-08-01T07:31:35.311" v="3346" actId="1076"/>
          <ac:picMkLst>
            <pc:docMk/>
            <pc:sldMk cId="1351168149" sldId="299"/>
            <ac:picMk id="8" creationId="{232E29EF-9AB6-E84C-F9D1-AFE383804C53}"/>
          </ac:picMkLst>
        </pc:picChg>
        <pc:picChg chg="add mod modCrop">
          <ac:chgData name="박민지" userId="8cd2928b-fb69-4a34-b7ec-bae7cef32d1f" providerId="ADAL" clId="{861093D8-2A3D-4EBF-B559-154652380096}" dt="2022-08-01T07:31:35.311" v="3346" actId="1076"/>
          <ac:picMkLst>
            <pc:docMk/>
            <pc:sldMk cId="1351168149" sldId="299"/>
            <ac:picMk id="13" creationId="{845D6403-0FF3-49C1-2860-9DF89A84060A}"/>
          </ac:picMkLst>
        </pc:picChg>
        <pc:cxnChg chg="del">
          <ac:chgData name="박민지" userId="8cd2928b-fb69-4a34-b7ec-bae7cef32d1f" providerId="ADAL" clId="{861093D8-2A3D-4EBF-B559-154652380096}" dt="2022-08-01T07:27:38.568" v="3248" actId="478"/>
          <ac:cxnSpMkLst>
            <pc:docMk/>
            <pc:sldMk cId="1351168149" sldId="299"/>
            <ac:cxnSpMk id="19" creationId="{CF47877E-C689-D1CD-CFDC-EC0F1B6BBB6C}"/>
          </ac:cxnSpMkLst>
        </pc:cxnChg>
        <pc:cxnChg chg="add del mod">
          <ac:chgData name="박민지" userId="8cd2928b-fb69-4a34-b7ec-bae7cef32d1f" providerId="ADAL" clId="{861093D8-2A3D-4EBF-B559-154652380096}" dt="2022-08-01T07:29:23.867" v="3333"/>
          <ac:cxnSpMkLst>
            <pc:docMk/>
            <pc:sldMk cId="1351168149" sldId="299"/>
            <ac:cxnSpMk id="31" creationId="{4D7A14BD-FE9E-CE1F-82F8-DE2BCB505008}"/>
          </ac:cxnSpMkLst>
        </pc:cxnChg>
        <pc:cxnChg chg="del mod">
          <ac:chgData name="박민지" userId="8cd2928b-fb69-4a34-b7ec-bae7cef32d1f" providerId="ADAL" clId="{861093D8-2A3D-4EBF-B559-154652380096}" dt="2022-08-01T07:27:38.568" v="3248" actId="478"/>
          <ac:cxnSpMkLst>
            <pc:docMk/>
            <pc:sldMk cId="1351168149" sldId="299"/>
            <ac:cxnSpMk id="66" creationId="{590C5CF6-0559-8715-61AF-C9D0C6E01415}"/>
          </ac:cxnSpMkLst>
        </pc:cxnChg>
        <pc:cxnChg chg="del">
          <ac:chgData name="박민지" userId="8cd2928b-fb69-4a34-b7ec-bae7cef32d1f" providerId="ADAL" clId="{861093D8-2A3D-4EBF-B559-154652380096}" dt="2022-08-01T07:27:38.568" v="3248" actId="478"/>
          <ac:cxnSpMkLst>
            <pc:docMk/>
            <pc:sldMk cId="1351168149" sldId="299"/>
            <ac:cxnSpMk id="67" creationId="{846F9A8A-31B2-A18C-F9C1-09B43C12F349}"/>
          </ac:cxnSpMkLst>
        </pc:cxnChg>
        <pc:cxnChg chg="del">
          <ac:chgData name="박민지" userId="8cd2928b-fb69-4a34-b7ec-bae7cef32d1f" providerId="ADAL" clId="{861093D8-2A3D-4EBF-B559-154652380096}" dt="2022-08-01T07:27:38.568" v="3248" actId="478"/>
          <ac:cxnSpMkLst>
            <pc:docMk/>
            <pc:sldMk cId="1351168149" sldId="299"/>
            <ac:cxnSpMk id="69" creationId="{AD503998-AE2B-3AC4-7CFE-BC7343441121}"/>
          </ac:cxnSpMkLst>
        </pc:cxnChg>
        <pc:cxnChg chg="del">
          <ac:chgData name="박민지" userId="8cd2928b-fb69-4a34-b7ec-bae7cef32d1f" providerId="ADAL" clId="{861093D8-2A3D-4EBF-B559-154652380096}" dt="2022-08-01T07:27:38.568" v="3248" actId="478"/>
          <ac:cxnSpMkLst>
            <pc:docMk/>
            <pc:sldMk cId="1351168149" sldId="299"/>
            <ac:cxnSpMk id="70" creationId="{57CE88F8-C0F6-41C9-114D-22CBC1A8E7DD}"/>
          </ac:cxnSpMkLst>
        </pc:cxnChg>
        <pc:cxnChg chg="del">
          <ac:chgData name="박민지" userId="8cd2928b-fb69-4a34-b7ec-bae7cef32d1f" providerId="ADAL" clId="{861093D8-2A3D-4EBF-B559-154652380096}" dt="2022-08-01T07:27:38.568" v="3248" actId="478"/>
          <ac:cxnSpMkLst>
            <pc:docMk/>
            <pc:sldMk cId="1351168149" sldId="299"/>
            <ac:cxnSpMk id="79" creationId="{00EB053E-1576-4289-D0A0-F316CE63BA42}"/>
          </ac:cxnSpMkLst>
        </pc:cxnChg>
        <pc:cxnChg chg="del mod">
          <ac:chgData name="박민지" userId="8cd2928b-fb69-4a34-b7ec-bae7cef32d1f" providerId="ADAL" clId="{861093D8-2A3D-4EBF-B559-154652380096}" dt="2022-08-01T07:27:38.568" v="3248" actId="478"/>
          <ac:cxnSpMkLst>
            <pc:docMk/>
            <pc:sldMk cId="1351168149" sldId="299"/>
            <ac:cxnSpMk id="87" creationId="{608AA266-161A-2A4D-539F-F19BA5C80DBE}"/>
          </ac:cxnSpMkLst>
        </pc:cxnChg>
      </pc:sldChg>
      <pc:sldChg chg="addSp delSp modSp add del mod">
        <pc:chgData name="박민지" userId="8cd2928b-fb69-4a34-b7ec-bae7cef32d1f" providerId="ADAL" clId="{861093D8-2A3D-4EBF-B559-154652380096}" dt="2022-07-31T14:31:07.886" v="2825" actId="47"/>
        <pc:sldMkLst>
          <pc:docMk/>
          <pc:sldMk cId="4174580885" sldId="299"/>
        </pc:sldMkLst>
        <pc:spChg chg="add mod">
          <ac:chgData name="박민지" userId="8cd2928b-fb69-4a34-b7ec-bae7cef32d1f" providerId="ADAL" clId="{861093D8-2A3D-4EBF-B559-154652380096}" dt="2022-07-31T14:13:06.662" v="2409" actId="403"/>
          <ac:spMkLst>
            <pc:docMk/>
            <pc:sldMk cId="4174580885" sldId="299"/>
            <ac:spMk id="32" creationId="{17CF985F-FD93-F6EB-276A-6CDC890814D1}"/>
          </ac:spMkLst>
        </pc:spChg>
        <pc:spChg chg="mod">
          <ac:chgData name="박민지" userId="8cd2928b-fb69-4a34-b7ec-bae7cef32d1f" providerId="ADAL" clId="{861093D8-2A3D-4EBF-B559-154652380096}" dt="2022-07-31T14:10:04.715" v="2248" actId="20577"/>
          <ac:spMkLst>
            <pc:docMk/>
            <pc:sldMk cId="4174580885" sldId="299"/>
            <ac:spMk id="55" creationId="{FC231B6C-FA32-AB63-231D-53327EA9C4C8}"/>
          </ac:spMkLst>
        </pc:spChg>
        <pc:spChg chg="del">
          <ac:chgData name="박민지" userId="8cd2928b-fb69-4a34-b7ec-bae7cef32d1f" providerId="ADAL" clId="{861093D8-2A3D-4EBF-B559-154652380096}" dt="2022-07-31T14:10:11.700" v="2250" actId="478"/>
          <ac:spMkLst>
            <pc:docMk/>
            <pc:sldMk cId="4174580885" sldId="299"/>
            <ac:spMk id="69" creationId="{F8D31214-2789-9708-A75A-1DD6A74F6959}"/>
          </ac:spMkLst>
        </pc:spChg>
        <pc:spChg chg="del">
          <ac:chgData name="박민지" userId="8cd2928b-fb69-4a34-b7ec-bae7cef32d1f" providerId="ADAL" clId="{861093D8-2A3D-4EBF-B559-154652380096}" dt="2022-07-31T14:10:11.700" v="2250" actId="478"/>
          <ac:spMkLst>
            <pc:docMk/>
            <pc:sldMk cId="4174580885" sldId="299"/>
            <ac:spMk id="86" creationId="{F540882D-75D1-8B31-E1CB-CACDCEE01B35}"/>
          </ac:spMkLst>
        </pc:spChg>
        <pc:grpChg chg="del">
          <ac:chgData name="박민지" userId="8cd2928b-fb69-4a34-b7ec-bae7cef32d1f" providerId="ADAL" clId="{861093D8-2A3D-4EBF-B559-154652380096}" dt="2022-07-31T14:10:11.700" v="2250" actId="478"/>
          <ac:grpSpMkLst>
            <pc:docMk/>
            <pc:sldMk cId="4174580885" sldId="299"/>
            <ac:grpSpMk id="7" creationId="{B5B0A3D7-4103-52CA-8BAD-830215280DCD}"/>
          </ac:grpSpMkLst>
        </pc:grpChg>
        <pc:grpChg chg="del">
          <ac:chgData name="박민지" userId="8cd2928b-fb69-4a34-b7ec-bae7cef32d1f" providerId="ADAL" clId="{861093D8-2A3D-4EBF-B559-154652380096}" dt="2022-07-31T14:10:11.700" v="2250" actId="478"/>
          <ac:grpSpMkLst>
            <pc:docMk/>
            <pc:sldMk cId="4174580885" sldId="299"/>
            <ac:grpSpMk id="75" creationId="{6E625680-11BA-76E0-626F-1D05B0DC3908}"/>
          </ac:grpSpMkLst>
        </pc:grpChg>
        <pc:grpChg chg="del">
          <ac:chgData name="박민지" userId="8cd2928b-fb69-4a34-b7ec-bae7cef32d1f" providerId="ADAL" clId="{861093D8-2A3D-4EBF-B559-154652380096}" dt="2022-07-31T14:10:11.700" v="2250" actId="478"/>
          <ac:grpSpMkLst>
            <pc:docMk/>
            <pc:sldMk cId="4174580885" sldId="299"/>
            <ac:grpSpMk id="78" creationId="{BA18D8D4-EC5C-236E-AFA8-E68E1DB51A83}"/>
          </ac:grpSpMkLst>
        </pc:grpChg>
        <pc:grpChg chg="del">
          <ac:chgData name="박민지" userId="8cd2928b-fb69-4a34-b7ec-bae7cef32d1f" providerId="ADAL" clId="{861093D8-2A3D-4EBF-B559-154652380096}" dt="2022-07-31T14:10:11.700" v="2250" actId="478"/>
          <ac:grpSpMkLst>
            <pc:docMk/>
            <pc:sldMk cId="4174580885" sldId="299"/>
            <ac:grpSpMk id="82" creationId="{68CBA8C2-D783-2EA4-8358-3B1893443DC3}"/>
          </ac:grpSpMkLst>
        </pc:grpChg>
        <pc:picChg chg="add mod">
          <ac:chgData name="박민지" userId="8cd2928b-fb69-4a34-b7ec-bae7cef32d1f" providerId="ADAL" clId="{861093D8-2A3D-4EBF-B559-154652380096}" dt="2022-07-31T14:13:09.961" v="2411" actId="1076"/>
          <ac:picMkLst>
            <pc:docMk/>
            <pc:sldMk cId="4174580885" sldId="299"/>
            <ac:picMk id="10" creationId="{7BFA1958-44F8-00BC-2D47-91148CAEFA73}"/>
          </ac:picMkLst>
        </pc:picChg>
        <pc:picChg chg="del">
          <ac:chgData name="박민지" userId="8cd2928b-fb69-4a34-b7ec-bae7cef32d1f" providerId="ADAL" clId="{861093D8-2A3D-4EBF-B559-154652380096}" dt="2022-07-31T14:10:11.700" v="2250" actId="478"/>
          <ac:picMkLst>
            <pc:docMk/>
            <pc:sldMk cId="4174580885" sldId="299"/>
            <ac:picMk id="12" creationId="{6A337615-839B-D34A-7B0F-E64BA87CBC2C}"/>
          </ac:picMkLst>
        </pc:picChg>
        <pc:picChg chg="del">
          <ac:chgData name="박민지" userId="8cd2928b-fb69-4a34-b7ec-bae7cef32d1f" providerId="ADAL" clId="{861093D8-2A3D-4EBF-B559-154652380096}" dt="2022-07-31T14:10:07.684" v="2249" actId="478"/>
          <ac:picMkLst>
            <pc:docMk/>
            <pc:sldMk cId="4174580885" sldId="299"/>
            <ac:picMk id="15" creationId="{C8A7691A-0841-27BF-81EB-C91F7103A840}"/>
          </ac:picMkLst>
        </pc:picChg>
        <pc:picChg chg="del">
          <ac:chgData name="박민지" userId="8cd2928b-fb69-4a34-b7ec-bae7cef32d1f" providerId="ADAL" clId="{861093D8-2A3D-4EBF-B559-154652380096}" dt="2022-07-31T14:10:11.700" v="2250" actId="478"/>
          <ac:picMkLst>
            <pc:docMk/>
            <pc:sldMk cId="4174580885" sldId="299"/>
            <ac:picMk id="87" creationId="{1A4D5E00-6405-2C74-36AF-7958E968C1E8}"/>
          </ac:picMkLst>
        </pc:picChg>
        <pc:cxnChg chg="del">
          <ac:chgData name="박민지" userId="8cd2928b-fb69-4a34-b7ec-bae7cef32d1f" providerId="ADAL" clId="{861093D8-2A3D-4EBF-B559-154652380096}" dt="2022-07-31T14:10:11.700" v="2250" actId="478"/>
          <ac:cxnSpMkLst>
            <pc:docMk/>
            <pc:sldMk cId="4174580885" sldId="299"/>
            <ac:cxnSpMk id="46" creationId="{E624AF6E-65DD-F9AB-1263-9FB1588434EA}"/>
          </ac:cxnSpMkLst>
        </pc:cxnChg>
        <pc:cxnChg chg="del">
          <ac:chgData name="박민지" userId="8cd2928b-fb69-4a34-b7ec-bae7cef32d1f" providerId="ADAL" clId="{861093D8-2A3D-4EBF-B559-154652380096}" dt="2022-07-31T14:10:11.700" v="2250" actId="478"/>
          <ac:cxnSpMkLst>
            <pc:docMk/>
            <pc:sldMk cId="4174580885" sldId="299"/>
            <ac:cxnSpMk id="81" creationId="{A572C9B1-9EA3-A729-33E8-BD6729826CB4}"/>
          </ac:cxnSpMkLst>
        </pc:cxnChg>
        <pc:cxnChg chg="del">
          <ac:chgData name="박민지" userId="8cd2928b-fb69-4a34-b7ec-bae7cef32d1f" providerId="ADAL" clId="{861093D8-2A3D-4EBF-B559-154652380096}" dt="2022-07-31T14:10:11.700" v="2250" actId="478"/>
          <ac:cxnSpMkLst>
            <pc:docMk/>
            <pc:sldMk cId="4174580885" sldId="299"/>
            <ac:cxnSpMk id="85" creationId="{CDCE2467-94B4-00B1-CFC1-94F7E8227D79}"/>
          </ac:cxnSpMkLst>
        </pc:cxnChg>
      </pc:sldChg>
      <pc:sldChg chg="addSp delSp modSp add mod">
        <pc:chgData name="박민지" userId="8cd2928b-fb69-4a34-b7ec-bae7cef32d1f" providerId="ADAL" clId="{861093D8-2A3D-4EBF-B559-154652380096}" dt="2022-08-01T12:02:50.838" v="4162" actId="1076"/>
        <pc:sldMkLst>
          <pc:docMk/>
          <pc:sldMk cId="2608729412" sldId="300"/>
        </pc:sldMkLst>
        <pc:spChg chg="add mod">
          <ac:chgData name="박민지" userId="8cd2928b-fb69-4a34-b7ec-bae7cef32d1f" providerId="ADAL" clId="{861093D8-2A3D-4EBF-B559-154652380096}" dt="2022-08-01T11:58:54.037" v="4081" actId="1076"/>
          <ac:spMkLst>
            <pc:docMk/>
            <pc:sldMk cId="2608729412" sldId="300"/>
            <ac:spMk id="13" creationId="{332D2231-0435-6E76-E6C0-8CDDAAA8EC90}"/>
          </ac:spMkLst>
        </pc:spChg>
        <pc:spChg chg="add mod">
          <ac:chgData name="박민지" userId="8cd2928b-fb69-4a34-b7ec-bae7cef32d1f" providerId="ADAL" clId="{861093D8-2A3D-4EBF-B559-154652380096}" dt="2022-08-01T12:01:52.334" v="4160" actId="404"/>
          <ac:spMkLst>
            <pc:docMk/>
            <pc:sldMk cId="2608729412" sldId="300"/>
            <ac:spMk id="14" creationId="{687E6F9B-1C3D-10B1-DF0F-4DC618683BAC}"/>
          </ac:spMkLst>
        </pc:spChg>
        <pc:spChg chg="add mod">
          <ac:chgData name="박민지" userId="8cd2928b-fb69-4a34-b7ec-bae7cef32d1f" providerId="ADAL" clId="{861093D8-2A3D-4EBF-B559-154652380096}" dt="2022-08-01T12:01:08.456" v="4140" actId="1076"/>
          <ac:spMkLst>
            <pc:docMk/>
            <pc:sldMk cId="2608729412" sldId="300"/>
            <ac:spMk id="16" creationId="{0227A325-00F2-0690-E274-DCB589222AA1}"/>
          </ac:spMkLst>
        </pc:spChg>
        <pc:spChg chg="add del mod">
          <ac:chgData name="박민지" userId="8cd2928b-fb69-4a34-b7ec-bae7cef32d1f" providerId="ADAL" clId="{861093D8-2A3D-4EBF-B559-154652380096}" dt="2022-08-01T11:39:10.076" v="3638" actId="478"/>
          <ac:spMkLst>
            <pc:docMk/>
            <pc:sldMk cId="2608729412" sldId="300"/>
            <ac:spMk id="17" creationId="{754A82ED-DA36-4528-1FAC-DC3B0D35C70C}"/>
          </ac:spMkLst>
        </pc:spChg>
        <pc:spChg chg="add del mod">
          <ac:chgData name="박민지" userId="8cd2928b-fb69-4a34-b7ec-bae7cef32d1f" providerId="ADAL" clId="{861093D8-2A3D-4EBF-B559-154652380096}" dt="2022-08-01T11:39:58.992" v="3646" actId="478"/>
          <ac:spMkLst>
            <pc:docMk/>
            <pc:sldMk cId="2608729412" sldId="300"/>
            <ac:spMk id="19" creationId="{7E45E486-6E96-5F00-CAD7-091FB8A1F0D8}"/>
          </ac:spMkLst>
        </pc:spChg>
        <pc:spChg chg="add mod">
          <ac:chgData name="박민지" userId="8cd2928b-fb69-4a34-b7ec-bae7cef32d1f" providerId="ADAL" clId="{861093D8-2A3D-4EBF-B559-154652380096}" dt="2022-08-01T12:01:08.456" v="4140" actId="1076"/>
          <ac:spMkLst>
            <pc:docMk/>
            <pc:sldMk cId="2608729412" sldId="300"/>
            <ac:spMk id="20" creationId="{77D5DD0E-D5C4-32A7-5D23-635F1F3FFAB3}"/>
          </ac:spMkLst>
        </pc:spChg>
        <pc:spChg chg="add mod">
          <ac:chgData name="박민지" userId="8cd2928b-fb69-4a34-b7ec-bae7cef32d1f" providerId="ADAL" clId="{861093D8-2A3D-4EBF-B559-154652380096}" dt="2022-08-01T12:01:24.473" v="4141" actId="1076"/>
          <ac:spMkLst>
            <pc:docMk/>
            <pc:sldMk cId="2608729412" sldId="300"/>
            <ac:spMk id="22" creationId="{7414F5E4-83AF-4A68-DA19-4504542F0914}"/>
          </ac:spMkLst>
        </pc:spChg>
        <pc:spChg chg="add del mod">
          <ac:chgData name="박민지" userId="8cd2928b-fb69-4a34-b7ec-bae7cef32d1f" providerId="ADAL" clId="{861093D8-2A3D-4EBF-B559-154652380096}" dt="2022-08-01T11:45:48.313" v="3738" actId="478"/>
          <ac:spMkLst>
            <pc:docMk/>
            <pc:sldMk cId="2608729412" sldId="300"/>
            <ac:spMk id="25" creationId="{6C61C071-75EA-34BD-B585-DB753AE247F3}"/>
          </ac:spMkLst>
        </pc:spChg>
        <pc:spChg chg="mod">
          <ac:chgData name="박민지" userId="8cd2928b-fb69-4a34-b7ec-bae7cef32d1f" providerId="ADAL" clId="{861093D8-2A3D-4EBF-B559-154652380096}" dt="2022-08-01T11:50:35.972" v="3837"/>
          <ac:spMkLst>
            <pc:docMk/>
            <pc:sldMk cId="2608729412" sldId="300"/>
            <ac:spMk id="55" creationId="{FC231B6C-FA32-AB63-231D-53327EA9C4C8}"/>
          </ac:spMkLst>
        </pc:spChg>
        <pc:spChg chg="add del mod">
          <ac:chgData name="박민지" userId="8cd2928b-fb69-4a34-b7ec-bae7cef32d1f" providerId="ADAL" clId="{861093D8-2A3D-4EBF-B559-154652380096}" dt="2022-08-01T11:41:16.526" v="3685" actId="478"/>
          <ac:spMkLst>
            <pc:docMk/>
            <pc:sldMk cId="2608729412" sldId="300"/>
            <ac:spMk id="56" creationId="{E3E33C49-1997-1508-4A33-49485DB77A77}"/>
          </ac:spMkLst>
        </pc:spChg>
        <pc:spChg chg="add del mod">
          <ac:chgData name="박민지" userId="8cd2928b-fb69-4a34-b7ec-bae7cef32d1f" providerId="ADAL" clId="{861093D8-2A3D-4EBF-B559-154652380096}" dt="2022-08-01T11:35:35.751" v="3504" actId="478"/>
          <ac:spMkLst>
            <pc:docMk/>
            <pc:sldMk cId="2608729412" sldId="300"/>
            <ac:spMk id="57" creationId="{BCCA8A61-9B4F-4088-AAD6-1407C2F8C049}"/>
          </ac:spMkLst>
        </pc:spChg>
        <pc:spChg chg="mod">
          <ac:chgData name="박민지" userId="8cd2928b-fb69-4a34-b7ec-bae7cef32d1f" providerId="ADAL" clId="{861093D8-2A3D-4EBF-B559-154652380096}" dt="2022-08-01T11:35:29.489" v="3502"/>
          <ac:spMkLst>
            <pc:docMk/>
            <pc:sldMk cId="2608729412" sldId="300"/>
            <ac:spMk id="59" creationId="{22B21D9F-2B6F-70FB-A036-AC8F7E6D21B3}"/>
          </ac:spMkLst>
        </pc:spChg>
        <pc:spChg chg="mod">
          <ac:chgData name="박민지" userId="8cd2928b-fb69-4a34-b7ec-bae7cef32d1f" providerId="ADAL" clId="{861093D8-2A3D-4EBF-B559-154652380096}" dt="2022-08-01T11:35:29.489" v="3502"/>
          <ac:spMkLst>
            <pc:docMk/>
            <pc:sldMk cId="2608729412" sldId="300"/>
            <ac:spMk id="60" creationId="{41FBD92D-62C0-52E9-0544-9323F09F7033}"/>
          </ac:spMkLst>
        </pc:spChg>
        <pc:spChg chg="mod">
          <ac:chgData name="박민지" userId="8cd2928b-fb69-4a34-b7ec-bae7cef32d1f" providerId="ADAL" clId="{861093D8-2A3D-4EBF-B559-154652380096}" dt="2022-08-01T11:35:29.489" v="3502"/>
          <ac:spMkLst>
            <pc:docMk/>
            <pc:sldMk cId="2608729412" sldId="300"/>
            <ac:spMk id="63" creationId="{B9D0E60E-FF45-5CAF-10B3-21B1DDAB278C}"/>
          </ac:spMkLst>
        </pc:spChg>
        <pc:spChg chg="mod">
          <ac:chgData name="박민지" userId="8cd2928b-fb69-4a34-b7ec-bae7cef32d1f" providerId="ADAL" clId="{861093D8-2A3D-4EBF-B559-154652380096}" dt="2022-08-01T11:35:29.489" v="3502"/>
          <ac:spMkLst>
            <pc:docMk/>
            <pc:sldMk cId="2608729412" sldId="300"/>
            <ac:spMk id="64" creationId="{1482B40F-47AA-4FF7-6B09-363DA505C0B0}"/>
          </ac:spMkLst>
        </pc:spChg>
        <pc:spChg chg="mod">
          <ac:chgData name="박민지" userId="8cd2928b-fb69-4a34-b7ec-bae7cef32d1f" providerId="ADAL" clId="{861093D8-2A3D-4EBF-B559-154652380096}" dt="2022-08-01T11:35:29.489" v="3502"/>
          <ac:spMkLst>
            <pc:docMk/>
            <pc:sldMk cId="2608729412" sldId="300"/>
            <ac:spMk id="66" creationId="{CC493D75-A368-BEDC-4316-C054A811CB06}"/>
          </ac:spMkLst>
        </pc:spChg>
        <pc:spChg chg="mod">
          <ac:chgData name="박민지" userId="8cd2928b-fb69-4a34-b7ec-bae7cef32d1f" providerId="ADAL" clId="{861093D8-2A3D-4EBF-B559-154652380096}" dt="2022-08-01T11:35:29.489" v="3502"/>
          <ac:spMkLst>
            <pc:docMk/>
            <pc:sldMk cId="2608729412" sldId="300"/>
            <ac:spMk id="67" creationId="{385AA102-BA75-E021-6265-EF0215BC6C9E}"/>
          </ac:spMkLst>
        </pc:spChg>
        <pc:spChg chg="del">
          <ac:chgData name="박민지" userId="8cd2928b-fb69-4a34-b7ec-bae7cef32d1f" providerId="ADAL" clId="{861093D8-2A3D-4EBF-B559-154652380096}" dt="2022-08-01T11:29:40.816" v="3348" actId="478"/>
          <ac:spMkLst>
            <pc:docMk/>
            <pc:sldMk cId="2608729412" sldId="300"/>
            <ac:spMk id="69" creationId="{F8D31214-2789-9708-A75A-1DD6A74F6959}"/>
          </ac:spMkLst>
        </pc:spChg>
        <pc:spChg chg="mod">
          <ac:chgData name="박민지" userId="8cd2928b-fb69-4a34-b7ec-bae7cef32d1f" providerId="ADAL" clId="{861093D8-2A3D-4EBF-B559-154652380096}" dt="2022-08-01T11:35:29.489" v="3502"/>
          <ac:spMkLst>
            <pc:docMk/>
            <pc:sldMk cId="2608729412" sldId="300"/>
            <ac:spMk id="72" creationId="{6B9EA51E-27FB-AFB2-E235-8B62F2D71EC7}"/>
          </ac:spMkLst>
        </pc:spChg>
        <pc:spChg chg="mod">
          <ac:chgData name="박민지" userId="8cd2928b-fb69-4a34-b7ec-bae7cef32d1f" providerId="ADAL" clId="{861093D8-2A3D-4EBF-B559-154652380096}" dt="2022-08-01T11:35:29.489" v="3502"/>
          <ac:spMkLst>
            <pc:docMk/>
            <pc:sldMk cId="2608729412" sldId="300"/>
            <ac:spMk id="74" creationId="{93BDE0B7-F6AB-1303-23D8-8DBF2901EBF5}"/>
          </ac:spMkLst>
        </pc:spChg>
        <pc:spChg chg="del">
          <ac:chgData name="박민지" userId="8cd2928b-fb69-4a34-b7ec-bae7cef32d1f" providerId="ADAL" clId="{861093D8-2A3D-4EBF-B559-154652380096}" dt="2022-08-01T11:29:40.816" v="3348" actId="478"/>
          <ac:spMkLst>
            <pc:docMk/>
            <pc:sldMk cId="2608729412" sldId="300"/>
            <ac:spMk id="86" creationId="{F540882D-75D1-8B31-E1CB-CACDCEE01B35}"/>
          </ac:spMkLst>
        </pc:spChg>
        <pc:spChg chg="del">
          <ac:chgData name="박민지" userId="8cd2928b-fb69-4a34-b7ec-bae7cef32d1f" providerId="ADAL" clId="{861093D8-2A3D-4EBF-B559-154652380096}" dt="2022-08-01T11:29:40.816" v="3348" actId="478"/>
          <ac:spMkLst>
            <pc:docMk/>
            <pc:sldMk cId="2608729412" sldId="300"/>
            <ac:spMk id="88" creationId="{BDD51C53-8493-5F35-90EA-F6221E64E5AF}"/>
          </ac:spMkLst>
        </pc:spChg>
        <pc:spChg chg="del">
          <ac:chgData name="박민지" userId="8cd2928b-fb69-4a34-b7ec-bae7cef32d1f" providerId="ADAL" clId="{861093D8-2A3D-4EBF-B559-154652380096}" dt="2022-08-01T11:29:40.816" v="3348" actId="478"/>
          <ac:spMkLst>
            <pc:docMk/>
            <pc:sldMk cId="2608729412" sldId="300"/>
            <ac:spMk id="89" creationId="{3C565822-A055-F87E-E101-B0DAB01A72A4}"/>
          </ac:spMkLst>
        </pc:spChg>
        <pc:spChg chg="del mod">
          <ac:chgData name="박민지" userId="8cd2928b-fb69-4a34-b7ec-bae7cef32d1f" providerId="ADAL" clId="{861093D8-2A3D-4EBF-B559-154652380096}" dt="2022-08-01T11:41:45.492" v="3691" actId="478"/>
          <ac:spMkLst>
            <pc:docMk/>
            <pc:sldMk cId="2608729412" sldId="300"/>
            <ac:spMk id="91" creationId="{D675B930-6F91-8742-9983-743F60C6C5AD}"/>
          </ac:spMkLst>
        </pc:spChg>
        <pc:spChg chg="add mod">
          <ac:chgData name="박민지" userId="8cd2928b-fb69-4a34-b7ec-bae7cef32d1f" providerId="ADAL" clId="{861093D8-2A3D-4EBF-B559-154652380096}" dt="2022-08-01T12:01:08.456" v="4140" actId="1076"/>
          <ac:spMkLst>
            <pc:docMk/>
            <pc:sldMk cId="2608729412" sldId="300"/>
            <ac:spMk id="92" creationId="{B0D1ACB9-3417-A47D-7072-F5DB58E77181}"/>
          </ac:spMkLst>
        </pc:spChg>
        <pc:spChg chg="mod">
          <ac:chgData name="박민지" userId="8cd2928b-fb69-4a34-b7ec-bae7cef32d1f" providerId="ADAL" clId="{861093D8-2A3D-4EBF-B559-154652380096}" dt="2022-08-01T11:58:41.197" v="4077" actId="1076"/>
          <ac:spMkLst>
            <pc:docMk/>
            <pc:sldMk cId="2608729412" sldId="300"/>
            <ac:spMk id="93" creationId="{5DC4218B-7BE1-61C7-49A3-3C5A3C520D8D}"/>
          </ac:spMkLst>
        </pc:spChg>
        <pc:spChg chg="add mod">
          <ac:chgData name="박민지" userId="8cd2928b-fb69-4a34-b7ec-bae7cef32d1f" providerId="ADAL" clId="{861093D8-2A3D-4EBF-B559-154652380096}" dt="2022-08-01T12:01:08.456" v="4140" actId="1076"/>
          <ac:spMkLst>
            <pc:docMk/>
            <pc:sldMk cId="2608729412" sldId="300"/>
            <ac:spMk id="94" creationId="{453C1F8E-D18C-0A96-3321-28192E339995}"/>
          </ac:spMkLst>
        </pc:spChg>
        <pc:spChg chg="mod">
          <ac:chgData name="박민지" userId="8cd2928b-fb69-4a34-b7ec-bae7cef32d1f" providerId="ADAL" clId="{861093D8-2A3D-4EBF-B559-154652380096}" dt="2022-08-01T11:58:41.197" v="4077" actId="1076"/>
          <ac:spMkLst>
            <pc:docMk/>
            <pc:sldMk cId="2608729412" sldId="300"/>
            <ac:spMk id="95" creationId="{0100EBAA-1C56-CE75-7880-4C2E400B9CB0}"/>
          </ac:spMkLst>
        </pc:spChg>
        <pc:spChg chg="mod">
          <ac:chgData name="박민지" userId="8cd2928b-fb69-4a34-b7ec-bae7cef32d1f" providerId="ADAL" clId="{861093D8-2A3D-4EBF-B559-154652380096}" dt="2022-08-01T11:58:41.197" v="4077" actId="1076"/>
          <ac:spMkLst>
            <pc:docMk/>
            <pc:sldMk cId="2608729412" sldId="300"/>
            <ac:spMk id="97" creationId="{A6E893AA-1E8A-A667-D60F-7D66A2EE48C0}"/>
          </ac:spMkLst>
        </pc:spChg>
        <pc:spChg chg="mod">
          <ac:chgData name="박민지" userId="8cd2928b-fb69-4a34-b7ec-bae7cef32d1f" providerId="ADAL" clId="{861093D8-2A3D-4EBF-B559-154652380096}" dt="2022-08-01T11:58:41.197" v="4077" actId="1076"/>
          <ac:spMkLst>
            <pc:docMk/>
            <pc:sldMk cId="2608729412" sldId="300"/>
            <ac:spMk id="98" creationId="{5C4D662F-5040-788D-3C3F-2524D8922ED0}"/>
          </ac:spMkLst>
        </pc:spChg>
        <pc:spChg chg="mod">
          <ac:chgData name="박민지" userId="8cd2928b-fb69-4a34-b7ec-bae7cef32d1f" providerId="ADAL" clId="{861093D8-2A3D-4EBF-B559-154652380096}" dt="2022-08-01T11:58:41.197" v="4077" actId="1076"/>
          <ac:spMkLst>
            <pc:docMk/>
            <pc:sldMk cId="2608729412" sldId="300"/>
            <ac:spMk id="100" creationId="{81F95F31-F9D7-C09A-F30F-DB825ACE06DB}"/>
          </ac:spMkLst>
        </pc:spChg>
        <pc:spChg chg="add mod">
          <ac:chgData name="박민지" userId="8cd2928b-fb69-4a34-b7ec-bae7cef32d1f" providerId="ADAL" clId="{861093D8-2A3D-4EBF-B559-154652380096}" dt="2022-08-01T12:01:08.456" v="4140" actId="1076"/>
          <ac:spMkLst>
            <pc:docMk/>
            <pc:sldMk cId="2608729412" sldId="300"/>
            <ac:spMk id="101" creationId="{E25EFA21-990D-A1CE-D57A-6E353A2BF33A}"/>
          </ac:spMkLst>
        </pc:spChg>
        <pc:spChg chg="del mod topLvl">
          <ac:chgData name="박민지" userId="8cd2928b-fb69-4a34-b7ec-bae7cef32d1f" providerId="ADAL" clId="{861093D8-2A3D-4EBF-B559-154652380096}" dt="2022-08-01T11:40:13.460" v="3650" actId="478"/>
          <ac:spMkLst>
            <pc:docMk/>
            <pc:sldMk cId="2608729412" sldId="300"/>
            <ac:spMk id="103" creationId="{EC95867B-3980-99BB-302A-68128661B6F9}"/>
          </ac:spMkLst>
        </pc:spChg>
        <pc:spChg chg="mod">
          <ac:chgData name="박민지" userId="8cd2928b-fb69-4a34-b7ec-bae7cef32d1f" providerId="ADAL" clId="{861093D8-2A3D-4EBF-B559-154652380096}" dt="2022-08-01T11:58:41.197" v="4077" actId="1076"/>
          <ac:spMkLst>
            <pc:docMk/>
            <pc:sldMk cId="2608729412" sldId="300"/>
            <ac:spMk id="104" creationId="{DB1BC34F-E3E7-3929-03B3-2AC7519157F8}"/>
          </ac:spMkLst>
        </pc:spChg>
        <pc:spChg chg="mod">
          <ac:chgData name="박민지" userId="8cd2928b-fb69-4a34-b7ec-bae7cef32d1f" providerId="ADAL" clId="{861093D8-2A3D-4EBF-B559-154652380096}" dt="2022-08-01T11:58:41.197" v="4077" actId="1076"/>
          <ac:spMkLst>
            <pc:docMk/>
            <pc:sldMk cId="2608729412" sldId="300"/>
            <ac:spMk id="106" creationId="{C24D29B2-1829-808B-8C48-FC3E5A0F3AB2}"/>
          </ac:spMkLst>
        </pc:spChg>
        <pc:spChg chg="mod">
          <ac:chgData name="박민지" userId="8cd2928b-fb69-4a34-b7ec-bae7cef32d1f" providerId="ADAL" clId="{861093D8-2A3D-4EBF-B559-154652380096}" dt="2022-08-01T11:58:41.197" v="4077" actId="1076"/>
          <ac:spMkLst>
            <pc:docMk/>
            <pc:sldMk cId="2608729412" sldId="300"/>
            <ac:spMk id="107" creationId="{DBB9EFA7-FFA6-6D85-EA4B-5DABE89E4846}"/>
          </ac:spMkLst>
        </pc:spChg>
        <pc:spChg chg="mod">
          <ac:chgData name="박민지" userId="8cd2928b-fb69-4a34-b7ec-bae7cef32d1f" providerId="ADAL" clId="{861093D8-2A3D-4EBF-B559-154652380096}" dt="2022-08-01T11:58:41.197" v="4077" actId="1076"/>
          <ac:spMkLst>
            <pc:docMk/>
            <pc:sldMk cId="2608729412" sldId="300"/>
            <ac:spMk id="109" creationId="{7210018A-9077-D746-D9E3-7C01BD0D0817}"/>
          </ac:spMkLst>
        </pc:spChg>
        <pc:spChg chg="del mod">
          <ac:chgData name="박민지" userId="8cd2928b-fb69-4a34-b7ec-bae7cef32d1f" providerId="ADAL" clId="{861093D8-2A3D-4EBF-B559-154652380096}" dt="2022-08-01T11:41:45.492" v="3691" actId="478"/>
          <ac:spMkLst>
            <pc:docMk/>
            <pc:sldMk cId="2608729412" sldId="300"/>
            <ac:spMk id="111" creationId="{4509F3B8-A8B1-3389-D521-9CBFF1F75D65}"/>
          </ac:spMkLst>
        </pc:spChg>
        <pc:spChg chg="del mod topLvl">
          <ac:chgData name="박민지" userId="8cd2928b-fb69-4a34-b7ec-bae7cef32d1f" providerId="ADAL" clId="{861093D8-2A3D-4EBF-B559-154652380096}" dt="2022-08-01T11:40:13.460" v="3650" actId="478"/>
          <ac:spMkLst>
            <pc:docMk/>
            <pc:sldMk cId="2608729412" sldId="300"/>
            <ac:spMk id="112" creationId="{DD4CEEC9-207C-2417-C624-6245EA1473BB}"/>
          </ac:spMkLst>
        </pc:spChg>
        <pc:spChg chg="add del mod">
          <ac:chgData name="박민지" userId="8cd2928b-fb69-4a34-b7ec-bae7cef32d1f" providerId="ADAL" clId="{861093D8-2A3D-4EBF-B559-154652380096}" dt="2022-08-01T11:46:14.949" v="3745"/>
          <ac:spMkLst>
            <pc:docMk/>
            <pc:sldMk cId="2608729412" sldId="300"/>
            <ac:spMk id="113" creationId="{443767E9-8144-C78E-AC96-26FE89541516}"/>
          </ac:spMkLst>
        </pc:spChg>
        <pc:spChg chg="add mod">
          <ac:chgData name="박민지" userId="8cd2928b-fb69-4a34-b7ec-bae7cef32d1f" providerId="ADAL" clId="{861093D8-2A3D-4EBF-B559-154652380096}" dt="2022-08-01T12:01:08.456" v="4140" actId="1076"/>
          <ac:spMkLst>
            <pc:docMk/>
            <pc:sldMk cId="2608729412" sldId="300"/>
            <ac:spMk id="115" creationId="{34B9D437-F189-5197-F67A-1F3409154637}"/>
          </ac:spMkLst>
        </pc:spChg>
        <pc:spChg chg="add mod">
          <ac:chgData name="박민지" userId="8cd2928b-fb69-4a34-b7ec-bae7cef32d1f" providerId="ADAL" clId="{861093D8-2A3D-4EBF-B559-154652380096}" dt="2022-08-01T12:01:24.473" v="4141" actId="1076"/>
          <ac:spMkLst>
            <pc:docMk/>
            <pc:sldMk cId="2608729412" sldId="300"/>
            <ac:spMk id="116" creationId="{CD576199-9FCE-342C-9C88-8C09F14C2115}"/>
          </ac:spMkLst>
        </pc:spChg>
        <pc:spChg chg="add mod">
          <ac:chgData name="박민지" userId="8cd2928b-fb69-4a34-b7ec-bae7cef32d1f" providerId="ADAL" clId="{861093D8-2A3D-4EBF-B559-154652380096}" dt="2022-08-01T12:01:08.456" v="4140" actId="1076"/>
          <ac:spMkLst>
            <pc:docMk/>
            <pc:sldMk cId="2608729412" sldId="300"/>
            <ac:spMk id="118" creationId="{59EB0023-3EB8-4F68-E5EF-8AE17DFB2884}"/>
          </ac:spMkLst>
        </pc:spChg>
        <pc:spChg chg="add mod">
          <ac:chgData name="박민지" userId="8cd2928b-fb69-4a34-b7ec-bae7cef32d1f" providerId="ADAL" clId="{861093D8-2A3D-4EBF-B559-154652380096}" dt="2022-08-01T12:01:24.473" v="4141" actId="1076"/>
          <ac:spMkLst>
            <pc:docMk/>
            <pc:sldMk cId="2608729412" sldId="300"/>
            <ac:spMk id="119" creationId="{4699255D-BF09-0C02-F649-00C671072215}"/>
          </ac:spMkLst>
        </pc:spChg>
        <pc:spChg chg="mod">
          <ac:chgData name="박민지" userId="8cd2928b-fb69-4a34-b7ec-bae7cef32d1f" providerId="ADAL" clId="{861093D8-2A3D-4EBF-B559-154652380096}" dt="2022-08-01T11:51:29.703" v="3865"/>
          <ac:spMkLst>
            <pc:docMk/>
            <pc:sldMk cId="2608729412" sldId="300"/>
            <ac:spMk id="122" creationId="{A75521EF-DACB-860F-4FC2-4910F918B533}"/>
          </ac:spMkLst>
        </pc:spChg>
        <pc:spChg chg="mod">
          <ac:chgData name="박민지" userId="8cd2928b-fb69-4a34-b7ec-bae7cef32d1f" providerId="ADAL" clId="{861093D8-2A3D-4EBF-B559-154652380096}" dt="2022-08-01T11:51:29.703" v="3865"/>
          <ac:spMkLst>
            <pc:docMk/>
            <pc:sldMk cId="2608729412" sldId="300"/>
            <ac:spMk id="123" creationId="{87F3C63B-B877-DC2F-7FD1-3C75A6E3C5E0}"/>
          </ac:spMkLst>
        </pc:spChg>
        <pc:spChg chg="mod">
          <ac:chgData name="박민지" userId="8cd2928b-fb69-4a34-b7ec-bae7cef32d1f" providerId="ADAL" clId="{861093D8-2A3D-4EBF-B559-154652380096}" dt="2022-08-01T11:51:29.703" v="3865"/>
          <ac:spMkLst>
            <pc:docMk/>
            <pc:sldMk cId="2608729412" sldId="300"/>
            <ac:spMk id="124" creationId="{001047A0-BE25-514B-5033-B2DB77A7233D}"/>
          </ac:spMkLst>
        </pc:spChg>
        <pc:spChg chg="mod">
          <ac:chgData name="박민지" userId="8cd2928b-fb69-4a34-b7ec-bae7cef32d1f" providerId="ADAL" clId="{861093D8-2A3D-4EBF-B559-154652380096}" dt="2022-08-01T11:51:29.703" v="3865"/>
          <ac:spMkLst>
            <pc:docMk/>
            <pc:sldMk cId="2608729412" sldId="300"/>
            <ac:spMk id="125" creationId="{E1278AA7-D94E-CD14-E60A-89AABA97462C}"/>
          </ac:spMkLst>
        </pc:spChg>
        <pc:spChg chg="mod">
          <ac:chgData name="박민지" userId="8cd2928b-fb69-4a34-b7ec-bae7cef32d1f" providerId="ADAL" clId="{861093D8-2A3D-4EBF-B559-154652380096}" dt="2022-08-01T11:51:29.703" v="3865"/>
          <ac:spMkLst>
            <pc:docMk/>
            <pc:sldMk cId="2608729412" sldId="300"/>
            <ac:spMk id="126" creationId="{78ABD7BC-E607-FFF9-282A-74C9ACF0C524}"/>
          </ac:spMkLst>
        </pc:spChg>
        <pc:spChg chg="mod">
          <ac:chgData name="박민지" userId="8cd2928b-fb69-4a34-b7ec-bae7cef32d1f" providerId="ADAL" clId="{861093D8-2A3D-4EBF-B559-154652380096}" dt="2022-08-01T11:51:29.703" v="3865"/>
          <ac:spMkLst>
            <pc:docMk/>
            <pc:sldMk cId="2608729412" sldId="300"/>
            <ac:spMk id="127" creationId="{7C4E22AD-FEB5-1119-04D4-22DA41BD5045}"/>
          </ac:spMkLst>
        </pc:spChg>
        <pc:spChg chg="mod">
          <ac:chgData name="박민지" userId="8cd2928b-fb69-4a34-b7ec-bae7cef32d1f" providerId="ADAL" clId="{861093D8-2A3D-4EBF-B559-154652380096}" dt="2022-08-01T11:51:29.703" v="3865"/>
          <ac:spMkLst>
            <pc:docMk/>
            <pc:sldMk cId="2608729412" sldId="300"/>
            <ac:spMk id="129" creationId="{C91F4713-0B31-45B7-18E0-C7F4F22B6192}"/>
          </ac:spMkLst>
        </pc:spChg>
        <pc:spChg chg="mod">
          <ac:chgData name="박민지" userId="8cd2928b-fb69-4a34-b7ec-bae7cef32d1f" providerId="ADAL" clId="{861093D8-2A3D-4EBF-B559-154652380096}" dt="2022-08-01T11:51:29.703" v="3865"/>
          <ac:spMkLst>
            <pc:docMk/>
            <pc:sldMk cId="2608729412" sldId="300"/>
            <ac:spMk id="131" creationId="{66FB62E7-082F-A855-ADCF-0ECDD2C43218}"/>
          </ac:spMkLst>
        </pc:spChg>
        <pc:spChg chg="add mod">
          <ac:chgData name="박민지" userId="8cd2928b-fb69-4a34-b7ec-bae7cef32d1f" providerId="ADAL" clId="{861093D8-2A3D-4EBF-B559-154652380096}" dt="2022-08-01T12:00:08.052" v="4088" actId="1076"/>
          <ac:spMkLst>
            <pc:docMk/>
            <pc:sldMk cId="2608729412" sldId="300"/>
            <ac:spMk id="133" creationId="{242FC836-1D8C-A956-1618-8B361B833EC1}"/>
          </ac:spMkLst>
        </pc:spChg>
        <pc:spChg chg="add mod">
          <ac:chgData name="박민지" userId="8cd2928b-fb69-4a34-b7ec-bae7cef32d1f" providerId="ADAL" clId="{861093D8-2A3D-4EBF-B559-154652380096}" dt="2022-08-01T11:59:19.595" v="4085" actId="1076"/>
          <ac:spMkLst>
            <pc:docMk/>
            <pc:sldMk cId="2608729412" sldId="300"/>
            <ac:spMk id="134" creationId="{57FBDCD1-4BE2-BA0E-8141-6008A8803D7F}"/>
          </ac:spMkLst>
        </pc:spChg>
        <pc:spChg chg="add mod">
          <ac:chgData name="박민지" userId="8cd2928b-fb69-4a34-b7ec-bae7cef32d1f" providerId="ADAL" clId="{861093D8-2A3D-4EBF-B559-154652380096}" dt="2022-08-01T12:02:50.838" v="4162" actId="1076"/>
          <ac:spMkLst>
            <pc:docMk/>
            <pc:sldMk cId="2608729412" sldId="300"/>
            <ac:spMk id="135" creationId="{96881240-0A67-ADCB-66F5-44EC03325E16}"/>
          </ac:spMkLst>
        </pc:spChg>
        <pc:spChg chg="add mod">
          <ac:chgData name="박민지" userId="8cd2928b-fb69-4a34-b7ec-bae7cef32d1f" providerId="ADAL" clId="{861093D8-2A3D-4EBF-B559-154652380096}" dt="2022-08-01T11:59:19.595" v="4085" actId="1076"/>
          <ac:spMkLst>
            <pc:docMk/>
            <pc:sldMk cId="2608729412" sldId="300"/>
            <ac:spMk id="136" creationId="{DD3A4993-86E3-3880-97D5-3E7EF510A6E1}"/>
          </ac:spMkLst>
        </pc:spChg>
        <pc:spChg chg="add mod">
          <ac:chgData name="박민지" userId="8cd2928b-fb69-4a34-b7ec-bae7cef32d1f" providerId="ADAL" clId="{861093D8-2A3D-4EBF-B559-154652380096}" dt="2022-08-01T11:59:19.595" v="4085" actId="1076"/>
          <ac:spMkLst>
            <pc:docMk/>
            <pc:sldMk cId="2608729412" sldId="300"/>
            <ac:spMk id="137" creationId="{9689098E-89D9-3886-FC7F-99BAEE8B4F03}"/>
          </ac:spMkLst>
        </pc:spChg>
        <pc:spChg chg="add mod">
          <ac:chgData name="박민지" userId="8cd2928b-fb69-4a34-b7ec-bae7cef32d1f" providerId="ADAL" clId="{861093D8-2A3D-4EBF-B559-154652380096}" dt="2022-08-01T11:59:19.595" v="4085" actId="1076"/>
          <ac:spMkLst>
            <pc:docMk/>
            <pc:sldMk cId="2608729412" sldId="300"/>
            <ac:spMk id="138" creationId="{C8E5611C-888A-5148-35D7-064540F630C2}"/>
          </ac:spMkLst>
        </pc:spChg>
        <pc:spChg chg="add mod">
          <ac:chgData name="박민지" userId="8cd2928b-fb69-4a34-b7ec-bae7cef32d1f" providerId="ADAL" clId="{861093D8-2A3D-4EBF-B559-154652380096}" dt="2022-08-01T11:59:19.595" v="4085" actId="1076"/>
          <ac:spMkLst>
            <pc:docMk/>
            <pc:sldMk cId="2608729412" sldId="300"/>
            <ac:spMk id="140" creationId="{28F6F9F2-C0F8-57F1-9CF6-37CFD273511E}"/>
          </ac:spMkLst>
        </pc:spChg>
        <pc:spChg chg="add mod">
          <ac:chgData name="박민지" userId="8cd2928b-fb69-4a34-b7ec-bae7cef32d1f" providerId="ADAL" clId="{861093D8-2A3D-4EBF-B559-154652380096}" dt="2022-08-01T11:59:19.595" v="4085" actId="1076"/>
          <ac:spMkLst>
            <pc:docMk/>
            <pc:sldMk cId="2608729412" sldId="300"/>
            <ac:spMk id="142" creationId="{308451FB-5BCC-8FF9-6636-57D46ED2BE59}"/>
          </ac:spMkLst>
        </pc:spChg>
        <pc:grpChg chg="del">
          <ac:chgData name="박민지" userId="8cd2928b-fb69-4a34-b7ec-bae7cef32d1f" providerId="ADAL" clId="{861093D8-2A3D-4EBF-B559-154652380096}" dt="2022-08-01T11:29:40.816" v="3348" actId="478"/>
          <ac:grpSpMkLst>
            <pc:docMk/>
            <pc:sldMk cId="2608729412" sldId="300"/>
            <ac:grpSpMk id="7" creationId="{B5B0A3D7-4103-52CA-8BAD-830215280DCD}"/>
          </ac:grpSpMkLst>
        </pc:grpChg>
        <pc:grpChg chg="add mod">
          <ac:chgData name="박민지" userId="8cd2928b-fb69-4a34-b7ec-bae7cef32d1f" providerId="ADAL" clId="{861093D8-2A3D-4EBF-B559-154652380096}" dt="2022-08-01T12:01:08.456" v="4140" actId="1076"/>
          <ac:grpSpMkLst>
            <pc:docMk/>
            <pc:sldMk cId="2608729412" sldId="300"/>
            <ac:grpSpMk id="58" creationId="{C0E12456-FC01-E33B-7541-7CE630A75F9C}"/>
          </ac:grpSpMkLst>
        </pc:grpChg>
        <pc:grpChg chg="add mod">
          <ac:chgData name="박민지" userId="8cd2928b-fb69-4a34-b7ec-bae7cef32d1f" providerId="ADAL" clId="{861093D8-2A3D-4EBF-B559-154652380096}" dt="2022-08-01T12:01:08.456" v="4140" actId="1076"/>
          <ac:grpSpMkLst>
            <pc:docMk/>
            <pc:sldMk cId="2608729412" sldId="300"/>
            <ac:grpSpMk id="62" creationId="{30468CC5-7A87-1DEE-FCA5-DB74E36595E3}"/>
          </ac:grpSpMkLst>
        </pc:grpChg>
        <pc:grpChg chg="add mod">
          <ac:chgData name="박민지" userId="8cd2928b-fb69-4a34-b7ec-bae7cef32d1f" providerId="ADAL" clId="{861093D8-2A3D-4EBF-B559-154652380096}" dt="2022-08-01T12:01:08.456" v="4140" actId="1076"/>
          <ac:grpSpMkLst>
            <pc:docMk/>
            <pc:sldMk cId="2608729412" sldId="300"/>
            <ac:grpSpMk id="65" creationId="{25BB7F72-4162-0803-66D5-C15C7C372658}"/>
          </ac:grpSpMkLst>
        </pc:grpChg>
        <pc:grpChg chg="add mod">
          <ac:chgData name="박민지" userId="8cd2928b-fb69-4a34-b7ec-bae7cef32d1f" providerId="ADAL" clId="{861093D8-2A3D-4EBF-B559-154652380096}" dt="2022-08-01T12:01:08.456" v="4140" actId="1076"/>
          <ac:grpSpMkLst>
            <pc:docMk/>
            <pc:sldMk cId="2608729412" sldId="300"/>
            <ac:grpSpMk id="70" creationId="{6F07D2F4-66C5-1F72-B684-3CD5577B76C0}"/>
          </ac:grpSpMkLst>
        </pc:grpChg>
        <pc:grpChg chg="del">
          <ac:chgData name="박민지" userId="8cd2928b-fb69-4a34-b7ec-bae7cef32d1f" providerId="ADAL" clId="{861093D8-2A3D-4EBF-B559-154652380096}" dt="2022-08-01T11:29:40.816" v="3348" actId="478"/>
          <ac:grpSpMkLst>
            <pc:docMk/>
            <pc:sldMk cId="2608729412" sldId="300"/>
            <ac:grpSpMk id="75" creationId="{6E625680-11BA-76E0-626F-1D05B0DC3908}"/>
          </ac:grpSpMkLst>
        </pc:grpChg>
        <pc:grpChg chg="del">
          <ac:chgData name="박민지" userId="8cd2928b-fb69-4a34-b7ec-bae7cef32d1f" providerId="ADAL" clId="{861093D8-2A3D-4EBF-B559-154652380096}" dt="2022-08-01T11:29:40.816" v="3348" actId="478"/>
          <ac:grpSpMkLst>
            <pc:docMk/>
            <pc:sldMk cId="2608729412" sldId="300"/>
            <ac:grpSpMk id="78" creationId="{BA18D8D4-EC5C-236E-AFA8-E68E1DB51A83}"/>
          </ac:grpSpMkLst>
        </pc:grpChg>
        <pc:grpChg chg="del">
          <ac:chgData name="박민지" userId="8cd2928b-fb69-4a34-b7ec-bae7cef32d1f" providerId="ADAL" clId="{861093D8-2A3D-4EBF-B559-154652380096}" dt="2022-08-01T11:29:40.816" v="3348" actId="478"/>
          <ac:grpSpMkLst>
            <pc:docMk/>
            <pc:sldMk cId="2608729412" sldId="300"/>
            <ac:grpSpMk id="82" creationId="{68CBA8C2-D783-2EA4-8358-3B1893443DC3}"/>
          </ac:grpSpMkLst>
        </pc:grpChg>
        <pc:grpChg chg="add del mod">
          <ac:chgData name="박민지" userId="8cd2928b-fb69-4a34-b7ec-bae7cef32d1f" providerId="ADAL" clId="{861093D8-2A3D-4EBF-B559-154652380096}" dt="2022-08-01T11:40:11.560" v="3649" actId="165"/>
          <ac:grpSpMkLst>
            <pc:docMk/>
            <pc:sldMk cId="2608729412" sldId="300"/>
            <ac:grpSpMk id="102" creationId="{027A52A7-57BC-E43F-E1C5-2B598F6A8213}"/>
          </ac:grpSpMkLst>
        </pc:grpChg>
        <pc:grpChg chg="add del mod">
          <ac:chgData name="박민지" userId="8cd2928b-fb69-4a34-b7ec-bae7cef32d1f" providerId="ADAL" clId="{861093D8-2A3D-4EBF-B559-154652380096}" dt="2022-08-01T11:51:39.761" v="3868"/>
          <ac:grpSpMkLst>
            <pc:docMk/>
            <pc:sldMk cId="2608729412" sldId="300"/>
            <ac:grpSpMk id="121" creationId="{0899E7D2-CC20-E6DC-8423-0E3E65F85F3E}"/>
          </ac:grpSpMkLst>
        </pc:grpChg>
        <pc:picChg chg="del">
          <ac:chgData name="박민지" userId="8cd2928b-fb69-4a34-b7ec-bae7cef32d1f" providerId="ADAL" clId="{861093D8-2A3D-4EBF-B559-154652380096}" dt="2022-08-01T11:29:40.816" v="3348" actId="478"/>
          <ac:picMkLst>
            <pc:docMk/>
            <pc:sldMk cId="2608729412" sldId="300"/>
            <ac:picMk id="12" creationId="{6A337615-839B-D34A-7B0F-E64BA87CBC2C}"/>
          </ac:picMkLst>
        </pc:picChg>
        <pc:picChg chg="del">
          <ac:chgData name="박민지" userId="8cd2928b-fb69-4a34-b7ec-bae7cef32d1f" providerId="ADAL" clId="{861093D8-2A3D-4EBF-B559-154652380096}" dt="2022-08-01T11:29:40.816" v="3348" actId="478"/>
          <ac:picMkLst>
            <pc:docMk/>
            <pc:sldMk cId="2608729412" sldId="300"/>
            <ac:picMk id="15" creationId="{C8A7691A-0841-27BF-81EB-C91F7103A840}"/>
          </ac:picMkLst>
        </pc:picChg>
        <pc:picChg chg="mod">
          <ac:chgData name="박민지" userId="8cd2928b-fb69-4a34-b7ec-bae7cef32d1f" providerId="ADAL" clId="{861093D8-2A3D-4EBF-B559-154652380096}" dt="2022-08-01T11:58:41.197" v="4077" actId="1076"/>
          <ac:picMkLst>
            <pc:docMk/>
            <pc:sldMk cId="2608729412" sldId="300"/>
            <ac:picMk id="18" creationId="{AC207C3A-E2DB-5091-D971-7A8260A90331}"/>
          </ac:picMkLst>
        </pc:picChg>
        <pc:picChg chg="del mod">
          <ac:chgData name="박민지" userId="8cd2928b-fb69-4a34-b7ec-bae7cef32d1f" providerId="ADAL" clId="{861093D8-2A3D-4EBF-B559-154652380096}" dt="2022-08-01T11:41:45.492" v="3691" actId="478"/>
          <ac:picMkLst>
            <pc:docMk/>
            <pc:sldMk cId="2608729412" sldId="300"/>
            <ac:picMk id="21" creationId="{8B197084-B5EA-D835-CF83-0948028514F3}"/>
          </ac:picMkLst>
        </pc:picChg>
        <pc:picChg chg="del">
          <ac:chgData name="박민지" userId="8cd2928b-fb69-4a34-b7ec-bae7cef32d1f" providerId="ADAL" clId="{861093D8-2A3D-4EBF-B559-154652380096}" dt="2022-08-01T11:29:40.816" v="3348" actId="478"/>
          <ac:picMkLst>
            <pc:docMk/>
            <pc:sldMk cId="2608729412" sldId="300"/>
            <ac:picMk id="87" creationId="{1A4D5E00-6405-2C74-36AF-7958E968C1E8}"/>
          </ac:picMkLst>
        </pc:picChg>
        <pc:picChg chg="del mod">
          <ac:chgData name="박민지" userId="8cd2928b-fb69-4a34-b7ec-bae7cef32d1f" providerId="ADAL" clId="{861093D8-2A3D-4EBF-B559-154652380096}" dt="2022-08-01T11:41:45.492" v="3691" actId="478"/>
          <ac:picMkLst>
            <pc:docMk/>
            <pc:sldMk cId="2608729412" sldId="300"/>
            <ac:picMk id="110" creationId="{9052F588-74AB-A87C-CB34-2261A694C4C4}"/>
          </ac:picMkLst>
        </pc:picChg>
        <pc:cxnChg chg="add del">
          <ac:chgData name="박민지" userId="8cd2928b-fb69-4a34-b7ec-bae7cef32d1f" providerId="ADAL" clId="{861093D8-2A3D-4EBF-B559-154652380096}" dt="2022-08-01T11:33:25.554" v="3413" actId="478"/>
          <ac:cxnSpMkLst>
            <pc:docMk/>
            <pc:sldMk cId="2608729412" sldId="300"/>
            <ac:cxnSpMk id="10" creationId="{FD1524B6-54D7-8BF0-7485-CFA53A2A0D86}"/>
          </ac:cxnSpMkLst>
        </pc:cxnChg>
        <pc:cxnChg chg="mod">
          <ac:chgData name="박민지" userId="8cd2928b-fb69-4a34-b7ec-bae7cef32d1f" providerId="ADAL" clId="{861093D8-2A3D-4EBF-B559-154652380096}" dt="2022-08-01T11:41:27.432" v="3689" actId="1076"/>
          <ac:cxnSpMkLst>
            <pc:docMk/>
            <pc:sldMk cId="2608729412" sldId="300"/>
            <ac:cxnSpMk id="11" creationId="{D594AD39-1264-44FB-9659-7901314242FB}"/>
          </ac:cxnSpMkLst>
        </pc:cxnChg>
        <pc:cxnChg chg="add del mod">
          <ac:chgData name="박민지" userId="8cd2928b-fb69-4a34-b7ec-bae7cef32d1f" providerId="ADAL" clId="{861093D8-2A3D-4EBF-B559-154652380096}" dt="2022-08-01T11:44:32.896" v="3725" actId="11529"/>
          <ac:cxnSpMkLst>
            <pc:docMk/>
            <pc:sldMk cId="2608729412" sldId="300"/>
            <ac:cxnSpMk id="24" creationId="{BF71BDC6-9CEB-F4D1-9EA4-FB573780B4FF}"/>
          </ac:cxnSpMkLst>
        </pc:cxnChg>
        <pc:cxnChg chg="del mod">
          <ac:chgData name="박민지" userId="8cd2928b-fb69-4a34-b7ec-bae7cef32d1f" providerId="ADAL" clId="{861093D8-2A3D-4EBF-B559-154652380096}" dt="2022-08-01T11:29:42.288" v="3349" actId="478"/>
          <ac:cxnSpMkLst>
            <pc:docMk/>
            <pc:sldMk cId="2608729412" sldId="300"/>
            <ac:cxnSpMk id="26" creationId="{038CF06A-7BFA-2891-2155-D71B739CCE73}"/>
          </ac:cxnSpMkLst>
        </pc:cxnChg>
        <pc:cxnChg chg="add mod">
          <ac:chgData name="박민지" userId="8cd2928b-fb69-4a34-b7ec-bae7cef32d1f" providerId="ADAL" clId="{861093D8-2A3D-4EBF-B559-154652380096}" dt="2022-08-01T12:01:08.456" v="4140" actId="1076"/>
          <ac:cxnSpMkLst>
            <pc:docMk/>
            <pc:sldMk cId="2608729412" sldId="300"/>
            <ac:cxnSpMk id="28" creationId="{AD3EE90B-C769-05C3-8743-BA6392FDFAC5}"/>
          </ac:cxnSpMkLst>
        </pc:cxnChg>
        <pc:cxnChg chg="del mod">
          <ac:chgData name="박민지" userId="8cd2928b-fb69-4a34-b7ec-bae7cef32d1f" providerId="ADAL" clId="{861093D8-2A3D-4EBF-B559-154652380096}" dt="2022-08-01T11:29:52.280" v="3351" actId="478"/>
          <ac:cxnSpMkLst>
            <pc:docMk/>
            <pc:sldMk cId="2608729412" sldId="300"/>
            <ac:cxnSpMk id="39" creationId="{4C1FA84A-89F2-85CB-CD4D-423C302A8BA6}"/>
          </ac:cxnSpMkLst>
        </pc:cxnChg>
        <pc:cxnChg chg="del">
          <ac:chgData name="박민지" userId="8cd2928b-fb69-4a34-b7ec-bae7cef32d1f" providerId="ADAL" clId="{861093D8-2A3D-4EBF-B559-154652380096}" dt="2022-08-01T11:29:40.816" v="3348" actId="478"/>
          <ac:cxnSpMkLst>
            <pc:docMk/>
            <pc:sldMk cId="2608729412" sldId="300"/>
            <ac:cxnSpMk id="46" creationId="{E624AF6E-65DD-F9AB-1263-9FB1588434EA}"/>
          </ac:cxnSpMkLst>
        </pc:cxnChg>
        <pc:cxnChg chg="add mod">
          <ac:chgData name="박민지" userId="8cd2928b-fb69-4a34-b7ec-bae7cef32d1f" providerId="ADAL" clId="{861093D8-2A3D-4EBF-B559-154652380096}" dt="2022-08-01T12:01:08.456" v="4140" actId="1076"/>
          <ac:cxnSpMkLst>
            <pc:docMk/>
            <pc:sldMk cId="2608729412" sldId="300"/>
            <ac:cxnSpMk id="61" creationId="{70679149-DD32-6ACD-7484-7542F13C2F15}"/>
          </ac:cxnSpMkLst>
        </pc:cxnChg>
        <pc:cxnChg chg="add mod">
          <ac:chgData name="박민지" userId="8cd2928b-fb69-4a34-b7ec-bae7cef32d1f" providerId="ADAL" clId="{861093D8-2A3D-4EBF-B559-154652380096}" dt="2022-08-01T12:01:08.456" v="4140" actId="1076"/>
          <ac:cxnSpMkLst>
            <pc:docMk/>
            <pc:sldMk cId="2608729412" sldId="300"/>
            <ac:cxnSpMk id="68" creationId="{2DCAEA37-6CD0-340B-E288-9528382AA4E8}"/>
          </ac:cxnSpMkLst>
        </pc:cxnChg>
        <pc:cxnChg chg="del">
          <ac:chgData name="박민지" userId="8cd2928b-fb69-4a34-b7ec-bae7cef32d1f" providerId="ADAL" clId="{861093D8-2A3D-4EBF-B559-154652380096}" dt="2022-08-01T11:29:40.816" v="3348" actId="478"/>
          <ac:cxnSpMkLst>
            <pc:docMk/>
            <pc:sldMk cId="2608729412" sldId="300"/>
            <ac:cxnSpMk id="81" creationId="{A572C9B1-9EA3-A729-33E8-BD6729826CB4}"/>
          </ac:cxnSpMkLst>
        </pc:cxnChg>
        <pc:cxnChg chg="del">
          <ac:chgData name="박민지" userId="8cd2928b-fb69-4a34-b7ec-bae7cef32d1f" providerId="ADAL" clId="{861093D8-2A3D-4EBF-B559-154652380096}" dt="2022-08-01T11:29:40.816" v="3348" actId="478"/>
          <ac:cxnSpMkLst>
            <pc:docMk/>
            <pc:sldMk cId="2608729412" sldId="300"/>
            <ac:cxnSpMk id="85" creationId="{CDCE2467-94B4-00B1-CFC1-94F7E8227D79}"/>
          </ac:cxnSpMkLst>
        </pc:cxnChg>
        <pc:cxnChg chg="add mod">
          <ac:chgData name="박민지" userId="8cd2928b-fb69-4a34-b7ec-bae7cef32d1f" providerId="ADAL" clId="{861093D8-2A3D-4EBF-B559-154652380096}" dt="2022-08-01T12:01:08.456" v="4140" actId="1076"/>
          <ac:cxnSpMkLst>
            <pc:docMk/>
            <pc:sldMk cId="2608729412" sldId="300"/>
            <ac:cxnSpMk id="90" creationId="{598F4DB2-C855-16FB-6B9C-44BE11F2BE72}"/>
          </ac:cxnSpMkLst>
        </pc:cxnChg>
        <pc:cxnChg chg="mod">
          <ac:chgData name="박민지" userId="8cd2928b-fb69-4a34-b7ec-bae7cef32d1f" providerId="ADAL" clId="{861093D8-2A3D-4EBF-B559-154652380096}" dt="2022-08-01T11:58:41.197" v="4077" actId="1076"/>
          <ac:cxnSpMkLst>
            <pc:docMk/>
            <pc:sldMk cId="2608729412" sldId="300"/>
            <ac:cxnSpMk id="96" creationId="{C6C877C9-DDCC-F53B-2268-707A914F013B}"/>
          </ac:cxnSpMkLst>
        </pc:cxnChg>
        <pc:cxnChg chg="mod">
          <ac:chgData name="박민지" userId="8cd2928b-fb69-4a34-b7ec-bae7cef32d1f" providerId="ADAL" clId="{861093D8-2A3D-4EBF-B559-154652380096}" dt="2022-08-01T11:58:41.197" v="4077" actId="1076"/>
          <ac:cxnSpMkLst>
            <pc:docMk/>
            <pc:sldMk cId="2608729412" sldId="300"/>
            <ac:cxnSpMk id="99" creationId="{74AAFAA5-61AA-F96F-9048-E0FD98AE78A5}"/>
          </ac:cxnSpMkLst>
        </pc:cxnChg>
        <pc:cxnChg chg="mod">
          <ac:chgData name="박민지" userId="8cd2928b-fb69-4a34-b7ec-bae7cef32d1f" providerId="ADAL" clId="{861093D8-2A3D-4EBF-B559-154652380096}" dt="2022-08-01T11:58:41.197" v="4077" actId="1076"/>
          <ac:cxnSpMkLst>
            <pc:docMk/>
            <pc:sldMk cId="2608729412" sldId="300"/>
            <ac:cxnSpMk id="105" creationId="{8E8AD56F-3978-AFBB-5079-5CAAF74A44D8}"/>
          </ac:cxnSpMkLst>
        </pc:cxnChg>
        <pc:cxnChg chg="mod">
          <ac:chgData name="박민지" userId="8cd2928b-fb69-4a34-b7ec-bae7cef32d1f" providerId="ADAL" clId="{861093D8-2A3D-4EBF-B559-154652380096}" dt="2022-08-01T11:58:41.197" v="4077" actId="1076"/>
          <ac:cxnSpMkLst>
            <pc:docMk/>
            <pc:sldMk cId="2608729412" sldId="300"/>
            <ac:cxnSpMk id="108" creationId="{0FF0150D-6A6A-DC69-85FD-3100AAC5F21E}"/>
          </ac:cxnSpMkLst>
        </pc:cxnChg>
        <pc:cxnChg chg="add del mod">
          <ac:chgData name="박민지" userId="8cd2928b-fb69-4a34-b7ec-bae7cef32d1f" providerId="ADAL" clId="{861093D8-2A3D-4EBF-B559-154652380096}" dt="2022-08-01T11:46:14.949" v="3745"/>
          <ac:cxnSpMkLst>
            <pc:docMk/>
            <pc:sldMk cId="2608729412" sldId="300"/>
            <ac:cxnSpMk id="114" creationId="{5BA39510-5D95-F743-005F-A0D844252E8C}"/>
          </ac:cxnSpMkLst>
        </pc:cxnChg>
        <pc:cxnChg chg="add mod">
          <ac:chgData name="박민지" userId="8cd2928b-fb69-4a34-b7ec-bae7cef32d1f" providerId="ADAL" clId="{861093D8-2A3D-4EBF-B559-154652380096}" dt="2022-08-01T12:01:08.456" v="4140" actId="1076"/>
          <ac:cxnSpMkLst>
            <pc:docMk/>
            <pc:sldMk cId="2608729412" sldId="300"/>
            <ac:cxnSpMk id="117" creationId="{C3126069-E530-5BE5-5BF6-CF51B99B4934}"/>
          </ac:cxnSpMkLst>
        </pc:cxnChg>
        <pc:cxnChg chg="add mod">
          <ac:chgData name="박민지" userId="8cd2928b-fb69-4a34-b7ec-bae7cef32d1f" providerId="ADAL" clId="{861093D8-2A3D-4EBF-B559-154652380096}" dt="2022-08-01T12:01:08.456" v="4140" actId="1076"/>
          <ac:cxnSpMkLst>
            <pc:docMk/>
            <pc:sldMk cId="2608729412" sldId="300"/>
            <ac:cxnSpMk id="120" creationId="{F7A65FFF-DAB9-F818-26AA-B8541706188E}"/>
          </ac:cxnSpMkLst>
        </pc:cxnChg>
        <pc:cxnChg chg="mod">
          <ac:chgData name="박민지" userId="8cd2928b-fb69-4a34-b7ec-bae7cef32d1f" providerId="ADAL" clId="{861093D8-2A3D-4EBF-B559-154652380096}" dt="2022-08-01T11:51:29.703" v="3865"/>
          <ac:cxnSpMkLst>
            <pc:docMk/>
            <pc:sldMk cId="2608729412" sldId="300"/>
            <ac:cxnSpMk id="128" creationId="{15D64BCA-D7DC-A271-E45A-C9A03238C434}"/>
          </ac:cxnSpMkLst>
        </pc:cxnChg>
        <pc:cxnChg chg="mod">
          <ac:chgData name="박민지" userId="8cd2928b-fb69-4a34-b7ec-bae7cef32d1f" providerId="ADAL" clId="{861093D8-2A3D-4EBF-B559-154652380096}" dt="2022-08-01T11:51:29.703" v="3865"/>
          <ac:cxnSpMkLst>
            <pc:docMk/>
            <pc:sldMk cId="2608729412" sldId="300"/>
            <ac:cxnSpMk id="130" creationId="{6087EDBE-1CE9-6DC9-8C99-0BC0FC6E4B76}"/>
          </ac:cxnSpMkLst>
        </pc:cxnChg>
        <pc:cxnChg chg="mod">
          <ac:chgData name="박민지" userId="8cd2928b-fb69-4a34-b7ec-bae7cef32d1f" providerId="ADAL" clId="{861093D8-2A3D-4EBF-B559-154652380096}" dt="2022-08-01T11:51:29.703" v="3865"/>
          <ac:cxnSpMkLst>
            <pc:docMk/>
            <pc:sldMk cId="2608729412" sldId="300"/>
            <ac:cxnSpMk id="132" creationId="{35C45B46-CC5D-40A2-7EFF-46A9885656F2}"/>
          </ac:cxnSpMkLst>
        </pc:cxnChg>
        <pc:cxnChg chg="add mod">
          <ac:chgData name="박민지" userId="8cd2928b-fb69-4a34-b7ec-bae7cef32d1f" providerId="ADAL" clId="{861093D8-2A3D-4EBF-B559-154652380096}" dt="2022-08-01T11:59:19.595" v="4085" actId="1076"/>
          <ac:cxnSpMkLst>
            <pc:docMk/>
            <pc:sldMk cId="2608729412" sldId="300"/>
            <ac:cxnSpMk id="139" creationId="{96DA18E3-DD29-8B5B-E671-A5BD1F360C68}"/>
          </ac:cxnSpMkLst>
        </pc:cxnChg>
        <pc:cxnChg chg="add mod">
          <ac:chgData name="박민지" userId="8cd2928b-fb69-4a34-b7ec-bae7cef32d1f" providerId="ADAL" clId="{861093D8-2A3D-4EBF-B559-154652380096}" dt="2022-08-01T11:59:19.595" v="4085" actId="1076"/>
          <ac:cxnSpMkLst>
            <pc:docMk/>
            <pc:sldMk cId="2608729412" sldId="300"/>
            <ac:cxnSpMk id="141" creationId="{512CF17B-DF3E-BB23-AA1B-AE3F5CB3DAA4}"/>
          </ac:cxnSpMkLst>
        </pc:cxnChg>
        <pc:cxnChg chg="add mod">
          <ac:chgData name="박민지" userId="8cd2928b-fb69-4a34-b7ec-bae7cef32d1f" providerId="ADAL" clId="{861093D8-2A3D-4EBF-B559-154652380096}" dt="2022-08-01T11:59:19.595" v="4085" actId="1076"/>
          <ac:cxnSpMkLst>
            <pc:docMk/>
            <pc:sldMk cId="2608729412" sldId="300"/>
            <ac:cxnSpMk id="143" creationId="{131742CB-DAAC-F66D-6629-A71E546AF538}"/>
          </ac:cxnSpMkLst>
        </pc:cxnChg>
      </pc:sldChg>
      <pc:sldChg chg="addSp delSp modSp add del mod">
        <pc:chgData name="박민지" userId="8cd2928b-fb69-4a34-b7ec-bae7cef32d1f" providerId="ADAL" clId="{861093D8-2A3D-4EBF-B559-154652380096}" dt="2022-08-01T12:02:34.683" v="4161" actId="47"/>
        <pc:sldMkLst>
          <pc:docMk/>
          <pc:sldMk cId="1937445994" sldId="301"/>
        </pc:sldMkLst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13" creationId="{332D2231-0435-6E76-E6C0-8CDDAAA8EC90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14" creationId="{687E6F9B-1C3D-10B1-DF0F-4DC618683BAC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16" creationId="{0227A325-00F2-0690-E274-DCB589222AA1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20" creationId="{77D5DD0E-D5C4-32A7-5D23-635F1F3FFAB3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22" creationId="{7414F5E4-83AF-4A68-DA19-4504542F0914}"/>
          </ac:spMkLst>
        </pc:spChg>
        <pc:spChg chg="add del mod">
          <ac:chgData name="박민지" userId="8cd2928b-fb69-4a34-b7ec-bae7cef32d1f" providerId="ADAL" clId="{861093D8-2A3D-4EBF-B559-154652380096}" dt="2022-08-01T11:50:21.714" v="3826"/>
          <ac:spMkLst>
            <pc:docMk/>
            <pc:sldMk cId="1937445994" sldId="301"/>
            <ac:spMk id="54" creationId="{BC9925CA-A6B9-350E-84C4-B45205DDD824}"/>
          </ac:spMkLst>
        </pc:spChg>
        <pc:spChg chg="add del mod">
          <ac:chgData name="박민지" userId="8cd2928b-fb69-4a34-b7ec-bae7cef32d1f" providerId="ADAL" clId="{861093D8-2A3D-4EBF-B559-154652380096}" dt="2022-08-01T11:50:21.714" v="3826"/>
          <ac:spMkLst>
            <pc:docMk/>
            <pc:sldMk cId="1937445994" sldId="301"/>
            <ac:spMk id="56" creationId="{3B4061DB-D378-86AE-88F0-B04B983CB3B9}"/>
          </ac:spMkLst>
        </pc:spChg>
        <pc:spChg chg="add del mod">
          <ac:chgData name="박민지" userId="8cd2928b-fb69-4a34-b7ec-bae7cef32d1f" providerId="ADAL" clId="{861093D8-2A3D-4EBF-B559-154652380096}" dt="2022-08-01T11:50:21.714" v="3826"/>
          <ac:spMkLst>
            <pc:docMk/>
            <pc:sldMk cId="1937445994" sldId="301"/>
            <ac:spMk id="57" creationId="{D2A894DC-F4FE-4811-9603-09CF6C67769F}"/>
          </ac:spMkLst>
        </pc:spChg>
        <pc:spChg chg="add del mod">
          <ac:chgData name="박민지" userId="8cd2928b-fb69-4a34-b7ec-bae7cef32d1f" providerId="ADAL" clId="{861093D8-2A3D-4EBF-B559-154652380096}" dt="2022-08-01T11:50:21.714" v="3826"/>
          <ac:spMkLst>
            <pc:docMk/>
            <pc:sldMk cId="1937445994" sldId="301"/>
            <ac:spMk id="69" creationId="{2373CE5B-2922-8D8F-1E1F-C22EF09962FC}"/>
          </ac:spMkLst>
        </pc:spChg>
        <pc:spChg chg="add del mod">
          <ac:chgData name="박민지" userId="8cd2928b-fb69-4a34-b7ec-bae7cef32d1f" providerId="ADAL" clId="{861093D8-2A3D-4EBF-B559-154652380096}" dt="2022-08-01T11:50:21.714" v="3826"/>
          <ac:spMkLst>
            <pc:docMk/>
            <pc:sldMk cId="1937445994" sldId="301"/>
            <ac:spMk id="71" creationId="{5C993FF9-6A9C-DE30-9980-6D658A81DBAB}"/>
          </ac:spMkLst>
        </pc:spChg>
        <pc:spChg chg="add del mod">
          <ac:chgData name="박민지" userId="8cd2928b-fb69-4a34-b7ec-bae7cef32d1f" providerId="ADAL" clId="{861093D8-2A3D-4EBF-B559-154652380096}" dt="2022-08-01T11:50:21.714" v="3826"/>
          <ac:spMkLst>
            <pc:docMk/>
            <pc:sldMk cId="1937445994" sldId="301"/>
            <ac:spMk id="73" creationId="{AA333C95-DD6B-46A0-F795-37A06329495D}"/>
          </ac:spMkLst>
        </pc:spChg>
        <pc:spChg chg="add del mod">
          <ac:chgData name="박민지" userId="8cd2928b-fb69-4a34-b7ec-bae7cef32d1f" providerId="ADAL" clId="{861093D8-2A3D-4EBF-B559-154652380096}" dt="2022-08-01T11:50:21.714" v="3826"/>
          <ac:spMkLst>
            <pc:docMk/>
            <pc:sldMk cId="1937445994" sldId="301"/>
            <ac:spMk id="75" creationId="{969A570F-2DA0-450E-71C7-58B851E174CD}"/>
          </ac:spMkLst>
        </pc:spChg>
        <pc:spChg chg="add del mod">
          <ac:chgData name="박민지" userId="8cd2928b-fb69-4a34-b7ec-bae7cef32d1f" providerId="ADAL" clId="{861093D8-2A3D-4EBF-B559-154652380096}" dt="2022-08-01T11:50:21.714" v="3826"/>
          <ac:spMkLst>
            <pc:docMk/>
            <pc:sldMk cId="1937445994" sldId="301"/>
            <ac:spMk id="76" creationId="{05F5CBAA-3701-BA0B-859C-E3030DC2C7AC}"/>
          </ac:spMkLst>
        </pc:spChg>
        <pc:spChg chg="add del mod">
          <ac:chgData name="박민지" userId="8cd2928b-fb69-4a34-b7ec-bae7cef32d1f" providerId="ADAL" clId="{861093D8-2A3D-4EBF-B559-154652380096}" dt="2022-08-01T11:50:21.714" v="3826"/>
          <ac:spMkLst>
            <pc:docMk/>
            <pc:sldMk cId="1937445994" sldId="301"/>
            <ac:spMk id="80" creationId="{F967420E-2CD9-D80A-DEBD-3D88F8509DC6}"/>
          </ac:spMkLst>
        </pc:spChg>
        <pc:spChg chg="add del mod">
          <ac:chgData name="박민지" userId="8cd2928b-fb69-4a34-b7ec-bae7cef32d1f" providerId="ADAL" clId="{861093D8-2A3D-4EBF-B559-154652380096}" dt="2022-08-01T11:50:21.714" v="3826"/>
          <ac:spMkLst>
            <pc:docMk/>
            <pc:sldMk cId="1937445994" sldId="301"/>
            <ac:spMk id="81" creationId="{2E066E43-09BD-3560-16F6-1B54B4DE4DEC}"/>
          </ac:spMkLst>
        </pc:spChg>
        <pc:spChg chg="add del mod">
          <ac:chgData name="박민지" userId="8cd2928b-fb69-4a34-b7ec-bae7cef32d1f" providerId="ADAL" clId="{861093D8-2A3D-4EBF-B559-154652380096}" dt="2022-08-01T11:50:21.714" v="3826"/>
          <ac:spMkLst>
            <pc:docMk/>
            <pc:sldMk cId="1937445994" sldId="301"/>
            <ac:spMk id="82" creationId="{794A9CAD-EE32-E005-46E5-6B1C268E756D}"/>
          </ac:spMkLst>
        </pc:spChg>
        <pc:spChg chg="add del mod">
          <ac:chgData name="박민지" userId="8cd2928b-fb69-4a34-b7ec-bae7cef32d1f" providerId="ADAL" clId="{861093D8-2A3D-4EBF-B559-154652380096}" dt="2022-08-01T11:50:21.714" v="3826"/>
          <ac:spMkLst>
            <pc:docMk/>
            <pc:sldMk cId="1937445994" sldId="301"/>
            <ac:spMk id="83" creationId="{E4B4E0CF-9476-93A2-9459-078087643D40}"/>
          </ac:spMkLst>
        </pc:spChg>
        <pc:spChg chg="add del mod">
          <ac:chgData name="박민지" userId="8cd2928b-fb69-4a34-b7ec-bae7cef32d1f" providerId="ADAL" clId="{861093D8-2A3D-4EBF-B559-154652380096}" dt="2022-08-01T11:50:21.714" v="3826"/>
          <ac:spMkLst>
            <pc:docMk/>
            <pc:sldMk cId="1937445994" sldId="301"/>
            <ac:spMk id="88" creationId="{A0B15D01-4200-CC20-01A4-33A4D877102C}"/>
          </ac:spMkLst>
        </pc:spChg>
        <pc:spChg chg="add del mod">
          <ac:chgData name="박민지" userId="8cd2928b-fb69-4a34-b7ec-bae7cef32d1f" providerId="ADAL" clId="{861093D8-2A3D-4EBF-B559-154652380096}" dt="2022-08-01T11:50:21.714" v="3826"/>
          <ac:spMkLst>
            <pc:docMk/>
            <pc:sldMk cId="1937445994" sldId="301"/>
            <ac:spMk id="89" creationId="{E2D25438-7B89-ADD2-6A5E-49BF377654AA}"/>
          </ac:spMkLst>
        </pc:spChg>
        <pc:spChg chg="add del mod">
          <ac:chgData name="박민지" userId="8cd2928b-fb69-4a34-b7ec-bae7cef32d1f" providerId="ADAL" clId="{861093D8-2A3D-4EBF-B559-154652380096}" dt="2022-08-01T11:50:21.714" v="3826"/>
          <ac:spMkLst>
            <pc:docMk/>
            <pc:sldMk cId="1937445994" sldId="301"/>
            <ac:spMk id="91" creationId="{6604F3A1-83B1-998C-E7FF-2181362EDB73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92" creationId="{B0D1ACB9-3417-A47D-7072-F5DB58E77181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93" creationId="{5DC4218B-7BE1-61C7-49A3-3C5A3C520D8D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94" creationId="{453C1F8E-D18C-0A96-3321-28192E339995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95" creationId="{0100EBAA-1C56-CE75-7880-4C2E400B9CB0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97" creationId="{A6E893AA-1E8A-A667-D60F-7D66A2EE48C0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98" creationId="{5C4D662F-5040-788D-3C3F-2524D8922ED0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100" creationId="{81F95F31-F9D7-C09A-F30F-DB825ACE06DB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101" creationId="{E25EFA21-990D-A1CE-D57A-6E353A2BF33A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104" creationId="{DB1BC34F-E3E7-3929-03B3-2AC7519157F8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106" creationId="{C24D29B2-1829-808B-8C48-FC3E5A0F3AB2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107" creationId="{DBB9EFA7-FFA6-6D85-EA4B-5DABE89E4846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109" creationId="{7210018A-9077-D746-D9E3-7C01BD0D0817}"/>
          </ac:spMkLst>
        </pc:spChg>
        <pc:spChg chg="add del mod">
          <ac:chgData name="박민지" userId="8cd2928b-fb69-4a34-b7ec-bae7cef32d1f" providerId="ADAL" clId="{861093D8-2A3D-4EBF-B559-154652380096}" dt="2022-08-01T11:50:21.714" v="3826"/>
          <ac:spMkLst>
            <pc:docMk/>
            <pc:sldMk cId="1937445994" sldId="301"/>
            <ac:spMk id="110" creationId="{598E6083-D97E-69DC-E222-141F0EC36235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115" creationId="{34B9D437-F189-5197-F67A-1F3409154637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116" creationId="{CD576199-9FCE-342C-9C88-8C09F14C2115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118" creationId="{59EB0023-3EB8-4F68-E5EF-8AE17DFB2884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119" creationId="{4699255D-BF09-0C02-F649-00C671072215}"/>
          </ac:spMkLst>
        </pc:spChg>
        <pc:spChg chg="add mod topLvl">
          <ac:chgData name="박민지" userId="8cd2928b-fb69-4a34-b7ec-bae7cef32d1f" providerId="ADAL" clId="{861093D8-2A3D-4EBF-B559-154652380096}" dt="2022-08-01T11:56:55.956" v="4069" actId="14100"/>
          <ac:spMkLst>
            <pc:docMk/>
            <pc:sldMk cId="1937445994" sldId="301"/>
            <ac:spMk id="123" creationId="{ADDF4767-F3F8-7E1D-FEA3-704BF3182960}"/>
          </ac:spMkLst>
        </pc:spChg>
        <pc:spChg chg="add mod topLvl">
          <ac:chgData name="박민지" userId="8cd2928b-fb69-4a34-b7ec-bae7cef32d1f" providerId="ADAL" clId="{861093D8-2A3D-4EBF-B559-154652380096}" dt="2022-08-01T11:57:05.575" v="4071" actId="1076"/>
          <ac:spMkLst>
            <pc:docMk/>
            <pc:sldMk cId="1937445994" sldId="301"/>
            <ac:spMk id="124" creationId="{D203DF54-150A-5650-81E8-8EB8132CB8B6}"/>
          </ac:spMkLst>
        </pc:spChg>
        <pc:spChg chg="add mod topLvl">
          <ac:chgData name="박민지" userId="8cd2928b-fb69-4a34-b7ec-bae7cef32d1f" providerId="ADAL" clId="{861093D8-2A3D-4EBF-B559-154652380096}" dt="2022-08-01T11:57:11.394" v="4072" actId="1076"/>
          <ac:spMkLst>
            <pc:docMk/>
            <pc:sldMk cId="1937445994" sldId="301"/>
            <ac:spMk id="125" creationId="{5F3CB24C-A493-097C-0FBF-FD3A83996A48}"/>
          </ac:spMkLst>
        </pc:spChg>
        <pc:spChg chg="add mod topLvl">
          <ac:chgData name="박민지" userId="8cd2928b-fb69-4a34-b7ec-bae7cef32d1f" providerId="ADAL" clId="{861093D8-2A3D-4EBF-B559-154652380096}" dt="2022-08-01T11:57:16.451" v="4073" actId="1076"/>
          <ac:spMkLst>
            <pc:docMk/>
            <pc:sldMk cId="1937445994" sldId="301"/>
            <ac:spMk id="126" creationId="{00B25C01-5D85-05F0-5691-F118ADBF9AC1}"/>
          </ac:spMkLst>
        </pc:spChg>
        <pc:spChg chg="add mod topLvl">
          <ac:chgData name="박민지" userId="8cd2928b-fb69-4a34-b7ec-bae7cef32d1f" providerId="ADAL" clId="{861093D8-2A3D-4EBF-B559-154652380096}" dt="2022-08-01T11:56:55.956" v="4069" actId="14100"/>
          <ac:spMkLst>
            <pc:docMk/>
            <pc:sldMk cId="1937445994" sldId="301"/>
            <ac:spMk id="127" creationId="{F864F0F8-F9D9-436C-B378-5537A607857A}"/>
          </ac:spMkLst>
        </pc:spChg>
        <pc:spChg chg="add mod topLvl">
          <ac:chgData name="박민지" userId="8cd2928b-fb69-4a34-b7ec-bae7cef32d1f" providerId="ADAL" clId="{861093D8-2A3D-4EBF-B559-154652380096}" dt="2022-08-01T11:57:05.575" v="4071" actId="1076"/>
          <ac:spMkLst>
            <pc:docMk/>
            <pc:sldMk cId="1937445994" sldId="301"/>
            <ac:spMk id="128" creationId="{48F19F9D-70BD-A4E2-5E90-AB76FC768E7B}"/>
          </ac:spMkLst>
        </pc:spChg>
        <pc:spChg chg="add del mod">
          <ac:chgData name="박민지" userId="8cd2928b-fb69-4a34-b7ec-bae7cef32d1f" providerId="ADAL" clId="{861093D8-2A3D-4EBF-B559-154652380096}" dt="2022-08-01T11:51:06.388" v="3858" actId="478"/>
          <ac:spMkLst>
            <pc:docMk/>
            <pc:sldMk cId="1937445994" sldId="301"/>
            <ac:spMk id="129" creationId="{3BA34777-3E2C-A943-EB62-F3C1F6949464}"/>
          </ac:spMkLst>
        </pc:spChg>
        <pc:spChg chg="add del mod">
          <ac:chgData name="박민지" userId="8cd2928b-fb69-4a34-b7ec-bae7cef32d1f" providerId="ADAL" clId="{861093D8-2A3D-4EBF-B559-154652380096}" dt="2022-08-01T11:51:06.840" v="3859" actId="478"/>
          <ac:spMkLst>
            <pc:docMk/>
            <pc:sldMk cId="1937445994" sldId="301"/>
            <ac:spMk id="130" creationId="{08F7B24A-58FB-B7A0-69D2-CE1B18334930}"/>
          </ac:spMkLst>
        </pc:spChg>
        <pc:spChg chg="add mod topLvl">
          <ac:chgData name="박민지" userId="8cd2928b-fb69-4a34-b7ec-bae7cef32d1f" providerId="ADAL" clId="{861093D8-2A3D-4EBF-B559-154652380096}" dt="2022-08-01T11:57:11.394" v="4072" actId="1076"/>
          <ac:spMkLst>
            <pc:docMk/>
            <pc:sldMk cId="1937445994" sldId="301"/>
            <ac:spMk id="134" creationId="{ED876BFE-5FF9-205C-D1A5-7E507CF4C9D1}"/>
          </ac:spMkLst>
        </pc:spChg>
        <pc:spChg chg="add del mod">
          <ac:chgData name="박민지" userId="8cd2928b-fb69-4a34-b7ec-bae7cef32d1f" providerId="ADAL" clId="{861093D8-2A3D-4EBF-B559-154652380096}" dt="2022-08-01T11:51:02.014" v="3853" actId="478"/>
          <ac:spMkLst>
            <pc:docMk/>
            <pc:sldMk cId="1937445994" sldId="301"/>
            <ac:spMk id="135" creationId="{6E304039-F270-84D9-ABA2-686DC4EEA78D}"/>
          </ac:spMkLst>
        </pc:spChg>
        <pc:spChg chg="add del mod">
          <ac:chgData name="박민지" userId="8cd2928b-fb69-4a34-b7ec-bae7cef32d1f" providerId="ADAL" clId="{861093D8-2A3D-4EBF-B559-154652380096}" dt="2022-08-01T11:51:01.181" v="3852" actId="478"/>
          <ac:spMkLst>
            <pc:docMk/>
            <pc:sldMk cId="1937445994" sldId="301"/>
            <ac:spMk id="136" creationId="{D2CB29A7-077D-337C-F37D-630117898E98}"/>
          </ac:spMkLst>
        </pc:spChg>
        <pc:spChg chg="add del mod">
          <ac:chgData name="박민지" userId="8cd2928b-fb69-4a34-b7ec-bae7cef32d1f" providerId="ADAL" clId="{861093D8-2A3D-4EBF-B559-154652380096}" dt="2022-08-01T11:51:01.181" v="3852" actId="478"/>
          <ac:spMkLst>
            <pc:docMk/>
            <pc:sldMk cId="1937445994" sldId="301"/>
            <ac:spMk id="137" creationId="{4C6D4BE0-B506-BF00-786B-751AFA9A1DF2}"/>
          </ac:spMkLst>
        </pc:spChg>
        <pc:spChg chg="add mod topLvl">
          <ac:chgData name="박민지" userId="8cd2928b-fb69-4a34-b7ec-bae7cef32d1f" providerId="ADAL" clId="{861093D8-2A3D-4EBF-B559-154652380096}" dt="2022-08-01T11:57:16.451" v="4073" actId="1076"/>
          <ac:spMkLst>
            <pc:docMk/>
            <pc:sldMk cId="1937445994" sldId="301"/>
            <ac:spMk id="142" creationId="{DB3A02F0-B420-D746-030C-B91E720015BF}"/>
          </ac:spMkLst>
        </pc:spChg>
        <pc:spChg chg="add del mod">
          <ac:chgData name="박민지" userId="8cd2928b-fb69-4a34-b7ec-bae7cef32d1f" providerId="ADAL" clId="{861093D8-2A3D-4EBF-B559-154652380096}" dt="2022-08-01T11:50:55.368" v="3850" actId="478"/>
          <ac:spMkLst>
            <pc:docMk/>
            <pc:sldMk cId="1937445994" sldId="301"/>
            <ac:spMk id="143" creationId="{3593AF20-81EE-ADC8-9989-7090B16BD153}"/>
          </ac:spMkLst>
        </pc:spChg>
        <pc:spChg chg="add del mod">
          <ac:chgData name="박민지" userId="8cd2928b-fb69-4a34-b7ec-bae7cef32d1f" providerId="ADAL" clId="{861093D8-2A3D-4EBF-B559-154652380096}" dt="2022-08-01T11:51:01.181" v="3852" actId="478"/>
          <ac:spMkLst>
            <pc:docMk/>
            <pc:sldMk cId="1937445994" sldId="301"/>
            <ac:spMk id="144" creationId="{481C4BAC-F5C4-C026-C839-7F1CFC431E64}"/>
          </ac:spMkLst>
        </pc:spChg>
        <pc:spChg chg="add del mod">
          <ac:chgData name="박민지" userId="8cd2928b-fb69-4a34-b7ec-bae7cef32d1f" providerId="ADAL" clId="{861093D8-2A3D-4EBF-B559-154652380096}" dt="2022-08-01T11:51:01.181" v="3852" actId="478"/>
          <ac:spMkLst>
            <pc:docMk/>
            <pc:sldMk cId="1937445994" sldId="301"/>
            <ac:spMk id="147" creationId="{BD303857-4D7A-BCD6-F2D7-DF666E2977A1}"/>
          </ac:spMkLst>
        </pc:spChg>
        <pc:grpChg chg="add del mod">
          <ac:chgData name="박민지" userId="8cd2928b-fb69-4a34-b7ec-bae7cef32d1f" providerId="ADAL" clId="{861093D8-2A3D-4EBF-B559-154652380096}" dt="2022-08-01T11:51:48.245" v="3869" actId="165"/>
          <ac:grpSpMkLst>
            <pc:docMk/>
            <pc:sldMk cId="1937445994" sldId="301"/>
            <ac:grpSpMk id="7" creationId="{F046C8C8-60D2-9D4A-D568-980F13D0F4A9}"/>
          </ac:grpSpMkLst>
        </pc:grpChg>
        <pc:grpChg chg="add del mod">
          <ac:chgData name="박민지" userId="8cd2928b-fb69-4a34-b7ec-bae7cef32d1f" providerId="ADAL" clId="{861093D8-2A3D-4EBF-B559-154652380096}" dt="2022-08-01T11:55:38.623" v="4055" actId="165"/>
          <ac:grpSpMkLst>
            <pc:docMk/>
            <pc:sldMk cId="1937445994" sldId="301"/>
            <ac:grpSpMk id="19" creationId="{4267E0CE-CAE8-8CC0-5EC2-CB374724156F}"/>
          </ac:grpSpMkLst>
        </pc:grpChg>
        <pc:grpChg chg="del">
          <ac:chgData name="박민지" userId="8cd2928b-fb69-4a34-b7ec-bae7cef32d1f" providerId="ADAL" clId="{861093D8-2A3D-4EBF-B559-154652380096}" dt="2022-08-01T11:50:24.368" v="3827" actId="478"/>
          <ac:grpSpMkLst>
            <pc:docMk/>
            <pc:sldMk cId="1937445994" sldId="301"/>
            <ac:grpSpMk id="58" creationId="{C0E12456-FC01-E33B-7541-7CE630A75F9C}"/>
          </ac:grpSpMkLst>
        </pc:grpChg>
        <pc:grpChg chg="del">
          <ac:chgData name="박민지" userId="8cd2928b-fb69-4a34-b7ec-bae7cef32d1f" providerId="ADAL" clId="{861093D8-2A3D-4EBF-B559-154652380096}" dt="2022-08-01T11:50:24.368" v="3827" actId="478"/>
          <ac:grpSpMkLst>
            <pc:docMk/>
            <pc:sldMk cId="1937445994" sldId="301"/>
            <ac:grpSpMk id="62" creationId="{30468CC5-7A87-1DEE-FCA5-DB74E36595E3}"/>
          </ac:grpSpMkLst>
        </pc:grpChg>
        <pc:grpChg chg="del">
          <ac:chgData name="박민지" userId="8cd2928b-fb69-4a34-b7ec-bae7cef32d1f" providerId="ADAL" clId="{861093D8-2A3D-4EBF-B559-154652380096}" dt="2022-08-01T11:50:24.368" v="3827" actId="478"/>
          <ac:grpSpMkLst>
            <pc:docMk/>
            <pc:sldMk cId="1937445994" sldId="301"/>
            <ac:grpSpMk id="65" creationId="{25BB7F72-4162-0803-66D5-C15C7C372658}"/>
          </ac:grpSpMkLst>
        </pc:grpChg>
        <pc:grpChg chg="del">
          <ac:chgData name="박민지" userId="8cd2928b-fb69-4a34-b7ec-bae7cef32d1f" providerId="ADAL" clId="{861093D8-2A3D-4EBF-B559-154652380096}" dt="2022-08-01T11:50:24.368" v="3827" actId="478"/>
          <ac:grpSpMkLst>
            <pc:docMk/>
            <pc:sldMk cId="1937445994" sldId="301"/>
            <ac:grpSpMk id="70" creationId="{6F07D2F4-66C5-1F72-B684-3CD5577B76C0}"/>
          </ac:grpSpMkLst>
        </pc:grpChg>
        <pc:picChg chg="del">
          <ac:chgData name="박민지" userId="8cd2928b-fb69-4a34-b7ec-bae7cef32d1f" providerId="ADAL" clId="{861093D8-2A3D-4EBF-B559-154652380096}" dt="2022-08-01T11:50:24.368" v="3827" actId="478"/>
          <ac:picMkLst>
            <pc:docMk/>
            <pc:sldMk cId="1937445994" sldId="301"/>
            <ac:picMk id="18" creationId="{AC207C3A-E2DB-5091-D971-7A8260A90331}"/>
          </ac:picMkLst>
        </pc:picChg>
        <pc:cxnChg chg="del mod">
          <ac:chgData name="박민지" userId="8cd2928b-fb69-4a34-b7ec-bae7cef32d1f" providerId="ADAL" clId="{861093D8-2A3D-4EBF-B559-154652380096}" dt="2022-08-01T11:50:24.368" v="3827" actId="478"/>
          <ac:cxnSpMkLst>
            <pc:docMk/>
            <pc:sldMk cId="1937445994" sldId="301"/>
            <ac:cxnSpMk id="28" creationId="{AD3EE90B-C769-05C3-8743-BA6392FDFAC5}"/>
          </ac:cxnSpMkLst>
        </pc:cxnChg>
        <pc:cxnChg chg="del">
          <ac:chgData name="박민지" userId="8cd2928b-fb69-4a34-b7ec-bae7cef32d1f" providerId="ADAL" clId="{861093D8-2A3D-4EBF-B559-154652380096}" dt="2022-08-01T11:50:24.368" v="3827" actId="478"/>
          <ac:cxnSpMkLst>
            <pc:docMk/>
            <pc:sldMk cId="1937445994" sldId="301"/>
            <ac:cxnSpMk id="61" creationId="{70679149-DD32-6ACD-7484-7542F13C2F15}"/>
          </ac:cxnSpMkLst>
        </pc:cxnChg>
        <pc:cxnChg chg="del">
          <ac:chgData name="박민지" userId="8cd2928b-fb69-4a34-b7ec-bae7cef32d1f" providerId="ADAL" clId="{861093D8-2A3D-4EBF-B559-154652380096}" dt="2022-08-01T11:50:24.368" v="3827" actId="478"/>
          <ac:cxnSpMkLst>
            <pc:docMk/>
            <pc:sldMk cId="1937445994" sldId="301"/>
            <ac:cxnSpMk id="68" creationId="{2DCAEA37-6CD0-340B-E288-9528382AA4E8}"/>
          </ac:cxnSpMkLst>
        </pc:cxnChg>
        <pc:cxnChg chg="add del mod">
          <ac:chgData name="박민지" userId="8cd2928b-fb69-4a34-b7ec-bae7cef32d1f" providerId="ADAL" clId="{861093D8-2A3D-4EBF-B559-154652380096}" dt="2022-08-01T11:50:21.714" v="3826"/>
          <ac:cxnSpMkLst>
            <pc:docMk/>
            <pc:sldMk cId="1937445994" sldId="301"/>
            <ac:cxnSpMk id="77" creationId="{51450ACB-BE32-82AA-DCD9-59803CD3EDC0}"/>
          </ac:cxnSpMkLst>
        </pc:cxnChg>
        <pc:cxnChg chg="add del mod">
          <ac:chgData name="박민지" userId="8cd2928b-fb69-4a34-b7ec-bae7cef32d1f" providerId="ADAL" clId="{861093D8-2A3D-4EBF-B559-154652380096}" dt="2022-08-01T11:50:21.714" v="3826"/>
          <ac:cxnSpMkLst>
            <pc:docMk/>
            <pc:sldMk cId="1937445994" sldId="301"/>
            <ac:cxnSpMk id="78" creationId="{A729D7A8-D4E2-C4C5-8E64-FFDC26AD4E20}"/>
          </ac:cxnSpMkLst>
        </pc:cxnChg>
        <pc:cxnChg chg="add del mod">
          <ac:chgData name="박민지" userId="8cd2928b-fb69-4a34-b7ec-bae7cef32d1f" providerId="ADAL" clId="{861093D8-2A3D-4EBF-B559-154652380096}" dt="2022-08-01T11:50:21.714" v="3826"/>
          <ac:cxnSpMkLst>
            <pc:docMk/>
            <pc:sldMk cId="1937445994" sldId="301"/>
            <ac:cxnSpMk id="79" creationId="{2A0F7109-674B-B812-7003-DD35C0E80B17}"/>
          </ac:cxnSpMkLst>
        </pc:cxnChg>
        <pc:cxnChg chg="add del mod">
          <ac:chgData name="박민지" userId="8cd2928b-fb69-4a34-b7ec-bae7cef32d1f" providerId="ADAL" clId="{861093D8-2A3D-4EBF-B559-154652380096}" dt="2022-08-01T11:50:21.714" v="3826"/>
          <ac:cxnSpMkLst>
            <pc:docMk/>
            <pc:sldMk cId="1937445994" sldId="301"/>
            <ac:cxnSpMk id="84" creationId="{894AC30A-6F93-8EF6-5764-31D8AAA8470D}"/>
          </ac:cxnSpMkLst>
        </pc:cxnChg>
        <pc:cxnChg chg="add del mod">
          <ac:chgData name="박민지" userId="8cd2928b-fb69-4a34-b7ec-bae7cef32d1f" providerId="ADAL" clId="{861093D8-2A3D-4EBF-B559-154652380096}" dt="2022-08-01T11:50:21.714" v="3826"/>
          <ac:cxnSpMkLst>
            <pc:docMk/>
            <pc:sldMk cId="1937445994" sldId="301"/>
            <ac:cxnSpMk id="85" creationId="{316EA34C-D9AB-3E24-09A5-397BD873D379}"/>
          </ac:cxnSpMkLst>
        </pc:cxnChg>
        <pc:cxnChg chg="add del mod">
          <ac:chgData name="박민지" userId="8cd2928b-fb69-4a34-b7ec-bae7cef32d1f" providerId="ADAL" clId="{861093D8-2A3D-4EBF-B559-154652380096}" dt="2022-08-01T11:50:21.714" v="3826"/>
          <ac:cxnSpMkLst>
            <pc:docMk/>
            <pc:sldMk cId="1937445994" sldId="301"/>
            <ac:cxnSpMk id="86" creationId="{3E428B60-B576-E304-43AA-52D6FF7A539C}"/>
          </ac:cxnSpMkLst>
        </pc:cxnChg>
        <pc:cxnChg chg="add del mod">
          <ac:chgData name="박민지" userId="8cd2928b-fb69-4a34-b7ec-bae7cef32d1f" providerId="ADAL" clId="{861093D8-2A3D-4EBF-B559-154652380096}" dt="2022-08-01T11:50:21.714" v="3826"/>
          <ac:cxnSpMkLst>
            <pc:docMk/>
            <pc:sldMk cId="1937445994" sldId="301"/>
            <ac:cxnSpMk id="87" creationId="{5E90DBDF-5276-948A-8B54-A998E0D7545B}"/>
          </ac:cxnSpMkLst>
        </pc:cxnChg>
        <pc:cxnChg chg="del">
          <ac:chgData name="박민지" userId="8cd2928b-fb69-4a34-b7ec-bae7cef32d1f" providerId="ADAL" clId="{861093D8-2A3D-4EBF-B559-154652380096}" dt="2022-08-01T11:50:24.368" v="3827" actId="478"/>
          <ac:cxnSpMkLst>
            <pc:docMk/>
            <pc:sldMk cId="1937445994" sldId="301"/>
            <ac:cxnSpMk id="90" creationId="{598F4DB2-C855-16FB-6B9C-44BE11F2BE72}"/>
          </ac:cxnSpMkLst>
        </pc:cxnChg>
        <pc:cxnChg chg="del">
          <ac:chgData name="박민지" userId="8cd2928b-fb69-4a34-b7ec-bae7cef32d1f" providerId="ADAL" clId="{861093D8-2A3D-4EBF-B559-154652380096}" dt="2022-08-01T11:50:24.368" v="3827" actId="478"/>
          <ac:cxnSpMkLst>
            <pc:docMk/>
            <pc:sldMk cId="1937445994" sldId="301"/>
            <ac:cxnSpMk id="96" creationId="{C6C877C9-DDCC-F53B-2268-707A914F013B}"/>
          </ac:cxnSpMkLst>
        </pc:cxnChg>
        <pc:cxnChg chg="del">
          <ac:chgData name="박민지" userId="8cd2928b-fb69-4a34-b7ec-bae7cef32d1f" providerId="ADAL" clId="{861093D8-2A3D-4EBF-B559-154652380096}" dt="2022-08-01T11:50:24.368" v="3827" actId="478"/>
          <ac:cxnSpMkLst>
            <pc:docMk/>
            <pc:sldMk cId="1937445994" sldId="301"/>
            <ac:cxnSpMk id="99" creationId="{74AAFAA5-61AA-F96F-9048-E0FD98AE78A5}"/>
          </ac:cxnSpMkLst>
        </pc:cxnChg>
        <pc:cxnChg chg="add del mod">
          <ac:chgData name="박민지" userId="8cd2928b-fb69-4a34-b7ec-bae7cef32d1f" providerId="ADAL" clId="{861093D8-2A3D-4EBF-B559-154652380096}" dt="2022-08-01T11:50:21.714" v="3826"/>
          <ac:cxnSpMkLst>
            <pc:docMk/>
            <pc:sldMk cId="1937445994" sldId="301"/>
            <ac:cxnSpMk id="102" creationId="{F6CB4F66-AA50-57DA-2009-58D6C47A4091}"/>
          </ac:cxnSpMkLst>
        </pc:cxnChg>
        <pc:cxnChg chg="add del mod">
          <ac:chgData name="박민지" userId="8cd2928b-fb69-4a34-b7ec-bae7cef32d1f" providerId="ADAL" clId="{861093D8-2A3D-4EBF-B559-154652380096}" dt="2022-08-01T11:50:21.714" v="3826"/>
          <ac:cxnSpMkLst>
            <pc:docMk/>
            <pc:sldMk cId="1937445994" sldId="301"/>
            <ac:cxnSpMk id="103" creationId="{E444529D-6769-5992-A63E-74AAADB0D9C0}"/>
          </ac:cxnSpMkLst>
        </pc:cxnChg>
        <pc:cxnChg chg="del">
          <ac:chgData name="박민지" userId="8cd2928b-fb69-4a34-b7ec-bae7cef32d1f" providerId="ADAL" clId="{861093D8-2A3D-4EBF-B559-154652380096}" dt="2022-08-01T11:50:24.368" v="3827" actId="478"/>
          <ac:cxnSpMkLst>
            <pc:docMk/>
            <pc:sldMk cId="1937445994" sldId="301"/>
            <ac:cxnSpMk id="105" creationId="{8E8AD56F-3978-AFBB-5079-5CAAF74A44D8}"/>
          </ac:cxnSpMkLst>
        </pc:cxnChg>
        <pc:cxnChg chg="del">
          <ac:chgData name="박민지" userId="8cd2928b-fb69-4a34-b7ec-bae7cef32d1f" providerId="ADAL" clId="{861093D8-2A3D-4EBF-B559-154652380096}" dt="2022-08-01T11:50:24.368" v="3827" actId="478"/>
          <ac:cxnSpMkLst>
            <pc:docMk/>
            <pc:sldMk cId="1937445994" sldId="301"/>
            <ac:cxnSpMk id="108" creationId="{0FF0150D-6A6A-DC69-85FD-3100AAC5F21E}"/>
          </ac:cxnSpMkLst>
        </pc:cxnChg>
        <pc:cxnChg chg="add del mod">
          <ac:chgData name="박민지" userId="8cd2928b-fb69-4a34-b7ec-bae7cef32d1f" providerId="ADAL" clId="{861093D8-2A3D-4EBF-B559-154652380096}" dt="2022-08-01T11:50:21.714" v="3826"/>
          <ac:cxnSpMkLst>
            <pc:docMk/>
            <pc:sldMk cId="1937445994" sldId="301"/>
            <ac:cxnSpMk id="111" creationId="{CA51D89A-6831-2C8E-A924-179A38DDBF77}"/>
          </ac:cxnSpMkLst>
        </pc:cxnChg>
        <pc:cxnChg chg="add del mod">
          <ac:chgData name="박민지" userId="8cd2928b-fb69-4a34-b7ec-bae7cef32d1f" providerId="ADAL" clId="{861093D8-2A3D-4EBF-B559-154652380096}" dt="2022-08-01T11:50:21.714" v="3826"/>
          <ac:cxnSpMkLst>
            <pc:docMk/>
            <pc:sldMk cId="1937445994" sldId="301"/>
            <ac:cxnSpMk id="112" creationId="{A5AE5AEE-9CFD-4086-9A90-D0DA22FC1B08}"/>
          </ac:cxnSpMkLst>
        </pc:cxnChg>
        <pc:cxnChg chg="add del mod">
          <ac:chgData name="박민지" userId="8cd2928b-fb69-4a34-b7ec-bae7cef32d1f" providerId="ADAL" clId="{861093D8-2A3D-4EBF-B559-154652380096}" dt="2022-08-01T11:50:21.714" v="3826"/>
          <ac:cxnSpMkLst>
            <pc:docMk/>
            <pc:sldMk cId="1937445994" sldId="301"/>
            <ac:cxnSpMk id="113" creationId="{6C21242D-5DAC-CAA1-C188-BC329BD13B08}"/>
          </ac:cxnSpMkLst>
        </pc:cxnChg>
        <pc:cxnChg chg="add del mod">
          <ac:chgData name="박민지" userId="8cd2928b-fb69-4a34-b7ec-bae7cef32d1f" providerId="ADAL" clId="{861093D8-2A3D-4EBF-B559-154652380096}" dt="2022-08-01T11:50:21.714" v="3826"/>
          <ac:cxnSpMkLst>
            <pc:docMk/>
            <pc:sldMk cId="1937445994" sldId="301"/>
            <ac:cxnSpMk id="114" creationId="{18459D2F-D9A0-8AB9-F0A9-0F08FF43D979}"/>
          </ac:cxnSpMkLst>
        </pc:cxnChg>
        <pc:cxnChg chg="del mod">
          <ac:chgData name="박민지" userId="8cd2928b-fb69-4a34-b7ec-bae7cef32d1f" providerId="ADAL" clId="{861093D8-2A3D-4EBF-B559-154652380096}" dt="2022-08-01T11:50:24.368" v="3827" actId="478"/>
          <ac:cxnSpMkLst>
            <pc:docMk/>
            <pc:sldMk cId="1937445994" sldId="301"/>
            <ac:cxnSpMk id="117" creationId="{C3126069-E530-5BE5-5BF6-CF51B99B4934}"/>
          </ac:cxnSpMkLst>
        </pc:cxnChg>
        <pc:cxnChg chg="del mod">
          <ac:chgData name="박민지" userId="8cd2928b-fb69-4a34-b7ec-bae7cef32d1f" providerId="ADAL" clId="{861093D8-2A3D-4EBF-B559-154652380096}" dt="2022-08-01T11:50:24.368" v="3827" actId="478"/>
          <ac:cxnSpMkLst>
            <pc:docMk/>
            <pc:sldMk cId="1937445994" sldId="301"/>
            <ac:cxnSpMk id="120" creationId="{F7A65FFF-DAB9-F818-26AA-B8541706188E}"/>
          </ac:cxnSpMkLst>
        </pc:cxnChg>
        <pc:cxnChg chg="add del mod">
          <ac:chgData name="박민지" userId="8cd2928b-fb69-4a34-b7ec-bae7cef32d1f" providerId="ADAL" clId="{861093D8-2A3D-4EBF-B559-154652380096}" dt="2022-08-01T11:50:21.714" v="3826"/>
          <ac:cxnSpMkLst>
            <pc:docMk/>
            <pc:sldMk cId="1937445994" sldId="301"/>
            <ac:cxnSpMk id="121" creationId="{61E39FA2-FA2F-72BC-C8DF-97535B6917EE}"/>
          </ac:cxnSpMkLst>
        </pc:cxnChg>
        <pc:cxnChg chg="add del mod">
          <ac:chgData name="박민지" userId="8cd2928b-fb69-4a34-b7ec-bae7cef32d1f" providerId="ADAL" clId="{861093D8-2A3D-4EBF-B559-154652380096}" dt="2022-08-01T11:50:21.714" v="3826"/>
          <ac:cxnSpMkLst>
            <pc:docMk/>
            <pc:sldMk cId="1937445994" sldId="301"/>
            <ac:cxnSpMk id="122" creationId="{8CA35678-07F4-74A1-248A-82B3D430A26E}"/>
          </ac:cxnSpMkLst>
        </pc:cxnChg>
        <pc:cxnChg chg="add mod topLvl">
          <ac:chgData name="박민지" userId="8cd2928b-fb69-4a34-b7ec-bae7cef32d1f" providerId="ADAL" clId="{861093D8-2A3D-4EBF-B559-154652380096}" dt="2022-08-01T11:57:05.575" v="4071" actId="1076"/>
          <ac:cxnSpMkLst>
            <pc:docMk/>
            <pc:sldMk cId="1937445994" sldId="301"/>
            <ac:cxnSpMk id="131" creationId="{5959701B-824A-4BAD-A732-49C5B37636FA}"/>
          </ac:cxnSpMkLst>
        </pc:cxnChg>
        <pc:cxnChg chg="add del mod">
          <ac:chgData name="박민지" userId="8cd2928b-fb69-4a34-b7ec-bae7cef32d1f" providerId="ADAL" clId="{861093D8-2A3D-4EBF-B559-154652380096}" dt="2022-08-01T11:51:07.870" v="3861" actId="478"/>
          <ac:cxnSpMkLst>
            <pc:docMk/>
            <pc:sldMk cId="1937445994" sldId="301"/>
            <ac:cxnSpMk id="132" creationId="{2B0B9DCD-3DE5-B8CD-43A2-3AE1C5C45DE5}"/>
          </ac:cxnSpMkLst>
        </pc:cxnChg>
        <pc:cxnChg chg="add del mod">
          <ac:chgData name="박민지" userId="8cd2928b-fb69-4a34-b7ec-bae7cef32d1f" providerId="ADAL" clId="{861093D8-2A3D-4EBF-B559-154652380096}" dt="2022-08-01T11:51:07.334" v="3860" actId="478"/>
          <ac:cxnSpMkLst>
            <pc:docMk/>
            <pc:sldMk cId="1937445994" sldId="301"/>
            <ac:cxnSpMk id="133" creationId="{2B48C546-2DDD-B674-51E3-DF2B5680AF9E}"/>
          </ac:cxnSpMkLst>
        </pc:cxnChg>
        <pc:cxnChg chg="add mod topLvl">
          <ac:chgData name="박민지" userId="8cd2928b-fb69-4a34-b7ec-bae7cef32d1f" providerId="ADAL" clId="{861093D8-2A3D-4EBF-B559-154652380096}" dt="2022-08-01T11:57:11.394" v="4072" actId="1076"/>
          <ac:cxnSpMkLst>
            <pc:docMk/>
            <pc:sldMk cId="1937445994" sldId="301"/>
            <ac:cxnSpMk id="138" creationId="{E300B1AC-4912-C515-82D6-5D7E1A06ACB6}"/>
          </ac:cxnSpMkLst>
        </pc:cxnChg>
        <pc:cxnChg chg="add del mod">
          <ac:chgData name="박민지" userId="8cd2928b-fb69-4a34-b7ec-bae7cef32d1f" providerId="ADAL" clId="{861093D8-2A3D-4EBF-B559-154652380096}" dt="2022-08-01T11:51:03.978" v="3855" actId="478"/>
          <ac:cxnSpMkLst>
            <pc:docMk/>
            <pc:sldMk cId="1937445994" sldId="301"/>
            <ac:cxnSpMk id="139" creationId="{59D92E4C-930A-21CD-5C29-05C337895374}"/>
          </ac:cxnSpMkLst>
        </pc:cxnChg>
        <pc:cxnChg chg="add del mod">
          <ac:chgData name="박민지" userId="8cd2928b-fb69-4a34-b7ec-bae7cef32d1f" providerId="ADAL" clId="{861093D8-2A3D-4EBF-B559-154652380096}" dt="2022-08-01T11:51:04.983" v="3857" actId="478"/>
          <ac:cxnSpMkLst>
            <pc:docMk/>
            <pc:sldMk cId="1937445994" sldId="301"/>
            <ac:cxnSpMk id="140" creationId="{97A9A157-55ED-FE05-052F-CEBF29F81241}"/>
          </ac:cxnSpMkLst>
        </pc:cxnChg>
        <pc:cxnChg chg="add del mod">
          <ac:chgData name="박민지" userId="8cd2928b-fb69-4a34-b7ec-bae7cef32d1f" providerId="ADAL" clId="{861093D8-2A3D-4EBF-B559-154652380096}" dt="2022-08-01T11:51:04.480" v="3856" actId="478"/>
          <ac:cxnSpMkLst>
            <pc:docMk/>
            <pc:sldMk cId="1937445994" sldId="301"/>
            <ac:cxnSpMk id="141" creationId="{F49430D1-F4C9-48E4-67E3-7ADD2D3FFD31}"/>
          </ac:cxnSpMkLst>
        </pc:cxnChg>
        <pc:cxnChg chg="add del mod">
          <ac:chgData name="박민지" userId="8cd2928b-fb69-4a34-b7ec-bae7cef32d1f" providerId="ADAL" clId="{861093D8-2A3D-4EBF-B559-154652380096}" dt="2022-08-01T11:50:58.605" v="3851" actId="478"/>
          <ac:cxnSpMkLst>
            <pc:docMk/>
            <pc:sldMk cId="1937445994" sldId="301"/>
            <ac:cxnSpMk id="145" creationId="{5E0F2641-8AFE-262A-5FE9-BCBD0784A931}"/>
          </ac:cxnSpMkLst>
        </pc:cxnChg>
        <pc:cxnChg chg="add del mod">
          <ac:chgData name="박민지" userId="8cd2928b-fb69-4a34-b7ec-bae7cef32d1f" providerId="ADAL" clId="{861093D8-2A3D-4EBF-B559-154652380096}" dt="2022-08-01T11:50:58.605" v="3851" actId="478"/>
          <ac:cxnSpMkLst>
            <pc:docMk/>
            <pc:sldMk cId="1937445994" sldId="301"/>
            <ac:cxnSpMk id="146" creationId="{5AD7BA48-C2CA-2857-32AF-AA9358F6CA95}"/>
          </ac:cxnSpMkLst>
        </pc:cxnChg>
        <pc:cxnChg chg="add del mod">
          <ac:chgData name="박민지" userId="8cd2928b-fb69-4a34-b7ec-bae7cef32d1f" providerId="ADAL" clId="{861093D8-2A3D-4EBF-B559-154652380096}" dt="2022-08-01T11:50:58.605" v="3851" actId="478"/>
          <ac:cxnSpMkLst>
            <pc:docMk/>
            <pc:sldMk cId="1937445994" sldId="301"/>
            <ac:cxnSpMk id="148" creationId="{2C560715-F9F8-ED72-C786-86576B25C69C}"/>
          </ac:cxnSpMkLst>
        </pc:cxnChg>
        <pc:cxnChg chg="add del mod">
          <ac:chgData name="박민지" userId="8cd2928b-fb69-4a34-b7ec-bae7cef32d1f" providerId="ADAL" clId="{861093D8-2A3D-4EBF-B559-154652380096}" dt="2022-08-01T11:50:58.605" v="3851" actId="478"/>
          <ac:cxnSpMkLst>
            <pc:docMk/>
            <pc:sldMk cId="1937445994" sldId="301"/>
            <ac:cxnSpMk id="149" creationId="{B902799C-BE9F-B9B7-7286-B079BB3839A7}"/>
          </ac:cxnSpMkLst>
        </pc:cxnChg>
        <pc:cxnChg chg="add del mod topLvl">
          <ac:chgData name="박민지" userId="8cd2928b-fb69-4a34-b7ec-bae7cef32d1f" providerId="ADAL" clId="{861093D8-2A3D-4EBF-B559-154652380096}" dt="2022-08-01T11:52:39.330" v="3916" actId="478"/>
          <ac:cxnSpMkLst>
            <pc:docMk/>
            <pc:sldMk cId="1937445994" sldId="301"/>
            <ac:cxnSpMk id="150" creationId="{5AB0A3B9-E593-5596-4C93-52A2C6819D49}"/>
          </ac:cxnSpMkLst>
        </pc:cxnChg>
        <pc:cxnChg chg="add del mod">
          <ac:chgData name="박민지" userId="8cd2928b-fb69-4a34-b7ec-bae7cef32d1f" providerId="ADAL" clId="{861093D8-2A3D-4EBF-B559-154652380096}" dt="2022-08-01T11:51:02.971" v="3854" actId="478"/>
          <ac:cxnSpMkLst>
            <pc:docMk/>
            <pc:sldMk cId="1937445994" sldId="301"/>
            <ac:cxnSpMk id="151" creationId="{FA33F9AE-FDF8-47AE-18CD-B851A87CE476}"/>
          </ac:cxnSpMkLst>
        </pc:cxnChg>
        <pc:cxnChg chg="add del mod">
          <ac:chgData name="박민지" userId="8cd2928b-fb69-4a34-b7ec-bae7cef32d1f" providerId="ADAL" clId="{861093D8-2A3D-4EBF-B559-154652380096}" dt="2022-08-01T11:50:58.605" v="3851" actId="478"/>
          <ac:cxnSpMkLst>
            <pc:docMk/>
            <pc:sldMk cId="1937445994" sldId="301"/>
            <ac:cxnSpMk id="152" creationId="{8776453C-09D2-B44B-61BE-BA630D88E758}"/>
          </ac:cxnSpMkLst>
        </pc:cxnChg>
        <pc:cxnChg chg="add del mod">
          <ac:chgData name="박민지" userId="8cd2928b-fb69-4a34-b7ec-bae7cef32d1f" providerId="ADAL" clId="{861093D8-2A3D-4EBF-B559-154652380096}" dt="2022-08-01T11:50:58.605" v="3851" actId="478"/>
          <ac:cxnSpMkLst>
            <pc:docMk/>
            <pc:sldMk cId="1937445994" sldId="301"/>
            <ac:cxnSpMk id="153" creationId="{D3EFF579-372C-FD1F-7AAA-DA98FAEA1352}"/>
          </ac:cxnSpMkLst>
        </pc:cxnChg>
        <pc:cxnChg chg="add mod topLvl">
          <ac:chgData name="박민지" userId="8cd2928b-fb69-4a34-b7ec-bae7cef32d1f" providerId="ADAL" clId="{861093D8-2A3D-4EBF-B559-154652380096}" dt="2022-08-01T11:57:16.451" v="4073" actId="1076"/>
          <ac:cxnSpMkLst>
            <pc:docMk/>
            <pc:sldMk cId="1937445994" sldId="301"/>
            <ac:cxnSpMk id="154" creationId="{F47C46AA-E3A8-3A4E-7CA9-79A0EA0FC85C}"/>
          </ac:cxnSpMkLst>
        </pc:cxnChg>
      </pc:sldChg>
    </pc:docChg>
  </pc:docChgLst>
  <pc:docChgLst>
    <pc:chgData name="iorw0224@sju.ac.kr" userId="8cd2928b-fb69-4a34-b7ec-bae7cef32d1f" providerId="ADAL" clId="{3731F88D-8CC2-4C6D-AC96-62A326907E94}"/>
    <pc:docChg chg="undo redo custSel addSld delSld modSld sldOrd">
      <pc:chgData name="iorw0224@sju.ac.kr" userId="8cd2928b-fb69-4a34-b7ec-bae7cef32d1f" providerId="ADAL" clId="{3731F88D-8CC2-4C6D-AC96-62A326907E94}" dt="2022-07-07T13:26:24.578" v="1538" actId="1076"/>
      <pc:docMkLst>
        <pc:docMk/>
      </pc:docMkLst>
      <pc:sldChg chg="del">
        <pc:chgData name="iorw0224@sju.ac.kr" userId="8cd2928b-fb69-4a34-b7ec-bae7cef32d1f" providerId="ADAL" clId="{3731F88D-8CC2-4C6D-AC96-62A326907E94}" dt="2022-07-07T07:53:06.835" v="867" actId="47"/>
        <pc:sldMkLst>
          <pc:docMk/>
          <pc:sldMk cId="1625801092" sldId="256"/>
        </pc:sldMkLst>
      </pc:sldChg>
      <pc:sldChg chg="addSp delSp modSp del mod setBg">
        <pc:chgData name="iorw0224@sju.ac.kr" userId="8cd2928b-fb69-4a34-b7ec-bae7cef32d1f" providerId="ADAL" clId="{3731F88D-8CC2-4C6D-AC96-62A326907E94}" dt="2022-07-07T07:53:06.835" v="867" actId="47"/>
        <pc:sldMkLst>
          <pc:docMk/>
          <pc:sldMk cId="3202443244" sldId="257"/>
        </pc:sldMkLst>
        <pc:spChg chg="add del">
          <ac:chgData name="iorw0224@sju.ac.kr" userId="8cd2928b-fb69-4a34-b7ec-bae7cef32d1f" providerId="ADAL" clId="{3731F88D-8CC2-4C6D-AC96-62A326907E94}" dt="2022-07-07T06:26:27.057" v="4" actId="26606"/>
          <ac:spMkLst>
            <pc:docMk/>
            <pc:sldMk cId="3202443244" sldId="257"/>
            <ac:spMk id="8" creationId="{69D184B2-2226-4E31-BCCB-444330767440}"/>
          </ac:spMkLst>
        </pc:spChg>
        <pc:spChg chg="add del">
          <ac:chgData name="iorw0224@sju.ac.kr" userId="8cd2928b-fb69-4a34-b7ec-bae7cef32d1f" providerId="ADAL" clId="{3731F88D-8CC2-4C6D-AC96-62A326907E94}" dt="2022-07-07T06:26:27.057" v="4" actId="26606"/>
          <ac:spMkLst>
            <pc:docMk/>
            <pc:sldMk cId="3202443244" sldId="257"/>
            <ac:spMk id="10" creationId="{1AC4D4E3-486A-464A-8EC8-D44881097267}"/>
          </ac:spMkLst>
        </pc:spChg>
        <pc:spChg chg="add del">
          <ac:chgData name="iorw0224@sju.ac.kr" userId="8cd2928b-fb69-4a34-b7ec-bae7cef32d1f" providerId="ADAL" clId="{3731F88D-8CC2-4C6D-AC96-62A326907E94}" dt="2022-07-07T06:26:27.057" v="4" actId="26606"/>
          <ac:spMkLst>
            <pc:docMk/>
            <pc:sldMk cId="3202443244" sldId="257"/>
            <ac:spMk id="12" creationId="{864DE13E-58EB-4475-B79C-0D4FC651239B}"/>
          </ac:spMkLst>
        </pc:spChg>
        <pc:picChg chg="add mod">
          <ac:chgData name="iorw0224@sju.ac.kr" userId="8cd2928b-fb69-4a34-b7ec-bae7cef32d1f" providerId="ADAL" clId="{3731F88D-8CC2-4C6D-AC96-62A326907E94}" dt="2022-07-07T06:52:27.714" v="180" actId="14100"/>
          <ac:picMkLst>
            <pc:docMk/>
            <pc:sldMk cId="3202443244" sldId="257"/>
            <ac:picMk id="3" creationId="{81E7E17A-E473-AF62-F120-664DEE287BA6}"/>
          </ac:picMkLst>
        </pc:picChg>
      </pc:sldChg>
      <pc:sldChg chg="addSp delSp modSp add del mod">
        <pc:chgData name="iorw0224@sju.ac.kr" userId="8cd2928b-fb69-4a34-b7ec-bae7cef32d1f" providerId="ADAL" clId="{3731F88D-8CC2-4C6D-AC96-62A326907E94}" dt="2022-07-07T07:53:06.835" v="867" actId="47"/>
        <pc:sldMkLst>
          <pc:docMk/>
          <pc:sldMk cId="1184639029" sldId="258"/>
        </pc:sldMkLst>
        <pc:spChg chg="add del">
          <ac:chgData name="iorw0224@sju.ac.kr" userId="8cd2928b-fb69-4a34-b7ec-bae7cef32d1f" providerId="ADAL" clId="{3731F88D-8CC2-4C6D-AC96-62A326907E94}" dt="2022-07-07T06:28:08.516" v="8" actId="11529"/>
          <ac:spMkLst>
            <pc:docMk/>
            <pc:sldMk cId="1184639029" sldId="258"/>
            <ac:spMk id="2" creationId="{CC56A59B-4406-9D92-7022-B058AB85FB8C}"/>
          </ac:spMkLst>
        </pc:spChg>
        <pc:spChg chg="add mod">
          <ac:chgData name="iorw0224@sju.ac.kr" userId="8cd2928b-fb69-4a34-b7ec-bae7cef32d1f" providerId="ADAL" clId="{3731F88D-8CC2-4C6D-AC96-62A326907E94}" dt="2022-07-07T06:32:38.782" v="25" actId="1076"/>
          <ac:spMkLst>
            <pc:docMk/>
            <pc:sldMk cId="1184639029" sldId="258"/>
            <ac:spMk id="4" creationId="{B970BBA5-8FB2-4F35-5FA5-D6B2AB1DA78A}"/>
          </ac:spMkLst>
        </pc:spChg>
        <pc:spChg chg="add del mod">
          <ac:chgData name="iorw0224@sju.ac.kr" userId="8cd2928b-fb69-4a34-b7ec-bae7cef32d1f" providerId="ADAL" clId="{3731F88D-8CC2-4C6D-AC96-62A326907E94}" dt="2022-07-07T06:29:05.318" v="22" actId="478"/>
          <ac:spMkLst>
            <pc:docMk/>
            <pc:sldMk cId="1184639029" sldId="258"/>
            <ac:spMk id="5" creationId="{4F9B8C64-4970-46D7-98BD-40247628C27F}"/>
          </ac:spMkLst>
        </pc:spChg>
        <pc:spChg chg="add del mod">
          <ac:chgData name="iorw0224@sju.ac.kr" userId="8cd2928b-fb69-4a34-b7ec-bae7cef32d1f" providerId="ADAL" clId="{3731F88D-8CC2-4C6D-AC96-62A326907E94}" dt="2022-07-07T06:28:55.985" v="17" actId="478"/>
          <ac:spMkLst>
            <pc:docMk/>
            <pc:sldMk cId="1184639029" sldId="258"/>
            <ac:spMk id="6" creationId="{13EF2FBD-3071-A01A-0C32-4B110859B4BF}"/>
          </ac:spMkLst>
        </pc:spChg>
        <pc:spChg chg="add del mod">
          <ac:chgData name="iorw0224@sju.ac.kr" userId="8cd2928b-fb69-4a34-b7ec-bae7cef32d1f" providerId="ADAL" clId="{3731F88D-8CC2-4C6D-AC96-62A326907E94}" dt="2022-07-07T06:28:55.985" v="17" actId="478"/>
          <ac:spMkLst>
            <pc:docMk/>
            <pc:sldMk cId="1184639029" sldId="258"/>
            <ac:spMk id="7" creationId="{35F5489F-2677-DF16-4AE9-3690181FF627}"/>
          </ac:spMkLst>
        </pc:spChg>
        <pc:spChg chg="add mod">
          <ac:chgData name="iorw0224@sju.ac.kr" userId="8cd2928b-fb69-4a34-b7ec-bae7cef32d1f" providerId="ADAL" clId="{3731F88D-8CC2-4C6D-AC96-62A326907E94}" dt="2022-07-07T06:32:38.782" v="25" actId="1076"/>
          <ac:spMkLst>
            <pc:docMk/>
            <pc:sldMk cId="1184639029" sldId="258"/>
            <ac:spMk id="8" creationId="{5C1E119B-424E-83AA-8E02-8E6D8198C2AF}"/>
          </ac:spMkLst>
        </pc:spChg>
        <pc:spChg chg="add del mod">
          <ac:chgData name="iorw0224@sju.ac.kr" userId="8cd2928b-fb69-4a34-b7ec-bae7cef32d1f" providerId="ADAL" clId="{3731F88D-8CC2-4C6D-AC96-62A326907E94}" dt="2022-07-07T06:34:21.564" v="32"/>
          <ac:spMkLst>
            <pc:docMk/>
            <pc:sldMk cId="1184639029" sldId="258"/>
            <ac:spMk id="9" creationId="{A29A34DA-C534-1A6A-340A-077EAE6D8FB0}"/>
          </ac:spMkLst>
        </pc:spChg>
        <pc:spChg chg="add del">
          <ac:chgData name="iorw0224@sju.ac.kr" userId="8cd2928b-fb69-4a34-b7ec-bae7cef32d1f" providerId="ADAL" clId="{3731F88D-8CC2-4C6D-AC96-62A326907E94}" dt="2022-07-07T06:34:13.042" v="28"/>
          <ac:spMkLst>
            <pc:docMk/>
            <pc:sldMk cId="1184639029" sldId="258"/>
            <ac:spMk id="10" creationId="{E65768A0-ABD7-F78F-D651-6F8AD30B1CE9}"/>
          </ac:spMkLst>
        </pc:spChg>
        <pc:spChg chg="add del">
          <ac:chgData name="iorw0224@sju.ac.kr" userId="8cd2928b-fb69-4a34-b7ec-bae7cef32d1f" providerId="ADAL" clId="{3731F88D-8CC2-4C6D-AC96-62A326907E94}" dt="2022-07-07T06:34:15.072" v="30"/>
          <ac:spMkLst>
            <pc:docMk/>
            <pc:sldMk cId="1184639029" sldId="258"/>
            <ac:spMk id="11" creationId="{A05335DC-50B3-7ADE-4E9F-D2CFF557DEED}"/>
          </ac:spMkLst>
        </pc:spChg>
        <pc:spChg chg="add mod">
          <ac:chgData name="iorw0224@sju.ac.kr" userId="8cd2928b-fb69-4a34-b7ec-bae7cef32d1f" providerId="ADAL" clId="{3731F88D-8CC2-4C6D-AC96-62A326907E94}" dt="2022-07-07T06:35:41.985" v="42" actId="20577"/>
          <ac:spMkLst>
            <pc:docMk/>
            <pc:sldMk cId="1184639029" sldId="258"/>
            <ac:spMk id="12" creationId="{D681E379-1DAE-B2D6-27CA-02164BC0AB11}"/>
          </ac:spMkLst>
        </pc:spChg>
        <pc:picChg chg="del">
          <ac:chgData name="iorw0224@sju.ac.kr" userId="8cd2928b-fb69-4a34-b7ec-bae7cef32d1f" providerId="ADAL" clId="{3731F88D-8CC2-4C6D-AC96-62A326907E94}" dt="2022-07-07T06:27:28.174" v="6" actId="478"/>
          <ac:picMkLst>
            <pc:docMk/>
            <pc:sldMk cId="1184639029" sldId="258"/>
            <ac:picMk id="3" creationId="{81E7E17A-E473-AF62-F120-664DEE287BA6}"/>
          </ac:picMkLst>
        </pc:picChg>
      </pc:sldChg>
      <pc:sldChg chg="addSp delSp modSp add del mod">
        <pc:chgData name="iorw0224@sju.ac.kr" userId="8cd2928b-fb69-4a34-b7ec-bae7cef32d1f" providerId="ADAL" clId="{3731F88D-8CC2-4C6D-AC96-62A326907E94}" dt="2022-07-07T07:53:06.835" v="867" actId="47"/>
        <pc:sldMkLst>
          <pc:docMk/>
          <pc:sldMk cId="2492286991" sldId="259"/>
        </pc:sldMkLst>
        <pc:spChg chg="add del">
          <ac:chgData name="iorw0224@sju.ac.kr" userId="8cd2928b-fb69-4a34-b7ec-bae7cef32d1f" providerId="ADAL" clId="{3731F88D-8CC2-4C6D-AC96-62A326907E94}" dt="2022-07-07T06:37:17.766" v="46"/>
          <ac:spMkLst>
            <pc:docMk/>
            <pc:sldMk cId="2492286991" sldId="259"/>
            <ac:spMk id="2" creationId="{59D2F1A8-1D27-B0B4-52DB-53C22DBCCD09}"/>
          </ac:spMkLst>
        </pc:spChg>
        <pc:spChg chg="add mod">
          <ac:chgData name="iorw0224@sju.ac.kr" userId="8cd2928b-fb69-4a34-b7ec-bae7cef32d1f" providerId="ADAL" clId="{3731F88D-8CC2-4C6D-AC96-62A326907E94}" dt="2022-07-07T07:17:12.243" v="457" actId="1076"/>
          <ac:spMkLst>
            <pc:docMk/>
            <pc:sldMk cId="2492286991" sldId="259"/>
            <ac:spMk id="3" creationId="{88A93D13-67F3-9D33-6F09-6DC552C2085F}"/>
          </ac:spMkLst>
        </pc:spChg>
        <pc:spChg chg="del">
          <ac:chgData name="iorw0224@sju.ac.kr" userId="8cd2928b-fb69-4a34-b7ec-bae7cef32d1f" providerId="ADAL" clId="{3731F88D-8CC2-4C6D-AC96-62A326907E94}" dt="2022-07-07T06:35:56.285" v="44" actId="478"/>
          <ac:spMkLst>
            <pc:docMk/>
            <pc:sldMk cId="2492286991" sldId="259"/>
            <ac:spMk id="4" creationId="{B970BBA5-8FB2-4F35-5FA5-D6B2AB1DA78A}"/>
          </ac:spMkLst>
        </pc:spChg>
        <pc:spChg chg="del">
          <ac:chgData name="iorw0224@sju.ac.kr" userId="8cd2928b-fb69-4a34-b7ec-bae7cef32d1f" providerId="ADAL" clId="{3731F88D-8CC2-4C6D-AC96-62A326907E94}" dt="2022-07-07T06:35:56.285" v="44" actId="478"/>
          <ac:spMkLst>
            <pc:docMk/>
            <pc:sldMk cId="2492286991" sldId="259"/>
            <ac:spMk id="8" creationId="{5C1E119B-424E-83AA-8E02-8E6D8198C2AF}"/>
          </ac:spMkLst>
        </pc:spChg>
      </pc:sldChg>
      <pc:sldChg chg="addSp delSp modSp add del mod">
        <pc:chgData name="iorw0224@sju.ac.kr" userId="8cd2928b-fb69-4a34-b7ec-bae7cef32d1f" providerId="ADAL" clId="{3731F88D-8CC2-4C6D-AC96-62A326907E94}" dt="2022-07-07T07:53:06.835" v="867" actId="47"/>
        <pc:sldMkLst>
          <pc:docMk/>
          <pc:sldMk cId="1067437474" sldId="280"/>
        </pc:sldMkLst>
        <pc:spChg chg="mod">
          <ac:chgData name="iorw0224@sju.ac.kr" userId="8cd2928b-fb69-4a34-b7ec-bae7cef32d1f" providerId="ADAL" clId="{3731F88D-8CC2-4C6D-AC96-62A326907E94}" dt="2022-07-07T06:44:54.728" v="83" actId="207"/>
          <ac:spMkLst>
            <pc:docMk/>
            <pc:sldMk cId="1067437474" sldId="280"/>
            <ac:spMk id="2" creationId="{35793BFC-7410-4CA5-9F33-BBE620E91B97}"/>
          </ac:spMkLst>
        </pc:spChg>
        <pc:spChg chg="mod">
          <ac:chgData name="iorw0224@sju.ac.kr" userId="8cd2928b-fb69-4a34-b7ec-bae7cef32d1f" providerId="ADAL" clId="{3731F88D-8CC2-4C6D-AC96-62A326907E94}" dt="2022-07-07T06:44:54.728" v="83" actId="207"/>
          <ac:spMkLst>
            <pc:docMk/>
            <pc:sldMk cId="1067437474" sldId="280"/>
            <ac:spMk id="3" creationId="{5911BEAA-E3C2-4AE3-963F-87E3CAF3FB81}"/>
          </ac:spMkLst>
        </pc:spChg>
        <pc:spChg chg="mod">
          <ac:chgData name="iorw0224@sju.ac.kr" userId="8cd2928b-fb69-4a34-b7ec-bae7cef32d1f" providerId="ADAL" clId="{3731F88D-8CC2-4C6D-AC96-62A326907E94}" dt="2022-07-07T06:44:54.728" v="83" actId="207"/>
          <ac:spMkLst>
            <pc:docMk/>
            <pc:sldMk cId="1067437474" sldId="280"/>
            <ac:spMk id="4" creationId="{E7D8FA21-061E-4374-84B8-289D75129065}"/>
          </ac:spMkLst>
        </pc:spChg>
        <pc:spChg chg="mod">
          <ac:chgData name="iorw0224@sju.ac.kr" userId="8cd2928b-fb69-4a34-b7ec-bae7cef32d1f" providerId="ADAL" clId="{3731F88D-8CC2-4C6D-AC96-62A326907E94}" dt="2022-07-07T06:44:54.728" v="83" actId="207"/>
          <ac:spMkLst>
            <pc:docMk/>
            <pc:sldMk cId="1067437474" sldId="280"/>
            <ac:spMk id="5" creationId="{F13425E8-514E-4A6A-80B1-6C04D22E0E7B}"/>
          </ac:spMkLst>
        </pc:spChg>
        <pc:spChg chg="add del mod">
          <ac:chgData name="iorw0224@sju.ac.kr" userId="8cd2928b-fb69-4a34-b7ec-bae7cef32d1f" providerId="ADAL" clId="{3731F88D-8CC2-4C6D-AC96-62A326907E94}" dt="2022-07-07T06:44:17.547" v="81" actId="478"/>
          <ac:spMkLst>
            <pc:docMk/>
            <pc:sldMk cId="1067437474" sldId="280"/>
            <ac:spMk id="8" creationId="{348BFED9-3247-4858-97FC-29981B727AB9}"/>
          </ac:spMkLst>
        </pc:spChg>
        <pc:spChg chg="mod">
          <ac:chgData name="iorw0224@sju.ac.kr" userId="8cd2928b-fb69-4a34-b7ec-bae7cef32d1f" providerId="ADAL" clId="{3731F88D-8CC2-4C6D-AC96-62A326907E94}" dt="2022-07-07T06:44:54.728" v="83" actId="207"/>
          <ac:spMkLst>
            <pc:docMk/>
            <pc:sldMk cId="1067437474" sldId="280"/>
            <ac:spMk id="9" creationId="{AE05A515-73BD-4F7C-A919-EAFE378DB41F}"/>
          </ac:spMkLst>
        </pc:spChg>
        <pc:spChg chg="add del mod">
          <ac:chgData name="iorw0224@sju.ac.kr" userId="8cd2928b-fb69-4a34-b7ec-bae7cef32d1f" providerId="ADAL" clId="{3731F88D-8CC2-4C6D-AC96-62A326907E94}" dt="2022-07-07T06:45:27" v="91"/>
          <ac:spMkLst>
            <pc:docMk/>
            <pc:sldMk cId="1067437474" sldId="280"/>
            <ac:spMk id="29" creationId="{BAD8391D-1ACD-4094-FA67-9E67D966CC17}"/>
          </ac:spMkLst>
        </pc:spChg>
        <pc:spChg chg="add del mod">
          <ac:chgData name="iorw0224@sju.ac.kr" userId="8cd2928b-fb69-4a34-b7ec-bae7cef32d1f" providerId="ADAL" clId="{3731F88D-8CC2-4C6D-AC96-62A326907E94}" dt="2022-07-07T06:45:27" v="91"/>
          <ac:spMkLst>
            <pc:docMk/>
            <pc:sldMk cId="1067437474" sldId="280"/>
            <ac:spMk id="30" creationId="{7B01B606-0007-B65D-FC86-2DCFB480D935}"/>
          </ac:spMkLst>
        </pc:spChg>
        <pc:spChg chg="add mod">
          <ac:chgData name="iorw0224@sju.ac.kr" userId="8cd2928b-fb69-4a34-b7ec-bae7cef32d1f" providerId="ADAL" clId="{3731F88D-8CC2-4C6D-AC96-62A326907E94}" dt="2022-07-07T06:45:44.766" v="97" actId="571"/>
          <ac:spMkLst>
            <pc:docMk/>
            <pc:sldMk cId="1067437474" sldId="280"/>
            <ac:spMk id="31" creationId="{E4F2A0EF-CFAA-527B-7826-AAC6593B1542}"/>
          </ac:spMkLst>
        </pc:spChg>
        <pc:spChg chg="add mod">
          <ac:chgData name="iorw0224@sju.ac.kr" userId="8cd2928b-fb69-4a34-b7ec-bae7cef32d1f" providerId="ADAL" clId="{3731F88D-8CC2-4C6D-AC96-62A326907E94}" dt="2022-07-07T06:45:44.766" v="97" actId="571"/>
          <ac:spMkLst>
            <pc:docMk/>
            <pc:sldMk cId="1067437474" sldId="280"/>
            <ac:spMk id="32" creationId="{27591091-E4D4-2235-C6B2-CEEA2188F4FC}"/>
          </ac:spMkLst>
        </pc:spChg>
        <pc:spChg chg="add del mod">
          <ac:chgData name="iorw0224@sju.ac.kr" userId="8cd2928b-fb69-4a34-b7ec-bae7cef32d1f" providerId="ADAL" clId="{3731F88D-8CC2-4C6D-AC96-62A326907E94}" dt="2022-07-07T06:47:58.833" v="123" actId="478"/>
          <ac:spMkLst>
            <pc:docMk/>
            <pc:sldMk cId="1067437474" sldId="280"/>
            <ac:spMk id="33" creationId="{1E317440-ABF3-1EC9-C1A7-E80C915A3414}"/>
          </ac:spMkLst>
        </pc:spChg>
        <pc:spChg chg="add del mod">
          <ac:chgData name="iorw0224@sju.ac.kr" userId="8cd2928b-fb69-4a34-b7ec-bae7cef32d1f" providerId="ADAL" clId="{3731F88D-8CC2-4C6D-AC96-62A326907E94}" dt="2022-07-07T06:47:58.289" v="122" actId="478"/>
          <ac:spMkLst>
            <pc:docMk/>
            <pc:sldMk cId="1067437474" sldId="280"/>
            <ac:spMk id="34" creationId="{68799F45-0952-FAA5-6730-E72D48AFEF59}"/>
          </ac:spMkLst>
        </pc:spChg>
        <pc:spChg chg="add del mod">
          <ac:chgData name="iorw0224@sju.ac.kr" userId="8cd2928b-fb69-4a34-b7ec-bae7cef32d1f" providerId="ADAL" clId="{3731F88D-8CC2-4C6D-AC96-62A326907E94}" dt="2022-07-07T06:48:04.459" v="127" actId="478"/>
          <ac:spMkLst>
            <pc:docMk/>
            <pc:sldMk cId="1067437474" sldId="280"/>
            <ac:spMk id="35" creationId="{10E3C238-F182-4D60-D6B1-DD6D3B00FAB0}"/>
          </ac:spMkLst>
        </pc:spChg>
        <pc:spChg chg="add mod">
          <ac:chgData name="iorw0224@sju.ac.kr" userId="8cd2928b-fb69-4a34-b7ec-bae7cef32d1f" providerId="ADAL" clId="{3731F88D-8CC2-4C6D-AC96-62A326907E94}" dt="2022-07-07T06:49:01.814" v="145" actId="14100"/>
          <ac:spMkLst>
            <pc:docMk/>
            <pc:sldMk cId="1067437474" sldId="280"/>
            <ac:spMk id="36" creationId="{F9772278-9372-6FDE-3D61-76C6AFD9E072}"/>
          </ac:spMkLst>
        </pc:spChg>
        <pc:spChg chg="add mod">
          <ac:chgData name="iorw0224@sju.ac.kr" userId="8cd2928b-fb69-4a34-b7ec-bae7cef32d1f" providerId="ADAL" clId="{3731F88D-8CC2-4C6D-AC96-62A326907E94}" dt="2022-07-07T06:49:10.840" v="149" actId="14100"/>
          <ac:spMkLst>
            <pc:docMk/>
            <pc:sldMk cId="1067437474" sldId="280"/>
            <ac:spMk id="37" creationId="{AA83E7BE-0CDD-A3B0-3336-B781C2AB2352}"/>
          </ac:spMkLst>
        </pc:spChg>
        <pc:spChg chg="add mod">
          <ac:chgData name="iorw0224@sju.ac.kr" userId="8cd2928b-fb69-4a34-b7ec-bae7cef32d1f" providerId="ADAL" clId="{3731F88D-8CC2-4C6D-AC96-62A326907E94}" dt="2022-07-07T06:49:14.329" v="150" actId="1076"/>
          <ac:spMkLst>
            <pc:docMk/>
            <pc:sldMk cId="1067437474" sldId="280"/>
            <ac:spMk id="38" creationId="{286F4E71-7BC7-650C-4B3B-E7809265F8FC}"/>
          </ac:spMkLst>
        </pc:spChg>
        <pc:spChg chg="mod">
          <ac:chgData name="iorw0224@sju.ac.kr" userId="8cd2928b-fb69-4a34-b7ec-bae7cef32d1f" providerId="ADAL" clId="{3731F88D-8CC2-4C6D-AC96-62A326907E94}" dt="2022-07-07T06:47:47.346" v="119" actId="208"/>
          <ac:spMkLst>
            <pc:docMk/>
            <pc:sldMk cId="1067437474" sldId="280"/>
            <ac:spMk id="63" creationId="{A19D9FE4-0F50-4435-A473-F0EB612CC8C5}"/>
          </ac:spMkLst>
        </pc:spChg>
        <pc:spChg chg="mod">
          <ac:chgData name="iorw0224@sju.ac.kr" userId="8cd2928b-fb69-4a34-b7ec-bae7cef32d1f" providerId="ADAL" clId="{3731F88D-8CC2-4C6D-AC96-62A326907E94}" dt="2022-07-07T06:48:23.013" v="130" actId="208"/>
          <ac:spMkLst>
            <pc:docMk/>
            <pc:sldMk cId="1067437474" sldId="280"/>
            <ac:spMk id="65" creationId="{E1C896C5-2556-4883-BC54-D61B23505E29}"/>
          </ac:spMkLst>
        </pc:spChg>
        <pc:spChg chg="add del mod">
          <ac:chgData name="iorw0224@sju.ac.kr" userId="8cd2928b-fb69-4a34-b7ec-bae7cef32d1f" providerId="ADAL" clId="{3731F88D-8CC2-4C6D-AC96-62A326907E94}" dt="2022-07-07T06:50:58.920" v="152" actId="478"/>
          <ac:spMkLst>
            <pc:docMk/>
            <pc:sldMk cId="1067437474" sldId="280"/>
            <ac:spMk id="67" creationId="{02AD9C19-0092-4B5C-9A10-42B59DF3EB2F}"/>
          </ac:spMkLst>
        </pc:spChg>
        <pc:spChg chg="add del mod">
          <ac:chgData name="iorw0224@sju.ac.kr" userId="8cd2928b-fb69-4a34-b7ec-bae7cef32d1f" providerId="ADAL" clId="{3731F88D-8CC2-4C6D-AC96-62A326907E94}" dt="2022-07-07T06:50:58.920" v="152" actId="478"/>
          <ac:spMkLst>
            <pc:docMk/>
            <pc:sldMk cId="1067437474" sldId="280"/>
            <ac:spMk id="69" creationId="{0FF2209F-4562-4B95-9C53-6E695A83091E}"/>
          </ac:spMkLst>
        </pc:spChg>
        <pc:spChg chg="add del mod">
          <ac:chgData name="iorw0224@sju.ac.kr" userId="8cd2928b-fb69-4a34-b7ec-bae7cef32d1f" providerId="ADAL" clId="{3731F88D-8CC2-4C6D-AC96-62A326907E94}" dt="2022-07-07T06:50:58.920" v="152" actId="478"/>
          <ac:spMkLst>
            <pc:docMk/>
            <pc:sldMk cId="1067437474" sldId="280"/>
            <ac:spMk id="71" creationId="{5ABFDDBD-67C2-4FF1-9AB9-7929B780381F}"/>
          </ac:spMkLst>
        </pc:spChg>
        <pc:spChg chg="add del mod">
          <ac:chgData name="iorw0224@sju.ac.kr" userId="8cd2928b-fb69-4a34-b7ec-bae7cef32d1f" providerId="ADAL" clId="{3731F88D-8CC2-4C6D-AC96-62A326907E94}" dt="2022-07-07T06:47:56.585" v="121" actId="1076"/>
          <ac:spMkLst>
            <pc:docMk/>
            <pc:sldMk cId="1067437474" sldId="280"/>
            <ac:spMk id="73" creationId="{C72CD3EE-2E91-48D9-954D-474F10498196}"/>
          </ac:spMkLst>
        </pc:spChg>
        <pc:spChg chg="add del mod">
          <ac:chgData name="iorw0224@sju.ac.kr" userId="8cd2928b-fb69-4a34-b7ec-bae7cef32d1f" providerId="ADAL" clId="{3731F88D-8CC2-4C6D-AC96-62A326907E94}" dt="2022-07-07T06:50:58.920" v="152" actId="478"/>
          <ac:spMkLst>
            <pc:docMk/>
            <pc:sldMk cId="1067437474" sldId="280"/>
            <ac:spMk id="75" creationId="{3C95A458-1F59-4214-910A-7C4BD0CF1CEE}"/>
          </ac:spMkLst>
        </pc:spChg>
        <pc:spChg chg="add del mod">
          <ac:chgData name="iorw0224@sju.ac.kr" userId="8cd2928b-fb69-4a34-b7ec-bae7cef32d1f" providerId="ADAL" clId="{3731F88D-8CC2-4C6D-AC96-62A326907E94}" dt="2022-07-07T06:50:58.920" v="152" actId="478"/>
          <ac:spMkLst>
            <pc:docMk/>
            <pc:sldMk cId="1067437474" sldId="280"/>
            <ac:spMk id="77" creationId="{32F77550-2DE8-4741-BA85-B57F85EAC5F5}"/>
          </ac:spMkLst>
        </pc:spChg>
        <pc:spChg chg="mod">
          <ac:chgData name="iorw0224@sju.ac.kr" userId="8cd2928b-fb69-4a34-b7ec-bae7cef32d1f" providerId="ADAL" clId="{3731F88D-8CC2-4C6D-AC96-62A326907E94}" dt="2022-07-07T06:48:17.139" v="129" actId="1076"/>
          <ac:spMkLst>
            <pc:docMk/>
            <pc:sldMk cId="1067437474" sldId="280"/>
            <ac:spMk id="79" creationId="{E25DDB38-C138-4C2B-972C-7167AF8A5202}"/>
          </ac:spMkLst>
        </pc:spChg>
        <pc:spChg chg="add del mod">
          <ac:chgData name="iorw0224@sju.ac.kr" userId="8cd2928b-fb69-4a34-b7ec-bae7cef32d1f" providerId="ADAL" clId="{3731F88D-8CC2-4C6D-AC96-62A326907E94}" dt="2022-07-07T06:50:58.920" v="152" actId="478"/>
          <ac:spMkLst>
            <pc:docMk/>
            <pc:sldMk cId="1067437474" sldId="280"/>
            <ac:spMk id="81" creationId="{280FC240-7575-461A-9E89-888115308CEF}"/>
          </ac:spMkLst>
        </pc:spChg>
        <pc:spChg chg="add del mod">
          <ac:chgData name="iorw0224@sju.ac.kr" userId="8cd2928b-fb69-4a34-b7ec-bae7cef32d1f" providerId="ADAL" clId="{3731F88D-8CC2-4C6D-AC96-62A326907E94}" dt="2022-07-07T06:50:58.920" v="152" actId="478"/>
          <ac:spMkLst>
            <pc:docMk/>
            <pc:sldMk cId="1067437474" sldId="280"/>
            <ac:spMk id="83" creationId="{98755573-96C4-472A-A10A-E97DD41A0175}"/>
          </ac:spMkLst>
        </pc:spChg>
        <pc:spChg chg="add del mod">
          <ac:chgData name="iorw0224@sju.ac.kr" userId="8cd2928b-fb69-4a34-b7ec-bae7cef32d1f" providerId="ADAL" clId="{3731F88D-8CC2-4C6D-AC96-62A326907E94}" dt="2022-07-07T06:50:58.920" v="152" actId="478"/>
          <ac:spMkLst>
            <pc:docMk/>
            <pc:sldMk cId="1067437474" sldId="280"/>
            <ac:spMk id="85" creationId="{CBA51988-0519-459A-98BA-80BBCC354EFD}"/>
          </ac:spMkLst>
        </pc:spChg>
        <pc:spChg chg="add del mod">
          <ac:chgData name="iorw0224@sju.ac.kr" userId="8cd2928b-fb69-4a34-b7ec-bae7cef32d1f" providerId="ADAL" clId="{3731F88D-8CC2-4C6D-AC96-62A326907E94}" dt="2022-07-07T06:50:58.920" v="152" actId="478"/>
          <ac:spMkLst>
            <pc:docMk/>
            <pc:sldMk cId="1067437474" sldId="280"/>
            <ac:spMk id="87" creationId="{56ED3506-FB49-413B-B711-4B1378B01417}"/>
          </ac:spMkLst>
        </pc:spChg>
        <pc:spChg chg="add del mod">
          <ac:chgData name="iorw0224@sju.ac.kr" userId="8cd2928b-fb69-4a34-b7ec-bae7cef32d1f" providerId="ADAL" clId="{3731F88D-8CC2-4C6D-AC96-62A326907E94}" dt="2022-07-07T06:50:58.920" v="152" actId="478"/>
          <ac:spMkLst>
            <pc:docMk/>
            <pc:sldMk cId="1067437474" sldId="280"/>
            <ac:spMk id="89" creationId="{6A663172-C587-4991-8D20-A45D1F498DC3}"/>
          </ac:spMkLst>
        </pc:spChg>
        <pc:spChg chg="add del mod">
          <ac:chgData name="iorw0224@sju.ac.kr" userId="8cd2928b-fb69-4a34-b7ec-bae7cef32d1f" providerId="ADAL" clId="{3731F88D-8CC2-4C6D-AC96-62A326907E94}" dt="2022-07-07T06:50:58.920" v="152" actId="478"/>
          <ac:spMkLst>
            <pc:docMk/>
            <pc:sldMk cId="1067437474" sldId="280"/>
            <ac:spMk id="91" creationId="{43B173D8-D764-43FF-81D5-9F8760A141B4}"/>
          </ac:spMkLst>
        </pc:spChg>
        <pc:spChg chg="del mod">
          <ac:chgData name="iorw0224@sju.ac.kr" userId="8cd2928b-fb69-4a34-b7ec-bae7cef32d1f" providerId="ADAL" clId="{3731F88D-8CC2-4C6D-AC96-62A326907E94}" dt="2022-07-07T06:45:34.684" v="93" actId="478"/>
          <ac:spMkLst>
            <pc:docMk/>
            <pc:sldMk cId="1067437474" sldId="280"/>
            <ac:spMk id="93" creationId="{6CC6E699-CBB3-4347-A89A-64E8A7F6B11B}"/>
          </ac:spMkLst>
        </pc:spChg>
        <pc:spChg chg="add del mod">
          <ac:chgData name="iorw0224@sju.ac.kr" userId="8cd2928b-fb69-4a34-b7ec-bae7cef32d1f" providerId="ADAL" clId="{3731F88D-8CC2-4C6D-AC96-62A326907E94}" dt="2022-07-07T06:50:58.920" v="152" actId="478"/>
          <ac:spMkLst>
            <pc:docMk/>
            <pc:sldMk cId="1067437474" sldId="280"/>
            <ac:spMk id="95" creationId="{29BF2F4D-0F97-481D-A3DB-8D8FEB6F28C4}"/>
          </ac:spMkLst>
        </pc:spChg>
        <pc:spChg chg="add del mod">
          <ac:chgData name="iorw0224@sju.ac.kr" userId="8cd2928b-fb69-4a34-b7ec-bae7cef32d1f" providerId="ADAL" clId="{3731F88D-8CC2-4C6D-AC96-62A326907E94}" dt="2022-07-07T06:50:58.920" v="152" actId="478"/>
          <ac:spMkLst>
            <pc:docMk/>
            <pc:sldMk cId="1067437474" sldId="280"/>
            <ac:spMk id="97" creationId="{140F26A5-31C5-49C7-B8C4-DDF60C8E04D8}"/>
          </ac:spMkLst>
        </pc:spChg>
        <pc:spChg chg="add del mod">
          <ac:chgData name="iorw0224@sju.ac.kr" userId="8cd2928b-fb69-4a34-b7ec-bae7cef32d1f" providerId="ADAL" clId="{3731F88D-8CC2-4C6D-AC96-62A326907E94}" dt="2022-07-07T06:50:58.920" v="152" actId="478"/>
          <ac:spMkLst>
            <pc:docMk/>
            <pc:sldMk cId="1067437474" sldId="280"/>
            <ac:spMk id="99" creationId="{67E466AB-091B-448A-9EBF-2E138367187B}"/>
          </ac:spMkLst>
        </pc:spChg>
      </pc:sldChg>
      <pc:sldChg chg="addSp delSp modSp add mod">
        <pc:chgData name="iorw0224@sju.ac.kr" userId="8cd2928b-fb69-4a34-b7ec-bae7cef32d1f" providerId="ADAL" clId="{3731F88D-8CC2-4C6D-AC96-62A326907E94}" dt="2022-07-07T13:15:37.478" v="1531" actId="1076"/>
        <pc:sldMkLst>
          <pc:docMk/>
          <pc:sldMk cId="1267715362" sldId="281"/>
        </pc:sldMkLst>
        <pc:spChg chg="add del mod">
          <ac:chgData name="iorw0224@sju.ac.kr" userId="8cd2928b-fb69-4a34-b7ec-bae7cef32d1f" providerId="ADAL" clId="{3731F88D-8CC2-4C6D-AC96-62A326907E94}" dt="2022-07-07T06:52:48.722" v="183"/>
          <ac:spMkLst>
            <pc:docMk/>
            <pc:sldMk cId="1267715362" sldId="281"/>
            <ac:spMk id="7" creationId="{237CA408-090A-A36E-5EA3-BBF349247CE7}"/>
          </ac:spMkLst>
        </pc:spChg>
        <pc:spChg chg="add mod">
          <ac:chgData name="iorw0224@sju.ac.kr" userId="8cd2928b-fb69-4a34-b7ec-bae7cef32d1f" providerId="ADAL" clId="{3731F88D-8CC2-4C6D-AC96-62A326907E94}" dt="2022-07-07T08:36:07.837" v="1477" actId="1076"/>
          <ac:spMkLst>
            <pc:docMk/>
            <pc:sldMk cId="1267715362" sldId="281"/>
            <ac:spMk id="7" creationId="{480DDD78-3824-CCF1-4144-A80BEC46B3B5}"/>
          </ac:spMkLst>
        </pc:spChg>
        <pc:spChg chg="add mod">
          <ac:chgData name="iorw0224@sju.ac.kr" userId="8cd2928b-fb69-4a34-b7ec-bae7cef32d1f" providerId="ADAL" clId="{3731F88D-8CC2-4C6D-AC96-62A326907E94}" dt="2022-07-07T07:39:17.689" v="719" actId="1076"/>
          <ac:spMkLst>
            <pc:docMk/>
            <pc:sldMk cId="1267715362" sldId="281"/>
            <ac:spMk id="8" creationId="{78C088A9-3665-04AD-46DA-9AD4A06222CE}"/>
          </ac:spMkLst>
        </pc:spChg>
        <pc:spChg chg="mod">
          <ac:chgData name="iorw0224@sju.ac.kr" userId="8cd2928b-fb69-4a34-b7ec-bae7cef32d1f" providerId="ADAL" clId="{3731F88D-8CC2-4C6D-AC96-62A326907E94}" dt="2022-07-07T07:28:47.752" v="585" actId="2711"/>
          <ac:spMkLst>
            <pc:docMk/>
            <pc:sldMk cId="1267715362" sldId="281"/>
            <ac:spMk id="9" creationId="{AE05A515-73BD-4F7C-A919-EAFE378DB41F}"/>
          </ac:spMkLst>
        </pc:spChg>
        <pc:spChg chg="add mod">
          <ac:chgData name="iorw0224@sju.ac.kr" userId="8cd2928b-fb69-4a34-b7ec-bae7cef32d1f" providerId="ADAL" clId="{3731F88D-8CC2-4C6D-AC96-62A326907E94}" dt="2022-07-07T08:40:54.231" v="1518" actId="1076"/>
          <ac:spMkLst>
            <pc:docMk/>
            <pc:sldMk cId="1267715362" sldId="281"/>
            <ac:spMk id="13" creationId="{4AF66010-1FC4-DEE1-103B-F9473B43813C}"/>
          </ac:spMkLst>
        </pc:spChg>
        <pc:spChg chg="add mod">
          <ac:chgData name="iorw0224@sju.ac.kr" userId="8cd2928b-fb69-4a34-b7ec-bae7cef32d1f" providerId="ADAL" clId="{3731F88D-8CC2-4C6D-AC96-62A326907E94}" dt="2022-07-07T13:15:37.478" v="1531" actId="1076"/>
          <ac:spMkLst>
            <pc:docMk/>
            <pc:sldMk cId="1267715362" sldId="281"/>
            <ac:spMk id="14" creationId="{7037C72A-529A-317C-2D4D-9DAC1E58EC7F}"/>
          </ac:spMkLst>
        </pc:spChg>
        <pc:spChg chg="add del">
          <ac:chgData name="iorw0224@sju.ac.kr" userId="8cd2928b-fb69-4a34-b7ec-bae7cef32d1f" providerId="ADAL" clId="{3731F88D-8CC2-4C6D-AC96-62A326907E94}" dt="2022-07-07T07:17:58.434" v="477"/>
          <ac:spMkLst>
            <pc:docMk/>
            <pc:sldMk cId="1267715362" sldId="281"/>
            <ac:spMk id="15" creationId="{CE464237-08CD-53C0-73AD-8EF578EA2C97}"/>
          </ac:spMkLst>
        </pc:spChg>
        <pc:spChg chg="add mod">
          <ac:chgData name="iorw0224@sju.ac.kr" userId="8cd2928b-fb69-4a34-b7ec-bae7cef32d1f" providerId="ADAL" clId="{3731F88D-8CC2-4C6D-AC96-62A326907E94}" dt="2022-07-07T07:36:49.441" v="693" actId="14100"/>
          <ac:spMkLst>
            <pc:docMk/>
            <pc:sldMk cId="1267715362" sldId="281"/>
            <ac:spMk id="18" creationId="{56D15E06-C2D6-E1AB-B143-48F102F763F6}"/>
          </ac:spMkLst>
        </pc:spChg>
        <pc:spChg chg="add del mod">
          <ac:chgData name="iorw0224@sju.ac.kr" userId="8cd2928b-fb69-4a34-b7ec-bae7cef32d1f" providerId="ADAL" clId="{3731F88D-8CC2-4C6D-AC96-62A326907E94}" dt="2022-07-07T06:57:18.601" v="294" actId="478"/>
          <ac:spMkLst>
            <pc:docMk/>
            <pc:sldMk cId="1267715362" sldId="281"/>
            <ac:spMk id="30" creationId="{74B8284D-DE6D-91DF-D49D-FF919E842625}"/>
          </ac:spMkLst>
        </pc:spChg>
        <pc:spChg chg="add del mod">
          <ac:chgData name="iorw0224@sju.ac.kr" userId="8cd2928b-fb69-4a34-b7ec-bae7cef32d1f" providerId="ADAL" clId="{3731F88D-8CC2-4C6D-AC96-62A326907E94}" dt="2022-07-07T06:57:18.601" v="294" actId="478"/>
          <ac:spMkLst>
            <pc:docMk/>
            <pc:sldMk cId="1267715362" sldId="281"/>
            <ac:spMk id="31" creationId="{C58F37C3-555C-9677-7658-2F2C2ECC0EBE}"/>
          </ac:spMkLst>
        </pc:spChg>
        <pc:spChg chg="add del mod">
          <ac:chgData name="iorw0224@sju.ac.kr" userId="8cd2928b-fb69-4a34-b7ec-bae7cef32d1f" providerId="ADAL" clId="{3731F88D-8CC2-4C6D-AC96-62A326907E94}" dt="2022-07-07T06:58:44.187" v="309" actId="478"/>
          <ac:spMkLst>
            <pc:docMk/>
            <pc:sldMk cId="1267715362" sldId="281"/>
            <ac:spMk id="32" creationId="{7C7DA051-26B1-2DCF-E05F-189E90C1593E}"/>
          </ac:spMkLst>
        </pc:spChg>
        <pc:spChg chg="add del mod">
          <ac:chgData name="iorw0224@sju.ac.kr" userId="8cd2928b-fb69-4a34-b7ec-bae7cef32d1f" providerId="ADAL" clId="{3731F88D-8CC2-4C6D-AC96-62A326907E94}" dt="2022-07-07T06:59:04.835" v="315" actId="478"/>
          <ac:spMkLst>
            <pc:docMk/>
            <pc:sldMk cId="1267715362" sldId="281"/>
            <ac:spMk id="33" creationId="{261F783E-3B74-2966-F487-47295DD8C7CB}"/>
          </ac:spMkLst>
        </pc:spChg>
        <pc:spChg chg="add mod">
          <ac:chgData name="iorw0224@sju.ac.kr" userId="8cd2928b-fb69-4a34-b7ec-bae7cef32d1f" providerId="ADAL" clId="{3731F88D-8CC2-4C6D-AC96-62A326907E94}" dt="2022-07-07T08:36:20.631" v="1480" actId="1076"/>
          <ac:spMkLst>
            <pc:docMk/>
            <pc:sldMk cId="1267715362" sldId="281"/>
            <ac:spMk id="33" creationId="{91098C0D-5B97-C7AF-7AFF-D46B814AB550}"/>
          </ac:spMkLst>
        </pc:spChg>
        <pc:spChg chg="add del mod">
          <ac:chgData name="iorw0224@sju.ac.kr" userId="8cd2928b-fb69-4a34-b7ec-bae7cef32d1f" providerId="ADAL" clId="{3731F88D-8CC2-4C6D-AC96-62A326907E94}" dt="2022-07-07T06:57:18.601" v="294" actId="478"/>
          <ac:spMkLst>
            <pc:docMk/>
            <pc:sldMk cId="1267715362" sldId="281"/>
            <ac:spMk id="34" creationId="{CFB6011D-501E-AFFE-3086-142B82AD6ABB}"/>
          </ac:spMkLst>
        </pc:spChg>
        <pc:spChg chg="add del mod">
          <ac:chgData name="iorw0224@sju.ac.kr" userId="8cd2928b-fb69-4a34-b7ec-bae7cef32d1f" providerId="ADAL" clId="{3731F88D-8CC2-4C6D-AC96-62A326907E94}" dt="2022-07-07T06:57:18.601" v="294" actId="478"/>
          <ac:spMkLst>
            <pc:docMk/>
            <pc:sldMk cId="1267715362" sldId="281"/>
            <ac:spMk id="35" creationId="{34E2ADD0-B3D0-D8B8-0641-A3D6EFE89D98}"/>
          </ac:spMkLst>
        </pc:spChg>
        <pc:spChg chg="mod">
          <ac:chgData name="iorw0224@sju.ac.kr" userId="8cd2928b-fb69-4a34-b7ec-bae7cef32d1f" providerId="ADAL" clId="{3731F88D-8CC2-4C6D-AC96-62A326907E94}" dt="2022-07-07T07:35:09.672" v="677" actId="1076"/>
          <ac:spMkLst>
            <pc:docMk/>
            <pc:sldMk cId="1267715362" sldId="281"/>
            <ac:spMk id="36" creationId="{F9772278-9372-6FDE-3D61-76C6AFD9E072}"/>
          </ac:spMkLst>
        </pc:spChg>
        <pc:spChg chg="mod">
          <ac:chgData name="iorw0224@sju.ac.kr" userId="8cd2928b-fb69-4a34-b7ec-bae7cef32d1f" providerId="ADAL" clId="{3731F88D-8CC2-4C6D-AC96-62A326907E94}" dt="2022-07-07T07:35:09.672" v="677" actId="1076"/>
          <ac:spMkLst>
            <pc:docMk/>
            <pc:sldMk cId="1267715362" sldId="281"/>
            <ac:spMk id="37" creationId="{AA83E7BE-0CDD-A3B0-3336-B781C2AB2352}"/>
          </ac:spMkLst>
        </pc:spChg>
        <pc:spChg chg="mod">
          <ac:chgData name="iorw0224@sju.ac.kr" userId="8cd2928b-fb69-4a34-b7ec-bae7cef32d1f" providerId="ADAL" clId="{3731F88D-8CC2-4C6D-AC96-62A326907E94}" dt="2022-07-07T07:35:09.672" v="677" actId="1076"/>
          <ac:spMkLst>
            <pc:docMk/>
            <pc:sldMk cId="1267715362" sldId="281"/>
            <ac:spMk id="38" creationId="{286F4E71-7BC7-650C-4B3B-E7809265F8FC}"/>
          </ac:spMkLst>
        </pc:spChg>
        <pc:spChg chg="add del mod">
          <ac:chgData name="iorw0224@sju.ac.kr" userId="8cd2928b-fb69-4a34-b7ec-bae7cef32d1f" providerId="ADAL" clId="{3731F88D-8CC2-4C6D-AC96-62A326907E94}" dt="2022-07-07T06:57:18.601" v="294" actId="478"/>
          <ac:spMkLst>
            <pc:docMk/>
            <pc:sldMk cId="1267715362" sldId="281"/>
            <ac:spMk id="39" creationId="{C6F9710B-DF3D-1654-5406-4ADAAF026732}"/>
          </ac:spMkLst>
        </pc:spChg>
        <pc:spChg chg="add mod">
          <ac:chgData name="iorw0224@sju.ac.kr" userId="8cd2928b-fb69-4a34-b7ec-bae7cef32d1f" providerId="ADAL" clId="{3731F88D-8CC2-4C6D-AC96-62A326907E94}" dt="2022-07-07T07:33:30.119" v="650" actId="1076"/>
          <ac:spMkLst>
            <pc:docMk/>
            <pc:sldMk cId="1267715362" sldId="281"/>
            <ac:spMk id="42" creationId="{EBD827E6-EB9B-0256-E3F2-BB9B8AB47B3B}"/>
          </ac:spMkLst>
        </pc:spChg>
        <pc:spChg chg="add mod">
          <ac:chgData name="iorw0224@sju.ac.kr" userId="8cd2928b-fb69-4a34-b7ec-bae7cef32d1f" providerId="ADAL" clId="{3731F88D-8CC2-4C6D-AC96-62A326907E94}" dt="2022-07-07T08:40:54.231" v="1518" actId="1076"/>
          <ac:spMkLst>
            <pc:docMk/>
            <pc:sldMk cId="1267715362" sldId="281"/>
            <ac:spMk id="44" creationId="{4E239E95-57A7-320A-D0CF-36282A30310B}"/>
          </ac:spMkLst>
        </pc:spChg>
        <pc:spChg chg="add mod">
          <ac:chgData name="iorw0224@sju.ac.kr" userId="8cd2928b-fb69-4a34-b7ec-bae7cef32d1f" providerId="ADAL" clId="{3731F88D-8CC2-4C6D-AC96-62A326907E94}" dt="2022-07-07T07:35:09.672" v="677" actId="1076"/>
          <ac:spMkLst>
            <pc:docMk/>
            <pc:sldMk cId="1267715362" sldId="281"/>
            <ac:spMk id="45" creationId="{717B716A-7D21-F758-F801-38EE9C15EE0A}"/>
          </ac:spMkLst>
        </pc:spChg>
        <pc:spChg chg="add del mod ord">
          <ac:chgData name="iorw0224@sju.ac.kr" userId="8cd2928b-fb69-4a34-b7ec-bae7cef32d1f" providerId="ADAL" clId="{3731F88D-8CC2-4C6D-AC96-62A326907E94}" dt="2022-07-07T08:36:03.259" v="1476" actId="478"/>
          <ac:spMkLst>
            <pc:docMk/>
            <pc:sldMk cId="1267715362" sldId="281"/>
            <ac:spMk id="47" creationId="{F435AB20-9D02-0172-F9AE-1A6A525FF64A}"/>
          </ac:spMkLst>
        </pc:spChg>
        <pc:spChg chg="add mod">
          <ac:chgData name="iorw0224@sju.ac.kr" userId="8cd2928b-fb69-4a34-b7ec-bae7cef32d1f" providerId="ADAL" clId="{3731F88D-8CC2-4C6D-AC96-62A326907E94}" dt="2022-07-07T07:34:20.674" v="659" actId="1076"/>
          <ac:spMkLst>
            <pc:docMk/>
            <pc:sldMk cId="1267715362" sldId="281"/>
            <ac:spMk id="52" creationId="{8273D2F7-1987-67B5-8049-91B34CA7608E}"/>
          </ac:spMkLst>
        </pc:spChg>
        <pc:spChg chg="add mod">
          <ac:chgData name="iorw0224@sju.ac.kr" userId="8cd2928b-fb69-4a34-b7ec-bae7cef32d1f" providerId="ADAL" clId="{3731F88D-8CC2-4C6D-AC96-62A326907E94}" dt="2022-07-07T08:36:27.013" v="1482" actId="1076"/>
          <ac:spMkLst>
            <pc:docMk/>
            <pc:sldMk cId="1267715362" sldId="281"/>
            <ac:spMk id="53" creationId="{E92E1D3D-EBFF-5EE8-696A-C42FCF85E156}"/>
          </ac:spMkLst>
        </pc:spChg>
        <pc:spChg chg="add mod">
          <ac:chgData name="iorw0224@sju.ac.kr" userId="8cd2928b-fb69-4a34-b7ec-bae7cef32d1f" providerId="ADAL" clId="{3731F88D-8CC2-4C6D-AC96-62A326907E94}" dt="2022-07-07T07:37:02.455" v="694" actId="207"/>
          <ac:spMkLst>
            <pc:docMk/>
            <pc:sldMk cId="1267715362" sldId="281"/>
            <ac:spMk id="54" creationId="{970E5179-12B3-96F9-D2B3-F33889B9FC54}"/>
          </ac:spMkLst>
        </pc:spChg>
        <pc:spChg chg="mod">
          <ac:chgData name="iorw0224@sju.ac.kr" userId="8cd2928b-fb69-4a34-b7ec-bae7cef32d1f" providerId="ADAL" clId="{3731F88D-8CC2-4C6D-AC96-62A326907E94}" dt="2022-07-07T07:35:09.672" v="677" actId="1076"/>
          <ac:spMkLst>
            <pc:docMk/>
            <pc:sldMk cId="1267715362" sldId="281"/>
            <ac:spMk id="63" creationId="{A19D9FE4-0F50-4435-A473-F0EB612CC8C5}"/>
          </ac:spMkLst>
        </pc:spChg>
        <pc:spChg chg="mod">
          <ac:chgData name="iorw0224@sju.ac.kr" userId="8cd2928b-fb69-4a34-b7ec-bae7cef32d1f" providerId="ADAL" clId="{3731F88D-8CC2-4C6D-AC96-62A326907E94}" dt="2022-07-07T07:35:09.672" v="677" actId="1076"/>
          <ac:spMkLst>
            <pc:docMk/>
            <pc:sldMk cId="1267715362" sldId="281"/>
            <ac:spMk id="65" creationId="{E1C896C5-2556-4883-BC54-D61B23505E29}"/>
          </ac:spMkLst>
        </pc:spChg>
        <pc:spChg chg="del">
          <ac:chgData name="iorw0224@sju.ac.kr" userId="8cd2928b-fb69-4a34-b7ec-bae7cef32d1f" providerId="ADAL" clId="{3731F88D-8CC2-4C6D-AC96-62A326907E94}" dt="2022-07-07T06:51:04.276" v="154" actId="478"/>
          <ac:spMkLst>
            <pc:docMk/>
            <pc:sldMk cId="1267715362" sldId="281"/>
            <ac:spMk id="67" creationId="{02AD9C19-0092-4B5C-9A10-42B59DF3EB2F}"/>
          </ac:spMkLst>
        </pc:spChg>
        <pc:spChg chg="del">
          <ac:chgData name="iorw0224@sju.ac.kr" userId="8cd2928b-fb69-4a34-b7ec-bae7cef32d1f" providerId="ADAL" clId="{3731F88D-8CC2-4C6D-AC96-62A326907E94}" dt="2022-07-07T06:51:04.276" v="154" actId="478"/>
          <ac:spMkLst>
            <pc:docMk/>
            <pc:sldMk cId="1267715362" sldId="281"/>
            <ac:spMk id="69" creationId="{0FF2209F-4562-4B95-9C53-6E695A83091E}"/>
          </ac:spMkLst>
        </pc:spChg>
        <pc:spChg chg="del">
          <ac:chgData name="iorw0224@sju.ac.kr" userId="8cd2928b-fb69-4a34-b7ec-bae7cef32d1f" providerId="ADAL" clId="{3731F88D-8CC2-4C6D-AC96-62A326907E94}" dt="2022-07-07T06:51:04.276" v="154" actId="478"/>
          <ac:spMkLst>
            <pc:docMk/>
            <pc:sldMk cId="1267715362" sldId="281"/>
            <ac:spMk id="71" creationId="{5ABFDDBD-67C2-4FF1-9AB9-7929B780381F}"/>
          </ac:spMkLst>
        </pc:spChg>
        <pc:spChg chg="add del mod ord">
          <ac:chgData name="iorw0224@sju.ac.kr" userId="8cd2928b-fb69-4a34-b7ec-bae7cef32d1f" providerId="ADAL" clId="{3731F88D-8CC2-4C6D-AC96-62A326907E94}" dt="2022-07-07T08:36:15.334" v="1478" actId="478"/>
          <ac:spMkLst>
            <pc:docMk/>
            <pc:sldMk cId="1267715362" sldId="281"/>
            <ac:spMk id="72" creationId="{20B0475D-8A0D-59D5-7AB9-847E18954106}"/>
          </ac:spMkLst>
        </pc:spChg>
        <pc:spChg chg="mod">
          <ac:chgData name="iorw0224@sju.ac.kr" userId="8cd2928b-fb69-4a34-b7ec-bae7cef32d1f" providerId="ADAL" clId="{3731F88D-8CC2-4C6D-AC96-62A326907E94}" dt="2022-07-07T07:35:09.672" v="677" actId="1076"/>
          <ac:spMkLst>
            <pc:docMk/>
            <pc:sldMk cId="1267715362" sldId="281"/>
            <ac:spMk id="73" creationId="{C72CD3EE-2E91-48D9-954D-474F10498196}"/>
          </ac:spMkLst>
        </pc:spChg>
        <pc:spChg chg="del">
          <ac:chgData name="iorw0224@sju.ac.kr" userId="8cd2928b-fb69-4a34-b7ec-bae7cef32d1f" providerId="ADAL" clId="{3731F88D-8CC2-4C6D-AC96-62A326907E94}" dt="2022-07-07T06:51:04.276" v="154" actId="478"/>
          <ac:spMkLst>
            <pc:docMk/>
            <pc:sldMk cId="1267715362" sldId="281"/>
            <ac:spMk id="75" creationId="{3C95A458-1F59-4214-910A-7C4BD0CF1CEE}"/>
          </ac:spMkLst>
        </pc:spChg>
        <pc:spChg chg="del">
          <ac:chgData name="iorw0224@sju.ac.kr" userId="8cd2928b-fb69-4a34-b7ec-bae7cef32d1f" providerId="ADAL" clId="{3731F88D-8CC2-4C6D-AC96-62A326907E94}" dt="2022-07-07T06:51:04.276" v="154" actId="478"/>
          <ac:spMkLst>
            <pc:docMk/>
            <pc:sldMk cId="1267715362" sldId="281"/>
            <ac:spMk id="77" creationId="{32F77550-2DE8-4741-BA85-B57F85EAC5F5}"/>
          </ac:spMkLst>
        </pc:spChg>
        <pc:spChg chg="mod">
          <ac:chgData name="iorw0224@sju.ac.kr" userId="8cd2928b-fb69-4a34-b7ec-bae7cef32d1f" providerId="ADAL" clId="{3731F88D-8CC2-4C6D-AC96-62A326907E94}" dt="2022-07-07T07:35:09.672" v="677" actId="1076"/>
          <ac:spMkLst>
            <pc:docMk/>
            <pc:sldMk cId="1267715362" sldId="281"/>
            <ac:spMk id="79" creationId="{E25DDB38-C138-4C2B-972C-7167AF8A5202}"/>
          </ac:spMkLst>
        </pc:spChg>
        <pc:spChg chg="del">
          <ac:chgData name="iorw0224@sju.ac.kr" userId="8cd2928b-fb69-4a34-b7ec-bae7cef32d1f" providerId="ADAL" clId="{3731F88D-8CC2-4C6D-AC96-62A326907E94}" dt="2022-07-07T06:51:04.276" v="154" actId="478"/>
          <ac:spMkLst>
            <pc:docMk/>
            <pc:sldMk cId="1267715362" sldId="281"/>
            <ac:spMk id="81" creationId="{280FC240-7575-461A-9E89-888115308CEF}"/>
          </ac:spMkLst>
        </pc:spChg>
        <pc:spChg chg="del">
          <ac:chgData name="iorw0224@sju.ac.kr" userId="8cd2928b-fb69-4a34-b7ec-bae7cef32d1f" providerId="ADAL" clId="{3731F88D-8CC2-4C6D-AC96-62A326907E94}" dt="2022-07-07T06:51:04.276" v="154" actId="478"/>
          <ac:spMkLst>
            <pc:docMk/>
            <pc:sldMk cId="1267715362" sldId="281"/>
            <ac:spMk id="83" creationId="{98755573-96C4-472A-A10A-E97DD41A0175}"/>
          </ac:spMkLst>
        </pc:spChg>
        <pc:spChg chg="del">
          <ac:chgData name="iorw0224@sju.ac.kr" userId="8cd2928b-fb69-4a34-b7ec-bae7cef32d1f" providerId="ADAL" clId="{3731F88D-8CC2-4C6D-AC96-62A326907E94}" dt="2022-07-07T06:51:04.276" v="154" actId="478"/>
          <ac:spMkLst>
            <pc:docMk/>
            <pc:sldMk cId="1267715362" sldId="281"/>
            <ac:spMk id="85" creationId="{CBA51988-0519-459A-98BA-80BBCC354EFD}"/>
          </ac:spMkLst>
        </pc:spChg>
        <pc:spChg chg="del">
          <ac:chgData name="iorw0224@sju.ac.kr" userId="8cd2928b-fb69-4a34-b7ec-bae7cef32d1f" providerId="ADAL" clId="{3731F88D-8CC2-4C6D-AC96-62A326907E94}" dt="2022-07-07T06:51:04.276" v="154" actId="478"/>
          <ac:spMkLst>
            <pc:docMk/>
            <pc:sldMk cId="1267715362" sldId="281"/>
            <ac:spMk id="87" creationId="{56ED3506-FB49-413B-B711-4B1378B01417}"/>
          </ac:spMkLst>
        </pc:spChg>
        <pc:spChg chg="del">
          <ac:chgData name="iorw0224@sju.ac.kr" userId="8cd2928b-fb69-4a34-b7ec-bae7cef32d1f" providerId="ADAL" clId="{3731F88D-8CC2-4C6D-AC96-62A326907E94}" dt="2022-07-07T06:51:04.276" v="154" actId="478"/>
          <ac:spMkLst>
            <pc:docMk/>
            <pc:sldMk cId="1267715362" sldId="281"/>
            <ac:spMk id="89" creationId="{6A663172-C587-4991-8D20-A45D1F498DC3}"/>
          </ac:spMkLst>
        </pc:spChg>
        <pc:spChg chg="del">
          <ac:chgData name="iorw0224@sju.ac.kr" userId="8cd2928b-fb69-4a34-b7ec-bae7cef32d1f" providerId="ADAL" clId="{3731F88D-8CC2-4C6D-AC96-62A326907E94}" dt="2022-07-07T06:51:04.276" v="154" actId="478"/>
          <ac:spMkLst>
            <pc:docMk/>
            <pc:sldMk cId="1267715362" sldId="281"/>
            <ac:spMk id="91" creationId="{43B173D8-D764-43FF-81D5-9F8760A141B4}"/>
          </ac:spMkLst>
        </pc:spChg>
        <pc:spChg chg="del">
          <ac:chgData name="iorw0224@sju.ac.kr" userId="8cd2928b-fb69-4a34-b7ec-bae7cef32d1f" providerId="ADAL" clId="{3731F88D-8CC2-4C6D-AC96-62A326907E94}" dt="2022-07-07T06:51:04.276" v="154" actId="478"/>
          <ac:spMkLst>
            <pc:docMk/>
            <pc:sldMk cId="1267715362" sldId="281"/>
            <ac:spMk id="95" creationId="{29BF2F4D-0F97-481D-A3DB-8D8FEB6F28C4}"/>
          </ac:spMkLst>
        </pc:spChg>
        <pc:spChg chg="del">
          <ac:chgData name="iorw0224@sju.ac.kr" userId="8cd2928b-fb69-4a34-b7ec-bae7cef32d1f" providerId="ADAL" clId="{3731F88D-8CC2-4C6D-AC96-62A326907E94}" dt="2022-07-07T06:51:04.276" v="154" actId="478"/>
          <ac:spMkLst>
            <pc:docMk/>
            <pc:sldMk cId="1267715362" sldId="281"/>
            <ac:spMk id="97" creationId="{140F26A5-31C5-49C7-B8C4-DDF60C8E04D8}"/>
          </ac:spMkLst>
        </pc:spChg>
        <pc:spChg chg="del">
          <ac:chgData name="iorw0224@sju.ac.kr" userId="8cd2928b-fb69-4a34-b7ec-bae7cef32d1f" providerId="ADAL" clId="{3731F88D-8CC2-4C6D-AC96-62A326907E94}" dt="2022-07-07T06:51:04.276" v="154" actId="478"/>
          <ac:spMkLst>
            <pc:docMk/>
            <pc:sldMk cId="1267715362" sldId="281"/>
            <ac:spMk id="99" creationId="{67E466AB-091B-448A-9EBF-2E138367187B}"/>
          </ac:spMkLst>
        </pc:spChg>
        <pc:picChg chg="add mod">
          <ac:chgData name="iorw0224@sju.ac.kr" userId="8cd2928b-fb69-4a34-b7ec-bae7cef32d1f" providerId="ADAL" clId="{3731F88D-8CC2-4C6D-AC96-62A326907E94}" dt="2022-07-07T07:33:30.119" v="650" actId="1076"/>
          <ac:picMkLst>
            <pc:docMk/>
            <pc:sldMk cId="1267715362" sldId="281"/>
            <ac:picMk id="12" creationId="{799124B4-BCDF-A9F0-8EEA-DF7AA10877E1}"/>
          </ac:picMkLst>
        </pc:picChg>
        <pc:picChg chg="add mod">
          <ac:chgData name="iorw0224@sju.ac.kr" userId="8cd2928b-fb69-4a34-b7ec-bae7cef32d1f" providerId="ADAL" clId="{3731F88D-8CC2-4C6D-AC96-62A326907E94}" dt="2022-07-07T08:36:31.975" v="1485" actId="1076"/>
          <ac:picMkLst>
            <pc:docMk/>
            <pc:sldMk cId="1267715362" sldId="281"/>
            <ac:picMk id="17" creationId="{11E62441-2717-9D31-07EF-528657379656}"/>
          </ac:picMkLst>
        </pc:picChg>
        <pc:picChg chg="add mod">
          <ac:chgData name="iorw0224@sju.ac.kr" userId="8cd2928b-fb69-4a34-b7ec-bae7cef32d1f" providerId="ADAL" clId="{3731F88D-8CC2-4C6D-AC96-62A326907E94}" dt="2022-07-07T07:33:30.119" v="650" actId="1076"/>
          <ac:picMkLst>
            <pc:docMk/>
            <pc:sldMk cId="1267715362" sldId="281"/>
            <ac:picMk id="40" creationId="{237DD106-3AB3-A6A3-B01B-D2A8AF898C11}"/>
          </ac:picMkLst>
        </pc:picChg>
        <pc:cxnChg chg="mod">
          <ac:chgData name="iorw0224@sju.ac.kr" userId="8cd2928b-fb69-4a34-b7ec-bae7cef32d1f" providerId="ADAL" clId="{3731F88D-8CC2-4C6D-AC96-62A326907E94}" dt="2022-07-07T06:56:54.304" v="291" actId="1076"/>
          <ac:cxnSpMkLst>
            <pc:docMk/>
            <pc:sldMk cId="1267715362" sldId="281"/>
            <ac:cxnSpMk id="11" creationId="{D594AD39-1264-44FB-9659-7901314242FB}"/>
          </ac:cxnSpMkLst>
        </pc:cxnChg>
        <pc:cxnChg chg="add del mod">
          <ac:chgData name="iorw0224@sju.ac.kr" userId="8cd2928b-fb69-4a34-b7ec-bae7cef32d1f" providerId="ADAL" clId="{3731F88D-8CC2-4C6D-AC96-62A326907E94}" dt="2022-07-07T07:37:19.892" v="698" actId="11529"/>
          <ac:cxnSpMkLst>
            <pc:docMk/>
            <pc:sldMk cId="1267715362" sldId="281"/>
            <ac:cxnSpMk id="20" creationId="{1C5E9C43-2D7A-0EEB-8B32-7E697944EA6E}"/>
          </ac:cxnSpMkLst>
        </pc:cxnChg>
        <pc:cxnChg chg="add del mod">
          <ac:chgData name="iorw0224@sju.ac.kr" userId="8cd2928b-fb69-4a34-b7ec-bae7cef32d1f" providerId="ADAL" clId="{3731F88D-8CC2-4C6D-AC96-62A326907E94}" dt="2022-07-07T07:38:52.229" v="718" actId="478"/>
          <ac:cxnSpMkLst>
            <pc:docMk/>
            <pc:sldMk cId="1267715362" sldId="281"/>
            <ac:cxnSpMk id="23" creationId="{26BCD3E1-9763-0ED7-7B7A-AE7EB9633224}"/>
          </ac:cxnSpMkLst>
        </pc:cxnChg>
        <pc:cxnChg chg="add mod">
          <ac:chgData name="iorw0224@sju.ac.kr" userId="8cd2928b-fb69-4a34-b7ec-bae7cef32d1f" providerId="ADAL" clId="{3731F88D-8CC2-4C6D-AC96-62A326907E94}" dt="2022-07-07T07:25:44.820" v="575" actId="1076"/>
          <ac:cxnSpMkLst>
            <pc:docMk/>
            <pc:sldMk cId="1267715362" sldId="281"/>
            <ac:cxnSpMk id="48" creationId="{F9283F72-0019-E4F0-2B97-DA78B90D41A0}"/>
          </ac:cxnSpMkLst>
        </pc:cxnChg>
        <pc:cxnChg chg="add del mod">
          <ac:chgData name="iorw0224@sju.ac.kr" userId="8cd2928b-fb69-4a34-b7ec-bae7cef32d1f" providerId="ADAL" clId="{3731F88D-8CC2-4C6D-AC96-62A326907E94}" dt="2022-07-07T07:29:55.900" v="587"/>
          <ac:cxnSpMkLst>
            <pc:docMk/>
            <pc:sldMk cId="1267715362" sldId="281"/>
            <ac:cxnSpMk id="49" creationId="{13F3020B-791C-CADB-F34B-0E2E6EF89D68}"/>
          </ac:cxnSpMkLst>
        </pc:cxnChg>
      </pc:sldChg>
      <pc:sldChg chg="add del">
        <pc:chgData name="iorw0224@sju.ac.kr" userId="8cd2928b-fb69-4a34-b7ec-bae7cef32d1f" providerId="ADAL" clId="{3731F88D-8CC2-4C6D-AC96-62A326907E94}" dt="2022-07-07T06:42:28.689" v="57"/>
        <pc:sldMkLst>
          <pc:docMk/>
          <pc:sldMk cId="1646344990" sldId="281"/>
        </pc:sldMkLst>
      </pc:sldChg>
      <pc:sldChg chg="add del">
        <pc:chgData name="iorw0224@sju.ac.kr" userId="8cd2928b-fb69-4a34-b7ec-bae7cef32d1f" providerId="ADAL" clId="{3731F88D-8CC2-4C6D-AC96-62A326907E94}" dt="2022-07-07T08:40:19.122" v="1517" actId="47"/>
        <pc:sldMkLst>
          <pc:docMk/>
          <pc:sldMk cId="2852171535" sldId="282"/>
        </pc:sldMkLst>
      </pc:sldChg>
      <pc:sldChg chg="add del">
        <pc:chgData name="iorw0224@sju.ac.kr" userId="8cd2928b-fb69-4a34-b7ec-bae7cef32d1f" providerId="ADAL" clId="{3731F88D-8CC2-4C6D-AC96-62A326907E94}" dt="2022-07-07T08:40:17.775" v="1516" actId="47"/>
        <pc:sldMkLst>
          <pc:docMk/>
          <pc:sldMk cId="4007493488" sldId="283"/>
        </pc:sldMkLst>
      </pc:sldChg>
      <pc:sldChg chg="addSp delSp modSp add del mod">
        <pc:chgData name="iorw0224@sju.ac.kr" userId="8cd2928b-fb69-4a34-b7ec-bae7cef32d1f" providerId="ADAL" clId="{3731F88D-8CC2-4C6D-AC96-62A326907E94}" dt="2022-07-07T07:57:53.736" v="902" actId="47"/>
        <pc:sldMkLst>
          <pc:docMk/>
          <pc:sldMk cId="2668962880" sldId="284"/>
        </pc:sldMkLst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8" creationId="{78C088A9-3665-04AD-46DA-9AD4A06222CE}"/>
          </ac:spMkLst>
        </pc:spChg>
        <pc:spChg chg="add mod">
          <ac:chgData name="iorw0224@sju.ac.kr" userId="8cd2928b-fb69-4a34-b7ec-bae7cef32d1f" providerId="ADAL" clId="{3731F88D-8CC2-4C6D-AC96-62A326907E94}" dt="2022-07-07T07:52:35.375" v="864" actId="1076"/>
          <ac:spMkLst>
            <pc:docMk/>
            <pc:sldMk cId="2668962880" sldId="284"/>
            <ac:spMk id="10" creationId="{E896A84B-E7CE-9C79-E267-BAA0721B5931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13" creationId="{4AF66010-1FC4-DEE1-103B-F9473B43813C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18" creationId="{56D15E06-C2D6-E1AB-B143-48F102F763F6}"/>
          </ac:spMkLst>
        </pc:spChg>
        <pc:spChg chg="mod">
          <ac:chgData name="iorw0224@sju.ac.kr" userId="8cd2928b-fb69-4a34-b7ec-bae7cef32d1f" providerId="ADAL" clId="{3731F88D-8CC2-4C6D-AC96-62A326907E94}" dt="2022-07-07T07:44:49.613" v="752"/>
          <ac:spMkLst>
            <pc:docMk/>
            <pc:sldMk cId="2668962880" sldId="284"/>
            <ac:spMk id="33" creationId="{39519D25-146A-3AC8-7C27-22A08452EF3E}"/>
          </ac:spMkLst>
        </pc:spChg>
        <pc:spChg chg="mod">
          <ac:chgData name="iorw0224@sju.ac.kr" userId="8cd2928b-fb69-4a34-b7ec-bae7cef32d1f" providerId="ADAL" clId="{3731F88D-8CC2-4C6D-AC96-62A326907E94}" dt="2022-07-07T07:45:28.238" v="764" actId="1076"/>
          <ac:spMkLst>
            <pc:docMk/>
            <pc:sldMk cId="2668962880" sldId="284"/>
            <ac:spMk id="34" creationId="{93650BE8-5E7B-EC4C-5715-EA37DA35CF02}"/>
          </ac:spMkLst>
        </pc:spChg>
        <pc:spChg chg="add mod ord">
          <ac:chgData name="iorw0224@sju.ac.kr" userId="8cd2928b-fb69-4a34-b7ec-bae7cef32d1f" providerId="ADAL" clId="{3731F88D-8CC2-4C6D-AC96-62A326907E94}" dt="2022-07-07T07:52:35.375" v="864" actId="1076"/>
          <ac:spMkLst>
            <pc:docMk/>
            <pc:sldMk cId="2668962880" sldId="284"/>
            <ac:spMk id="35" creationId="{C9BAD81C-4E06-9113-A943-D2C2A32D4ACC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36" creationId="{F9772278-9372-6FDE-3D61-76C6AFD9E072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37" creationId="{AA83E7BE-0CDD-A3B0-3336-B781C2AB2352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38" creationId="{286F4E71-7BC7-650C-4B3B-E7809265F8FC}"/>
          </ac:spMkLst>
        </pc:spChg>
        <pc:spChg chg="add del mod">
          <ac:chgData name="iorw0224@sju.ac.kr" userId="8cd2928b-fb69-4a34-b7ec-bae7cef32d1f" providerId="ADAL" clId="{3731F88D-8CC2-4C6D-AC96-62A326907E94}" dt="2022-07-07T07:51:04.342" v="783" actId="478"/>
          <ac:spMkLst>
            <pc:docMk/>
            <pc:sldMk cId="2668962880" sldId="284"/>
            <ac:spMk id="39" creationId="{1A9D1693-844C-8A63-6911-4E3FD9CB93A5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42" creationId="{EBD827E6-EB9B-0256-E3F2-BB9B8AB47B3B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44" creationId="{4E239E95-57A7-320A-D0CF-36282A30310B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45" creationId="{717B716A-7D21-F758-F801-38EE9C15EE0A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47" creationId="{F435AB20-9D02-0172-F9AE-1A6A525FF64A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52" creationId="{8273D2F7-1987-67B5-8049-91B34CA7608E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53" creationId="{E92E1D3D-EBFF-5EE8-696A-C42FCF85E156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54" creationId="{970E5179-12B3-96F9-D2B3-F33889B9FC54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63" creationId="{A19D9FE4-0F50-4435-A473-F0EB612CC8C5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65" creationId="{E1C896C5-2556-4883-BC54-D61B23505E29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72" creationId="{20B0475D-8A0D-59D5-7AB9-847E18954106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73" creationId="{C72CD3EE-2E91-48D9-954D-474F10498196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79" creationId="{E25DDB38-C138-4C2B-972C-7167AF8A5202}"/>
          </ac:spMkLst>
        </pc:spChg>
        <pc:grpChg chg="add mod">
          <ac:chgData name="iorw0224@sju.ac.kr" userId="8cd2928b-fb69-4a34-b7ec-bae7cef32d1f" providerId="ADAL" clId="{3731F88D-8CC2-4C6D-AC96-62A326907E94}" dt="2022-07-07T07:52:40.071" v="866" actId="1076"/>
          <ac:grpSpMkLst>
            <pc:docMk/>
            <pc:sldMk cId="2668962880" sldId="284"/>
            <ac:grpSpMk id="32" creationId="{4F16867E-C870-D63C-0686-E198D00AC053}"/>
          </ac:grpSpMkLst>
        </pc:grpChg>
        <pc:picChg chg="add mod">
          <ac:chgData name="iorw0224@sju.ac.kr" userId="8cd2928b-fb69-4a34-b7ec-bae7cef32d1f" providerId="ADAL" clId="{3731F88D-8CC2-4C6D-AC96-62A326907E94}" dt="2022-07-07T07:52:35.375" v="864" actId="1076"/>
          <ac:picMkLst>
            <pc:docMk/>
            <pc:sldMk cId="2668962880" sldId="284"/>
            <ac:picMk id="8" creationId="{E02095DE-0080-794E-3834-C31FD83D8360}"/>
          </ac:picMkLst>
        </pc:picChg>
        <pc:picChg chg="del">
          <ac:chgData name="iorw0224@sju.ac.kr" userId="8cd2928b-fb69-4a34-b7ec-bae7cef32d1f" providerId="ADAL" clId="{3731F88D-8CC2-4C6D-AC96-62A326907E94}" dt="2022-07-07T07:44:47.078" v="751" actId="478"/>
          <ac:picMkLst>
            <pc:docMk/>
            <pc:sldMk cId="2668962880" sldId="284"/>
            <ac:picMk id="12" creationId="{799124B4-BCDF-A9F0-8EEA-DF7AA10877E1}"/>
          </ac:picMkLst>
        </pc:picChg>
        <pc:picChg chg="del">
          <ac:chgData name="iorw0224@sju.ac.kr" userId="8cd2928b-fb69-4a34-b7ec-bae7cef32d1f" providerId="ADAL" clId="{3731F88D-8CC2-4C6D-AC96-62A326907E94}" dt="2022-07-07T07:44:47.078" v="751" actId="478"/>
          <ac:picMkLst>
            <pc:docMk/>
            <pc:sldMk cId="2668962880" sldId="284"/>
            <ac:picMk id="17" creationId="{11E62441-2717-9D31-07EF-528657379656}"/>
          </ac:picMkLst>
        </pc:picChg>
        <pc:picChg chg="del">
          <ac:chgData name="iorw0224@sju.ac.kr" userId="8cd2928b-fb69-4a34-b7ec-bae7cef32d1f" providerId="ADAL" clId="{3731F88D-8CC2-4C6D-AC96-62A326907E94}" dt="2022-07-07T07:44:47.078" v="751" actId="478"/>
          <ac:picMkLst>
            <pc:docMk/>
            <pc:sldMk cId="2668962880" sldId="284"/>
            <ac:picMk id="40" creationId="{237DD106-3AB3-A6A3-B01B-D2A8AF898C11}"/>
          </ac:picMkLst>
        </pc:picChg>
      </pc:sldChg>
      <pc:sldChg chg="addSp modSp new del mod ord">
        <pc:chgData name="iorw0224@sju.ac.kr" userId="8cd2928b-fb69-4a34-b7ec-bae7cef32d1f" providerId="ADAL" clId="{3731F88D-8CC2-4C6D-AC96-62A326907E94}" dt="2022-07-07T07:57:51.459" v="901" actId="47"/>
        <pc:sldMkLst>
          <pc:docMk/>
          <pc:sldMk cId="2508917865" sldId="285"/>
        </pc:sldMkLst>
        <pc:spChg chg="add mod">
          <ac:chgData name="iorw0224@sju.ac.kr" userId="8cd2928b-fb69-4a34-b7ec-bae7cef32d1f" providerId="ADAL" clId="{3731F88D-8CC2-4C6D-AC96-62A326907E94}" dt="2022-07-07T07:54:05.671" v="877" actId="1076"/>
          <ac:spMkLst>
            <pc:docMk/>
            <pc:sldMk cId="2508917865" sldId="285"/>
            <ac:spMk id="2" creationId="{0DEE9738-A4D4-4D94-07EA-600A81E0343C}"/>
          </ac:spMkLst>
        </pc:spChg>
        <pc:spChg chg="add mod">
          <ac:chgData name="iorw0224@sju.ac.kr" userId="8cd2928b-fb69-4a34-b7ec-bae7cef32d1f" providerId="ADAL" clId="{3731F88D-8CC2-4C6D-AC96-62A326907E94}" dt="2022-07-07T07:54:05.671" v="877" actId="1076"/>
          <ac:spMkLst>
            <pc:docMk/>
            <pc:sldMk cId="2508917865" sldId="285"/>
            <ac:spMk id="4" creationId="{D19DE8F1-50F7-91C2-A5DF-86E712E01738}"/>
          </ac:spMkLst>
        </pc:spChg>
        <pc:picChg chg="add mod">
          <ac:chgData name="iorw0224@sju.ac.kr" userId="8cd2928b-fb69-4a34-b7ec-bae7cef32d1f" providerId="ADAL" clId="{3731F88D-8CC2-4C6D-AC96-62A326907E94}" dt="2022-07-07T07:54:05.671" v="877" actId="1076"/>
          <ac:picMkLst>
            <pc:docMk/>
            <pc:sldMk cId="2508917865" sldId="285"/>
            <ac:picMk id="3" creationId="{D2DABC67-5341-C1AD-8671-04F130E0AB65}"/>
          </ac:picMkLst>
        </pc:picChg>
      </pc:sldChg>
      <pc:sldChg chg="addSp delSp modSp add mod">
        <pc:chgData name="iorw0224@sju.ac.kr" userId="8cd2928b-fb69-4a34-b7ec-bae7cef32d1f" providerId="ADAL" clId="{3731F88D-8CC2-4C6D-AC96-62A326907E94}" dt="2022-07-07T13:24:43.772" v="1537" actId="1076"/>
        <pc:sldMkLst>
          <pc:docMk/>
          <pc:sldMk cId="1690361807" sldId="286"/>
        </pc:sldMkLst>
        <pc:spChg chg="mod">
          <ac:chgData name="iorw0224@sju.ac.kr" userId="8cd2928b-fb69-4a34-b7ec-bae7cef32d1f" providerId="ADAL" clId="{3731F88D-8CC2-4C6D-AC96-62A326907E94}" dt="2022-07-07T08:29:12.463" v="1394" actId="1076"/>
          <ac:spMkLst>
            <pc:docMk/>
            <pc:sldMk cId="1690361807" sldId="286"/>
            <ac:spMk id="8" creationId="{78C088A9-3665-04AD-46DA-9AD4A06222CE}"/>
          </ac:spMkLst>
        </pc:spChg>
        <pc:spChg chg="mod">
          <ac:chgData name="iorw0224@sju.ac.kr" userId="8cd2928b-fb69-4a34-b7ec-bae7cef32d1f" providerId="ADAL" clId="{3731F88D-8CC2-4C6D-AC96-62A326907E94}" dt="2022-07-07T08:29:29.022" v="1397" actId="1076"/>
          <ac:spMkLst>
            <pc:docMk/>
            <pc:sldMk cId="1690361807" sldId="286"/>
            <ac:spMk id="13" creationId="{4AF66010-1FC4-DEE1-103B-F9473B43813C}"/>
          </ac:spMkLst>
        </pc:spChg>
        <pc:spChg chg="del">
          <ac:chgData name="iorw0224@sju.ac.kr" userId="8cd2928b-fb69-4a34-b7ec-bae7cef32d1f" providerId="ADAL" clId="{3731F88D-8CC2-4C6D-AC96-62A326907E94}" dt="2022-07-07T08:02:27.554" v="930" actId="478"/>
          <ac:spMkLst>
            <pc:docMk/>
            <pc:sldMk cId="1690361807" sldId="286"/>
            <ac:spMk id="14" creationId="{7037C72A-529A-317C-2D4D-9DAC1E58EC7F}"/>
          </ac:spMkLst>
        </pc:spChg>
        <pc:spChg chg="mod">
          <ac:chgData name="iorw0224@sju.ac.kr" userId="8cd2928b-fb69-4a34-b7ec-bae7cef32d1f" providerId="ADAL" clId="{3731F88D-8CC2-4C6D-AC96-62A326907E94}" dt="2022-07-07T08:29:12.463" v="1394" actId="1076"/>
          <ac:spMkLst>
            <pc:docMk/>
            <pc:sldMk cId="1690361807" sldId="286"/>
            <ac:spMk id="18" creationId="{56D15E06-C2D6-E1AB-B143-48F102F763F6}"/>
          </ac:spMkLst>
        </pc:spChg>
        <pc:spChg chg="add del mod">
          <ac:chgData name="iorw0224@sju.ac.kr" userId="8cd2928b-fb69-4a34-b7ec-bae7cef32d1f" providerId="ADAL" clId="{3731F88D-8CC2-4C6D-AC96-62A326907E94}" dt="2022-07-07T08:09:45.823" v="1009" actId="1076"/>
          <ac:spMkLst>
            <pc:docMk/>
            <pc:sldMk cId="1690361807" sldId="286"/>
            <ac:spMk id="25" creationId="{DB6EF2B2-A088-135D-11FB-10F6FB52DAC8}"/>
          </ac:spMkLst>
        </pc:spChg>
        <pc:spChg chg="add mod">
          <ac:chgData name="iorw0224@sju.ac.kr" userId="8cd2928b-fb69-4a34-b7ec-bae7cef32d1f" providerId="ADAL" clId="{3731F88D-8CC2-4C6D-AC96-62A326907E94}" dt="2022-07-07T08:33:41.390" v="1459" actId="1076"/>
          <ac:spMkLst>
            <pc:docMk/>
            <pc:sldMk cId="1690361807" sldId="286"/>
            <ac:spMk id="30" creationId="{07B48CC1-5126-D310-F563-8F12B9C888C4}"/>
          </ac:spMkLst>
        </pc:spChg>
        <pc:spChg chg="mod">
          <ac:chgData name="iorw0224@sju.ac.kr" userId="8cd2928b-fb69-4a34-b7ec-bae7cef32d1f" providerId="ADAL" clId="{3731F88D-8CC2-4C6D-AC96-62A326907E94}" dt="2022-07-07T08:29:12.463" v="1394" actId="1076"/>
          <ac:spMkLst>
            <pc:docMk/>
            <pc:sldMk cId="1690361807" sldId="286"/>
            <ac:spMk id="36" creationId="{F9772278-9372-6FDE-3D61-76C6AFD9E072}"/>
          </ac:spMkLst>
        </pc:spChg>
        <pc:spChg chg="mod">
          <ac:chgData name="iorw0224@sju.ac.kr" userId="8cd2928b-fb69-4a34-b7ec-bae7cef32d1f" providerId="ADAL" clId="{3731F88D-8CC2-4C6D-AC96-62A326907E94}" dt="2022-07-07T08:29:12.463" v="1394" actId="1076"/>
          <ac:spMkLst>
            <pc:docMk/>
            <pc:sldMk cId="1690361807" sldId="286"/>
            <ac:spMk id="37" creationId="{AA83E7BE-0CDD-A3B0-3336-B781C2AB2352}"/>
          </ac:spMkLst>
        </pc:spChg>
        <pc:spChg chg="mod">
          <ac:chgData name="iorw0224@sju.ac.kr" userId="8cd2928b-fb69-4a34-b7ec-bae7cef32d1f" providerId="ADAL" clId="{3731F88D-8CC2-4C6D-AC96-62A326907E94}" dt="2022-07-07T08:29:12.463" v="1394" actId="1076"/>
          <ac:spMkLst>
            <pc:docMk/>
            <pc:sldMk cId="1690361807" sldId="286"/>
            <ac:spMk id="38" creationId="{286F4E71-7BC7-650C-4B3B-E7809265F8FC}"/>
          </ac:spMkLst>
        </pc:spChg>
        <pc:spChg chg="mod">
          <ac:chgData name="iorw0224@sju.ac.kr" userId="8cd2928b-fb69-4a34-b7ec-bae7cef32d1f" providerId="ADAL" clId="{3731F88D-8CC2-4C6D-AC96-62A326907E94}" dt="2022-07-07T08:08:00.517" v="985" actId="1076"/>
          <ac:spMkLst>
            <pc:docMk/>
            <pc:sldMk cId="1690361807" sldId="286"/>
            <ac:spMk id="42" creationId="{EBD827E6-EB9B-0256-E3F2-BB9B8AB47B3B}"/>
          </ac:spMkLst>
        </pc:spChg>
        <pc:spChg chg="add mod">
          <ac:chgData name="iorw0224@sju.ac.kr" userId="8cd2928b-fb69-4a34-b7ec-bae7cef32d1f" providerId="ADAL" clId="{3731F88D-8CC2-4C6D-AC96-62A326907E94}" dt="2022-07-07T08:07:55.394" v="984" actId="14100"/>
          <ac:spMkLst>
            <pc:docMk/>
            <pc:sldMk cId="1690361807" sldId="286"/>
            <ac:spMk id="43" creationId="{11CCB851-80D1-ECFC-8E01-B8D4EDD1A95E}"/>
          </ac:spMkLst>
        </pc:spChg>
        <pc:spChg chg="mod ord">
          <ac:chgData name="iorw0224@sju.ac.kr" userId="8cd2928b-fb69-4a34-b7ec-bae7cef32d1f" providerId="ADAL" clId="{3731F88D-8CC2-4C6D-AC96-62A326907E94}" dt="2022-07-07T08:37:13.576" v="1497" actId="1076"/>
          <ac:spMkLst>
            <pc:docMk/>
            <pc:sldMk cId="1690361807" sldId="286"/>
            <ac:spMk id="44" creationId="{4E239E95-57A7-320A-D0CF-36282A30310B}"/>
          </ac:spMkLst>
        </pc:spChg>
        <pc:spChg chg="mod">
          <ac:chgData name="iorw0224@sju.ac.kr" userId="8cd2928b-fb69-4a34-b7ec-bae7cef32d1f" providerId="ADAL" clId="{3731F88D-8CC2-4C6D-AC96-62A326907E94}" dt="2022-07-07T08:29:12.463" v="1394" actId="1076"/>
          <ac:spMkLst>
            <pc:docMk/>
            <pc:sldMk cId="1690361807" sldId="286"/>
            <ac:spMk id="45" creationId="{717B716A-7D21-F758-F801-38EE9C15EE0A}"/>
          </ac:spMkLst>
        </pc:spChg>
        <pc:spChg chg="add mod">
          <ac:chgData name="iorw0224@sju.ac.kr" userId="8cd2928b-fb69-4a34-b7ec-bae7cef32d1f" providerId="ADAL" clId="{3731F88D-8CC2-4C6D-AC96-62A326907E94}" dt="2022-07-07T08:08:13.197" v="991" actId="1076"/>
          <ac:spMkLst>
            <pc:docMk/>
            <pc:sldMk cId="1690361807" sldId="286"/>
            <ac:spMk id="46" creationId="{25E3081E-DD60-B4FB-97F7-63F48CB347A8}"/>
          </ac:spMkLst>
        </pc:spChg>
        <pc:spChg chg="del mod">
          <ac:chgData name="iorw0224@sju.ac.kr" userId="8cd2928b-fb69-4a34-b7ec-bae7cef32d1f" providerId="ADAL" clId="{3731F88D-8CC2-4C6D-AC96-62A326907E94}" dt="2022-07-07T08:36:43.640" v="1488" actId="478"/>
          <ac:spMkLst>
            <pc:docMk/>
            <pc:sldMk cId="1690361807" sldId="286"/>
            <ac:spMk id="47" creationId="{F435AB20-9D02-0172-F9AE-1A6A525FF64A}"/>
          </ac:spMkLst>
        </pc:spChg>
        <pc:spChg chg="add mod ord">
          <ac:chgData name="iorw0224@sju.ac.kr" userId="8cd2928b-fb69-4a34-b7ec-bae7cef32d1f" providerId="ADAL" clId="{3731F88D-8CC2-4C6D-AC96-62A326907E94}" dt="2022-07-07T08:31:13.999" v="1423" actId="167"/>
          <ac:spMkLst>
            <pc:docMk/>
            <pc:sldMk cId="1690361807" sldId="286"/>
            <ac:spMk id="49" creationId="{5C906EAD-36A9-CC39-22CF-5FE5BD8476E2}"/>
          </ac:spMkLst>
        </pc:spChg>
        <pc:spChg chg="add mod">
          <ac:chgData name="iorw0224@sju.ac.kr" userId="8cd2928b-fb69-4a34-b7ec-bae7cef32d1f" providerId="ADAL" clId="{3731F88D-8CC2-4C6D-AC96-62A326907E94}" dt="2022-07-07T08:16:09.427" v="1177" actId="1076"/>
          <ac:spMkLst>
            <pc:docMk/>
            <pc:sldMk cId="1690361807" sldId="286"/>
            <ac:spMk id="50" creationId="{67E335B6-6938-683C-863A-CDF37E9657D6}"/>
          </ac:spMkLst>
        </pc:spChg>
        <pc:spChg chg="add del mod">
          <ac:chgData name="iorw0224@sju.ac.kr" userId="8cd2928b-fb69-4a34-b7ec-bae7cef32d1f" providerId="ADAL" clId="{3731F88D-8CC2-4C6D-AC96-62A326907E94}" dt="2022-07-07T08:08:27.649" v="997"/>
          <ac:spMkLst>
            <pc:docMk/>
            <pc:sldMk cId="1690361807" sldId="286"/>
            <ac:spMk id="51" creationId="{2EAA4EC5-F094-3780-59C7-9BC9DA150713}"/>
          </ac:spMkLst>
        </pc:spChg>
        <pc:spChg chg="mod">
          <ac:chgData name="iorw0224@sju.ac.kr" userId="8cd2928b-fb69-4a34-b7ec-bae7cef32d1f" providerId="ADAL" clId="{3731F88D-8CC2-4C6D-AC96-62A326907E94}" dt="2022-07-07T08:33:27.812" v="1455" actId="1076"/>
          <ac:spMkLst>
            <pc:docMk/>
            <pc:sldMk cId="1690361807" sldId="286"/>
            <ac:spMk id="52" creationId="{8273D2F7-1987-67B5-8049-91B34CA7608E}"/>
          </ac:spMkLst>
        </pc:spChg>
        <pc:spChg chg="mod">
          <ac:chgData name="iorw0224@sju.ac.kr" userId="8cd2928b-fb69-4a34-b7ec-bae7cef32d1f" providerId="ADAL" clId="{3731F88D-8CC2-4C6D-AC96-62A326907E94}" dt="2022-07-07T08:31:59.240" v="1434" actId="1076"/>
          <ac:spMkLst>
            <pc:docMk/>
            <pc:sldMk cId="1690361807" sldId="286"/>
            <ac:spMk id="53" creationId="{E92E1D3D-EBFF-5EE8-696A-C42FCF85E156}"/>
          </ac:spMkLst>
        </pc:spChg>
        <pc:spChg chg="mod">
          <ac:chgData name="iorw0224@sju.ac.kr" userId="8cd2928b-fb69-4a34-b7ec-bae7cef32d1f" providerId="ADAL" clId="{3731F88D-8CC2-4C6D-AC96-62A326907E94}" dt="2022-07-07T08:33:35.174" v="1458" actId="1076"/>
          <ac:spMkLst>
            <pc:docMk/>
            <pc:sldMk cId="1690361807" sldId="286"/>
            <ac:spMk id="54" creationId="{970E5179-12B3-96F9-D2B3-F33889B9FC54}"/>
          </ac:spMkLst>
        </pc:spChg>
        <pc:spChg chg="add del mod">
          <ac:chgData name="iorw0224@sju.ac.kr" userId="8cd2928b-fb69-4a34-b7ec-bae7cef32d1f" providerId="ADAL" clId="{3731F88D-8CC2-4C6D-AC96-62A326907E94}" dt="2022-07-07T08:08:27.649" v="997"/>
          <ac:spMkLst>
            <pc:docMk/>
            <pc:sldMk cId="1690361807" sldId="286"/>
            <ac:spMk id="55" creationId="{0D04BEC4-81A6-2CF4-933F-910989C430F4}"/>
          </ac:spMkLst>
        </pc:spChg>
        <pc:spChg chg="add del mod">
          <ac:chgData name="iorw0224@sju.ac.kr" userId="8cd2928b-fb69-4a34-b7ec-bae7cef32d1f" providerId="ADAL" clId="{3731F88D-8CC2-4C6D-AC96-62A326907E94}" dt="2022-07-07T08:15:41.878" v="1173" actId="21"/>
          <ac:spMkLst>
            <pc:docMk/>
            <pc:sldMk cId="1690361807" sldId="286"/>
            <ac:spMk id="56" creationId="{0B0C5E63-360F-2130-7E43-6CBB8B354D54}"/>
          </ac:spMkLst>
        </pc:spChg>
        <pc:spChg chg="add del mod">
          <ac:chgData name="iorw0224@sju.ac.kr" userId="8cd2928b-fb69-4a34-b7ec-bae7cef32d1f" providerId="ADAL" clId="{3731F88D-8CC2-4C6D-AC96-62A326907E94}" dt="2022-07-07T08:15:41.878" v="1173" actId="21"/>
          <ac:spMkLst>
            <pc:docMk/>
            <pc:sldMk cId="1690361807" sldId="286"/>
            <ac:spMk id="57" creationId="{0BFE44AF-EAE5-D3F1-65B4-99B547F4EC19}"/>
          </ac:spMkLst>
        </pc:spChg>
        <pc:spChg chg="add mod">
          <ac:chgData name="iorw0224@sju.ac.kr" userId="8cd2928b-fb69-4a34-b7ec-bae7cef32d1f" providerId="ADAL" clId="{3731F88D-8CC2-4C6D-AC96-62A326907E94}" dt="2022-07-07T08:15:53.091" v="1176" actId="1076"/>
          <ac:spMkLst>
            <pc:docMk/>
            <pc:sldMk cId="1690361807" sldId="286"/>
            <ac:spMk id="61" creationId="{301F65AD-CE93-C5A5-5E9E-58EEAB5B4BDE}"/>
          </ac:spMkLst>
        </pc:spChg>
        <pc:spChg chg="add mod">
          <ac:chgData name="iorw0224@sju.ac.kr" userId="8cd2928b-fb69-4a34-b7ec-bae7cef32d1f" providerId="ADAL" clId="{3731F88D-8CC2-4C6D-AC96-62A326907E94}" dt="2022-07-07T08:15:53.091" v="1176" actId="1076"/>
          <ac:spMkLst>
            <pc:docMk/>
            <pc:sldMk cId="1690361807" sldId="286"/>
            <ac:spMk id="62" creationId="{551A65D6-684E-9892-D46B-B07AAFAD2642}"/>
          </ac:spMkLst>
        </pc:spChg>
        <pc:spChg chg="mod">
          <ac:chgData name="iorw0224@sju.ac.kr" userId="8cd2928b-fb69-4a34-b7ec-bae7cef32d1f" providerId="ADAL" clId="{3731F88D-8CC2-4C6D-AC96-62A326907E94}" dt="2022-07-07T08:29:12.463" v="1394" actId="1076"/>
          <ac:spMkLst>
            <pc:docMk/>
            <pc:sldMk cId="1690361807" sldId="286"/>
            <ac:spMk id="63" creationId="{A19D9FE4-0F50-4435-A473-F0EB612CC8C5}"/>
          </ac:spMkLst>
        </pc:spChg>
        <pc:spChg chg="mod">
          <ac:chgData name="iorw0224@sju.ac.kr" userId="8cd2928b-fb69-4a34-b7ec-bae7cef32d1f" providerId="ADAL" clId="{3731F88D-8CC2-4C6D-AC96-62A326907E94}" dt="2022-07-07T08:29:12.463" v="1394" actId="1076"/>
          <ac:spMkLst>
            <pc:docMk/>
            <pc:sldMk cId="1690361807" sldId="286"/>
            <ac:spMk id="65" creationId="{E1C896C5-2556-4883-BC54-D61B23505E29}"/>
          </ac:spMkLst>
        </pc:spChg>
        <pc:spChg chg="del mod">
          <ac:chgData name="iorw0224@sju.ac.kr" userId="8cd2928b-fb69-4a34-b7ec-bae7cef32d1f" providerId="ADAL" clId="{3731F88D-8CC2-4C6D-AC96-62A326907E94}" dt="2022-07-07T08:39:10.160" v="1511" actId="478"/>
          <ac:spMkLst>
            <pc:docMk/>
            <pc:sldMk cId="1690361807" sldId="286"/>
            <ac:spMk id="72" creationId="{20B0475D-8A0D-59D5-7AB9-847E18954106}"/>
          </ac:spMkLst>
        </pc:spChg>
        <pc:spChg chg="mod">
          <ac:chgData name="iorw0224@sju.ac.kr" userId="8cd2928b-fb69-4a34-b7ec-bae7cef32d1f" providerId="ADAL" clId="{3731F88D-8CC2-4C6D-AC96-62A326907E94}" dt="2022-07-07T08:29:16.890" v="1395" actId="1076"/>
          <ac:spMkLst>
            <pc:docMk/>
            <pc:sldMk cId="1690361807" sldId="286"/>
            <ac:spMk id="73" creationId="{C72CD3EE-2E91-48D9-954D-474F10498196}"/>
          </ac:spMkLst>
        </pc:spChg>
        <pc:spChg chg="mod">
          <ac:chgData name="iorw0224@sju.ac.kr" userId="8cd2928b-fb69-4a34-b7ec-bae7cef32d1f" providerId="ADAL" clId="{3731F88D-8CC2-4C6D-AC96-62A326907E94}" dt="2022-07-07T08:29:12.463" v="1394" actId="1076"/>
          <ac:spMkLst>
            <pc:docMk/>
            <pc:sldMk cId="1690361807" sldId="286"/>
            <ac:spMk id="79" creationId="{E25DDB38-C138-4C2B-972C-7167AF8A5202}"/>
          </ac:spMkLst>
        </pc:spChg>
        <pc:spChg chg="add mod ord">
          <ac:chgData name="iorw0224@sju.ac.kr" userId="8cd2928b-fb69-4a34-b7ec-bae7cef32d1f" providerId="ADAL" clId="{3731F88D-8CC2-4C6D-AC96-62A326907E94}" dt="2022-07-07T08:37:03.791" v="1494" actId="166"/>
          <ac:spMkLst>
            <pc:docMk/>
            <pc:sldMk cId="1690361807" sldId="286"/>
            <ac:spMk id="80" creationId="{21E7F54A-492B-A12E-236A-974EB9688832}"/>
          </ac:spMkLst>
        </pc:spChg>
        <pc:spChg chg="add del mod">
          <ac:chgData name="iorw0224@sju.ac.kr" userId="8cd2928b-fb69-4a34-b7ec-bae7cef32d1f" providerId="ADAL" clId="{3731F88D-8CC2-4C6D-AC96-62A326907E94}" dt="2022-07-07T08:36:42.023" v="1487"/>
          <ac:spMkLst>
            <pc:docMk/>
            <pc:sldMk cId="1690361807" sldId="286"/>
            <ac:spMk id="85" creationId="{699BC23F-7B63-4690-AB40-1AFC796FCE70}"/>
          </ac:spMkLst>
        </pc:spChg>
        <pc:spChg chg="add mod">
          <ac:chgData name="iorw0224@sju.ac.kr" userId="8cd2928b-fb69-4a34-b7ec-bae7cef32d1f" providerId="ADAL" clId="{3731F88D-8CC2-4C6D-AC96-62A326907E94}" dt="2022-07-07T08:36:52.202" v="1491" actId="14100"/>
          <ac:spMkLst>
            <pc:docMk/>
            <pc:sldMk cId="1690361807" sldId="286"/>
            <ac:spMk id="86" creationId="{FF583C99-7D87-DB94-71F5-B537B852CEE6}"/>
          </ac:spMkLst>
        </pc:spChg>
        <pc:spChg chg="add mod">
          <ac:chgData name="iorw0224@sju.ac.kr" userId="8cd2928b-fb69-4a34-b7ec-bae7cef32d1f" providerId="ADAL" clId="{3731F88D-8CC2-4C6D-AC96-62A326907E94}" dt="2022-07-07T08:39:20.666" v="1515" actId="14100"/>
          <ac:spMkLst>
            <pc:docMk/>
            <pc:sldMk cId="1690361807" sldId="286"/>
            <ac:spMk id="89" creationId="{74337597-D681-445D-141A-9916DA6A1628}"/>
          </ac:spMkLst>
        </pc:spChg>
        <pc:picChg chg="add del mod">
          <ac:chgData name="iorw0224@sju.ac.kr" userId="8cd2928b-fb69-4a34-b7ec-bae7cef32d1f" providerId="ADAL" clId="{3731F88D-8CC2-4C6D-AC96-62A326907E94}" dt="2022-07-07T08:01:41.747" v="923" actId="478"/>
          <ac:picMkLst>
            <pc:docMk/>
            <pc:sldMk cId="1690361807" sldId="286"/>
            <ac:picMk id="10" creationId="{2676FE3A-5A85-916A-C86E-EE1E29AFC381}"/>
          </ac:picMkLst>
        </pc:picChg>
        <pc:picChg chg="del">
          <ac:chgData name="iorw0224@sju.ac.kr" userId="8cd2928b-fb69-4a34-b7ec-bae7cef32d1f" providerId="ADAL" clId="{3731F88D-8CC2-4C6D-AC96-62A326907E94}" dt="2022-07-07T08:02:11.587" v="926" actId="478"/>
          <ac:picMkLst>
            <pc:docMk/>
            <pc:sldMk cId="1690361807" sldId="286"/>
            <ac:picMk id="12" creationId="{799124B4-BCDF-A9F0-8EEA-DF7AA10877E1}"/>
          </ac:picMkLst>
        </pc:picChg>
        <pc:picChg chg="add mod">
          <ac:chgData name="iorw0224@sju.ac.kr" userId="8cd2928b-fb69-4a34-b7ec-bae7cef32d1f" providerId="ADAL" clId="{3731F88D-8CC2-4C6D-AC96-62A326907E94}" dt="2022-07-07T08:08:26.142" v="996" actId="1076"/>
          <ac:picMkLst>
            <pc:docMk/>
            <pc:sldMk cId="1690361807" sldId="286"/>
            <ac:picMk id="16" creationId="{8BBCC071-9011-6740-D7B8-CF64AE2C2FB1}"/>
          </ac:picMkLst>
        </pc:picChg>
        <pc:picChg chg="del mod">
          <ac:chgData name="iorw0224@sju.ac.kr" userId="8cd2928b-fb69-4a34-b7ec-bae7cef32d1f" providerId="ADAL" clId="{3731F88D-8CC2-4C6D-AC96-62A326907E94}" dt="2022-07-07T08:10:06.616" v="1011" actId="478"/>
          <ac:picMkLst>
            <pc:docMk/>
            <pc:sldMk cId="1690361807" sldId="286"/>
            <ac:picMk id="17" creationId="{11E62441-2717-9D31-07EF-528657379656}"/>
          </ac:picMkLst>
        </pc:picChg>
        <pc:picChg chg="add mod">
          <ac:chgData name="iorw0224@sju.ac.kr" userId="8cd2928b-fb69-4a34-b7ec-bae7cef32d1f" providerId="ADAL" clId="{3731F88D-8CC2-4C6D-AC96-62A326907E94}" dt="2022-07-07T08:05:54.319" v="963" actId="1076"/>
          <ac:picMkLst>
            <pc:docMk/>
            <pc:sldMk cId="1690361807" sldId="286"/>
            <ac:picMk id="20" creationId="{B61C0BCC-29A5-D6B7-4F86-07BD86AE206B}"/>
          </ac:picMkLst>
        </pc:picChg>
        <pc:picChg chg="add mod">
          <ac:chgData name="iorw0224@sju.ac.kr" userId="8cd2928b-fb69-4a34-b7ec-bae7cef32d1f" providerId="ADAL" clId="{3731F88D-8CC2-4C6D-AC96-62A326907E94}" dt="2022-07-07T08:16:09.427" v="1177" actId="1076"/>
          <ac:picMkLst>
            <pc:docMk/>
            <pc:sldMk cId="1690361807" sldId="286"/>
            <ac:picMk id="22" creationId="{83E015C9-DA4A-19CE-0D5C-0D1B62177896}"/>
          </ac:picMkLst>
        </pc:picChg>
        <pc:picChg chg="add del mod">
          <ac:chgData name="iorw0224@sju.ac.kr" userId="8cd2928b-fb69-4a34-b7ec-bae7cef32d1f" providerId="ADAL" clId="{3731F88D-8CC2-4C6D-AC96-62A326907E94}" dt="2022-07-07T08:15:41.878" v="1173" actId="21"/>
          <ac:picMkLst>
            <pc:docMk/>
            <pc:sldMk cId="1690361807" sldId="286"/>
            <ac:picMk id="24" creationId="{3D927BB6-E844-7F12-FA6A-9455FBF1B8BD}"/>
          </ac:picMkLst>
        </pc:picChg>
        <pc:picChg chg="add del mod modCrop">
          <ac:chgData name="iorw0224@sju.ac.kr" userId="8cd2928b-fb69-4a34-b7ec-bae7cef32d1f" providerId="ADAL" clId="{3731F88D-8CC2-4C6D-AC96-62A326907E94}" dt="2022-07-07T08:12:32.488" v="1032" actId="478"/>
          <ac:picMkLst>
            <pc:docMk/>
            <pc:sldMk cId="1690361807" sldId="286"/>
            <ac:picMk id="27" creationId="{13CCF30F-E4FC-A534-C8F4-2E9F136FE164}"/>
          </ac:picMkLst>
        </pc:picChg>
        <pc:picChg chg="del">
          <ac:chgData name="iorw0224@sju.ac.kr" userId="8cd2928b-fb69-4a34-b7ec-bae7cef32d1f" providerId="ADAL" clId="{3731F88D-8CC2-4C6D-AC96-62A326907E94}" dt="2022-07-07T08:01:31.044" v="921" actId="478"/>
          <ac:picMkLst>
            <pc:docMk/>
            <pc:sldMk cId="1690361807" sldId="286"/>
            <ac:picMk id="40" creationId="{237DD106-3AB3-A6A3-B01B-D2A8AF898C11}"/>
          </ac:picMkLst>
        </pc:picChg>
        <pc:picChg chg="add del mod modCrop">
          <ac:chgData name="iorw0224@sju.ac.kr" userId="8cd2928b-fb69-4a34-b7ec-bae7cef32d1f" providerId="ADAL" clId="{3731F88D-8CC2-4C6D-AC96-62A326907E94}" dt="2022-07-07T08:12:34.392" v="1033" actId="478"/>
          <ac:picMkLst>
            <pc:docMk/>
            <pc:sldMk cId="1690361807" sldId="286"/>
            <ac:picMk id="58" creationId="{C4E73DEE-6BB5-8B84-04DA-AFF748107A02}"/>
          </ac:picMkLst>
        </pc:picChg>
        <pc:picChg chg="add del mod">
          <ac:chgData name="iorw0224@sju.ac.kr" userId="8cd2928b-fb69-4a34-b7ec-bae7cef32d1f" providerId="ADAL" clId="{3731F88D-8CC2-4C6D-AC96-62A326907E94}" dt="2022-07-07T08:18:17.661" v="1289" actId="478"/>
          <ac:picMkLst>
            <pc:docMk/>
            <pc:sldMk cId="1690361807" sldId="286"/>
            <ac:picMk id="59" creationId="{82798AB5-936F-5467-0BBD-C2943B317ED1}"/>
          </ac:picMkLst>
        </pc:picChg>
        <pc:picChg chg="add mod">
          <ac:chgData name="iorw0224@sju.ac.kr" userId="8cd2928b-fb69-4a34-b7ec-bae7cef32d1f" providerId="ADAL" clId="{3731F88D-8CC2-4C6D-AC96-62A326907E94}" dt="2022-07-07T08:15:53.091" v="1176" actId="1076"/>
          <ac:picMkLst>
            <pc:docMk/>
            <pc:sldMk cId="1690361807" sldId="286"/>
            <ac:picMk id="60" creationId="{C3B70672-8767-02E6-CFF2-CA5E6A816F92}"/>
          </ac:picMkLst>
        </pc:picChg>
        <pc:picChg chg="add mod modCrop">
          <ac:chgData name="iorw0224@sju.ac.kr" userId="8cd2928b-fb69-4a34-b7ec-bae7cef32d1f" providerId="ADAL" clId="{3731F88D-8CC2-4C6D-AC96-62A326907E94}" dt="2022-07-07T08:31:59.240" v="1434" actId="1076"/>
          <ac:picMkLst>
            <pc:docMk/>
            <pc:sldMk cId="1690361807" sldId="286"/>
            <ac:picMk id="64" creationId="{C6C07434-7E3E-4D50-2722-6DCB76E698AC}"/>
          </ac:picMkLst>
        </pc:picChg>
        <pc:picChg chg="add del mod">
          <ac:chgData name="iorw0224@sju.ac.kr" userId="8cd2928b-fb69-4a34-b7ec-bae7cef32d1f" providerId="ADAL" clId="{3731F88D-8CC2-4C6D-AC96-62A326907E94}" dt="2022-07-07T08:23:27.146" v="1377" actId="478"/>
          <ac:picMkLst>
            <pc:docMk/>
            <pc:sldMk cId="1690361807" sldId="286"/>
            <ac:picMk id="78" creationId="{EA2FD873-5321-3584-3C2E-4B639D4385CD}"/>
          </ac:picMkLst>
        </pc:picChg>
        <pc:picChg chg="add mod modCrop">
          <ac:chgData name="iorw0224@sju.ac.kr" userId="8cd2928b-fb69-4a34-b7ec-bae7cef32d1f" providerId="ADAL" clId="{3731F88D-8CC2-4C6D-AC96-62A326907E94}" dt="2022-07-07T13:24:43.772" v="1537" actId="1076"/>
          <ac:picMkLst>
            <pc:docMk/>
            <pc:sldMk cId="1690361807" sldId="286"/>
            <ac:picMk id="87" creationId="{149E8297-4F70-B6BD-D177-1809FE7CCBF7}"/>
          </ac:picMkLst>
        </pc:picChg>
        <pc:picChg chg="add del mod">
          <ac:chgData name="iorw0224@sju.ac.kr" userId="8cd2928b-fb69-4a34-b7ec-bae7cef32d1f" providerId="ADAL" clId="{3731F88D-8CC2-4C6D-AC96-62A326907E94}" dt="2022-07-07T08:23:26.396" v="1376" actId="478"/>
          <ac:picMkLst>
            <pc:docMk/>
            <pc:sldMk cId="1690361807" sldId="286"/>
            <ac:picMk id="1026" creationId="{68E9F11E-042E-2FC7-4BDC-F94AD6536CB4}"/>
          </ac:picMkLst>
        </pc:picChg>
        <pc:cxnChg chg="add del mod">
          <ac:chgData name="iorw0224@sju.ac.kr" userId="8cd2928b-fb69-4a34-b7ec-bae7cef32d1f" providerId="ADAL" clId="{3731F88D-8CC2-4C6D-AC96-62A326907E94}" dt="2022-07-07T08:32:52.063" v="1447" actId="478"/>
          <ac:cxnSpMkLst>
            <pc:docMk/>
            <pc:sldMk cId="1690361807" sldId="286"/>
            <ac:cxnSpMk id="29" creationId="{B5037E7A-A234-6D5A-8D5B-B4853342DC96}"/>
          </ac:cxnSpMkLst>
        </pc:cxnChg>
        <pc:cxnChg chg="add del">
          <ac:chgData name="iorw0224@sju.ac.kr" userId="8cd2928b-fb69-4a34-b7ec-bae7cef32d1f" providerId="ADAL" clId="{3731F88D-8CC2-4C6D-AC96-62A326907E94}" dt="2022-07-07T08:20:09.681" v="1315" actId="11529"/>
          <ac:cxnSpMkLst>
            <pc:docMk/>
            <pc:sldMk cId="1690361807" sldId="286"/>
            <ac:cxnSpMk id="32" creationId="{BC8E5C11-2102-C37F-F8B6-FB641A91DEC4}"/>
          </ac:cxnSpMkLst>
        </pc:cxnChg>
        <pc:cxnChg chg="add mod">
          <ac:chgData name="iorw0224@sju.ac.kr" userId="8cd2928b-fb69-4a34-b7ec-bae7cef32d1f" providerId="ADAL" clId="{3731F88D-8CC2-4C6D-AC96-62A326907E94}" dt="2022-07-07T08:29:12.463" v="1394" actId="1076"/>
          <ac:cxnSpMkLst>
            <pc:docMk/>
            <pc:sldMk cId="1690361807" sldId="286"/>
            <ac:cxnSpMk id="34" creationId="{1852DFA1-DB4A-44CF-A6CB-6C6A61C93DB0}"/>
          </ac:cxnSpMkLst>
        </pc:cxnChg>
        <pc:cxnChg chg="del">
          <ac:chgData name="iorw0224@sju.ac.kr" userId="8cd2928b-fb69-4a34-b7ec-bae7cef32d1f" providerId="ADAL" clId="{3731F88D-8CC2-4C6D-AC96-62A326907E94}" dt="2022-07-07T08:02:28.400" v="931" actId="478"/>
          <ac:cxnSpMkLst>
            <pc:docMk/>
            <pc:sldMk cId="1690361807" sldId="286"/>
            <ac:cxnSpMk id="48" creationId="{F9283F72-0019-E4F0-2B97-DA78B90D41A0}"/>
          </ac:cxnSpMkLst>
        </pc:cxnChg>
        <pc:cxnChg chg="add mod">
          <ac:chgData name="iorw0224@sju.ac.kr" userId="8cd2928b-fb69-4a34-b7ec-bae7cef32d1f" providerId="ADAL" clId="{3731F88D-8CC2-4C6D-AC96-62A326907E94}" dt="2022-07-07T08:29:12.463" v="1394" actId="1076"/>
          <ac:cxnSpMkLst>
            <pc:docMk/>
            <pc:sldMk cId="1690361807" sldId="286"/>
            <ac:cxnSpMk id="66" creationId="{F45DC16A-BBCA-832C-A78B-DC1635F2AE29}"/>
          </ac:cxnSpMkLst>
        </pc:cxnChg>
        <pc:cxnChg chg="add mod">
          <ac:chgData name="iorw0224@sju.ac.kr" userId="8cd2928b-fb69-4a34-b7ec-bae7cef32d1f" providerId="ADAL" clId="{3731F88D-8CC2-4C6D-AC96-62A326907E94}" dt="2022-07-07T08:29:12.463" v="1394" actId="1076"/>
          <ac:cxnSpMkLst>
            <pc:docMk/>
            <pc:sldMk cId="1690361807" sldId="286"/>
            <ac:cxnSpMk id="67" creationId="{DE8285B2-B0DB-CC3C-EB0D-69610DA02B37}"/>
          </ac:cxnSpMkLst>
        </pc:cxnChg>
        <pc:cxnChg chg="add mod">
          <ac:chgData name="iorw0224@sju.ac.kr" userId="8cd2928b-fb69-4a34-b7ec-bae7cef32d1f" providerId="ADAL" clId="{3731F88D-8CC2-4C6D-AC96-62A326907E94}" dt="2022-07-07T08:29:12.463" v="1394" actId="1076"/>
          <ac:cxnSpMkLst>
            <pc:docMk/>
            <pc:sldMk cId="1690361807" sldId="286"/>
            <ac:cxnSpMk id="68" creationId="{B71E6C29-7B6E-44D5-C412-4A34D6D614BC}"/>
          </ac:cxnSpMkLst>
        </pc:cxnChg>
        <pc:cxnChg chg="add mod">
          <ac:chgData name="iorw0224@sju.ac.kr" userId="8cd2928b-fb69-4a34-b7ec-bae7cef32d1f" providerId="ADAL" clId="{3731F88D-8CC2-4C6D-AC96-62A326907E94}" dt="2022-07-07T08:29:12.463" v="1394" actId="1076"/>
          <ac:cxnSpMkLst>
            <pc:docMk/>
            <pc:sldMk cId="1690361807" sldId="286"/>
            <ac:cxnSpMk id="69" creationId="{DCA5B09F-B5E9-0D7F-72F5-F97FB91D7F3C}"/>
          </ac:cxnSpMkLst>
        </pc:cxnChg>
        <pc:cxnChg chg="add mod">
          <ac:chgData name="iorw0224@sju.ac.kr" userId="8cd2928b-fb69-4a34-b7ec-bae7cef32d1f" providerId="ADAL" clId="{3731F88D-8CC2-4C6D-AC96-62A326907E94}" dt="2022-07-07T08:29:12.463" v="1394" actId="1076"/>
          <ac:cxnSpMkLst>
            <pc:docMk/>
            <pc:sldMk cId="1690361807" sldId="286"/>
            <ac:cxnSpMk id="70" creationId="{C25EA6C2-B1EB-DC07-8A1D-C57B24715D05}"/>
          </ac:cxnSpMkLst>
        </pc:cxnChg>
        <pc:cxnChg chg="add mod">
          <ac:chgData name="iorw0224@sju.ac.kr" userId="8cd2928b-fb69-4a34-b7ec-bae7cef32d1f" providerId="ADAL" clId="{3731F88D-8CC2-4C6D-AC96-62A326907E94}" dt="2022-07-07T08:29:12.463" v="1394" actId="1076"/>
          <ac:cxnSpMkLst>
            <pc:docMk/>
            <pc:sldMk cId="1690361807" sldId="286"/>
            <ac:cxnSpMk id="71" creationId="{C0FDE40C-FEFE-E6E3-F749-13FE53D9AF56}"/>
          </ac:cxnSpMkLst>
        </pc:cxnChg>
        <pc:cxnChg chg="add del mod">
          <ac:chgData name="iorw0224@sju.ac.kr" userId="8cd2928b-fb69-4a34-b7ec-bae7cef32d1f" providerId="ADAL" clId="{3731F88D-8CC2-4C6D-AC96-62A326907E94}" dt="2022-07-07T08:21:44.525" v="1344" actId="478"/>
          <ac:cxnSpMkLst>
            <pc:docMk/>
            <pc:sldMk cId="1690361807" sldId="286"/>
            <ac:cxnSpMk id="74" creationId="{B2332D19-6128-17B3-9053-E9FE71F2BEC8}"/>
          </ac:cxnSpMkLst>
        </pc:cxnChg>
        <pc:cxnChg chg="add mod">
          <ac:chgData name="iorw0224@sju.ac.kr" userId="8cd2928b-fb69-4a34-b7ec-bae7cef32d1f" providerId="ADAL" clId="{3731F88D-8CC2-4C6D-AC96-62A326907E94}" dt="2022-07-07T08:29:12.463" v="1394" actId="1076"/>
          <ac:cxnSpMkLst>
            <pc:docMk/>
            <pc:sldMk cId="1690361807" sldId="286"/>
            <ac:cxnSpMk id="75" creationId="{7F68C8E2-F215-0028-48A1-47ABD4A297EB}"/>
          </ac:cxnSpMkLst>
        </pc:cxnChg>
        <pc:cxnChg chg="add del mod">
          <ac:chgData name="iorw0224@sju.ac.kr" userId="8cd2928b-fb69-4a34-b7ec-bae7cef32d1f" providerId="ADAL" clId="{3731F88D-8CC2-4C6D-AC96-62A326907E94}" dt="2022-07-07T08:21:37.753" v="1341"/>
          <ac:cxnSpMkLst>
            <pc:docMk/>
            <pc:sldMk cId="1690361807" sldId="286"/>
            <ac:cxnSpMk id="76" creationId="{54C39ACD-6767-B382-7E4A-0A25C9D34C36}"/>
          </ac:cxnSpMkLst>
        </pc:cxnChg>
        <pc:cxnChg chg="add mod">
          <ac:chgData name="iorw0224@sju.ac.kr" userId="8cd2928b-fb69-4a34-b7ec-bae7cef32d1f" providerId="ADAL" clId="{3731F88D-8CC2-4C6D-AC96-62A326907E94}" dt="2022-07-07T08:29:12.463" v="1394" actId="1076"/>
          <ac:cxnSpMkLst>
            <pc:docMk/>
            <pc:sldMk cId="1690361807" sldId="286"/>
            <ac:cxnSpMk id="77" creationId="{608058FF-9CF6-80B6-C815-D85B599C208E}"/>
          </ac:cxnSpMkLst>
        </pc:cxnChg>
        <pc:cxnChg chg="add mod">
          <ac:chgData name="iorw0224@sju.ac.kr" userId="8cd2928b-fb69-4a34-b7ec-bae7cef32d1f" providerId="ADAL" clId="{3731F88D-8CC2-4C6D-AC96-62A326907E94}" dt="2022-07-07T08:33:09.710" v="1451" actId="1076"/>
          <ac:cxnSpMkLst>
            <pc:docMk/>
            <pc:sldMk cId="1690361807" sldId="286"/>
            <ac:cxnSpMk id="82" creationId="{BE564EA9-0A3F-33C8-5D04-4D7BABA7639D}"/>
          </ac:cxnSpMkLst>
        </pc:cxnChg>
      </pc:sldChg>
      <pc:sldChg chg="delSp modSp add mod">
        <pc:chgData name="iorw0224@sju.ac.kr" userId="8cd2928b-fb69-4a34-b7ec-bae7cef32d1f" providerId="ADAL" clId="{3731F88D-8CC2-4C6D-AC96-62A326907E94}" dt="2022-07-07T13:26:24.578" v="1538" actId="1076"/>
        <pc:sldMkLst>
          <pc:docMk/>
          <pc:sldMk cId="851149332" sldId="287"/>
        </pc:sldMkLst>
        <pc:spChg chg="mod">
          <ac:chgData name="iorw0224@sju.ac.kr" userId="8cd2928b-fb69-4a34-b7ec-bae7cef32d1f" providerId="ADAL" clId="{3731F88D-8CC2-4C6D-AC96-62A326907E94}" dt="2022-07-07T08:34:04.862" v="1462" actId="1076"/>
          <ac:spMkLst>
            <pc:docMk/>
            <pc:sldMk cId="851149332" sldId="287"/>
            <ac:spMk id="10" creationId="{E896A84B-E7CE-9C79-E267-BAA0721B5931}"/>
          </ac:spMkLst>
        </pc:spChg>
        <pc:spChg chg="del">
          <ac:chgData name="iorw0224@sju.ac.kr" userId="8cd2928b-fb69-4a34-b7ec-bae7cef32d1f" providerId="ADAL" clId="{3731F88D-8CC2-4C6D-AC96-62A326907E94}" dt="2022-07-07T08:33:57.709" v="1460" actId="478"/>
          <ac:spMkLst>
            <pc:docMk/>
            <pc:sldMk cId="851149332" sldId="287"/>
            <ac:spMk id="14" creationId="{7037C72A-529A-317C-2D4D-9DAC1E58EC7F}"/>
          </ac:spMkLst>
        </pc:spChg>
        <pc:spChg chg="mod">
          <ac:chgData name="iorw0224@sju.ac.kr" userId="8cd2928b-fb69-4a34-b7ec-bae7cef32d1f" providerId="ADAL" clId="{3731F88D-8CC2-4C6D-AC96-62A326907E94}" dt="2022-07-07T08:34:04.862" v="1462" actId="1076"/>
          <ac:spMkLst>
            <pc:docMk/>
            <pc:sldMk cId="851149332" sldId="287"/>
            <ac:spMk id="35" creationId="{C9BAD81C-4E06-9113-A943-D2C2A32D4ACC}"/>
          </ac:spMkLst>
        </pc:spChg>
        <pc:grpChg chg="mod">
          <ac:chgData name="iorw0224@sju.ac.kr" userId="8cd2928b-fb69-4a34-b7ec-bae7cef32d1f" providerId="ADAL" clId="{3731F88D-8CC2-4C6D-AC96-62A326907E94}" dt="2022-07-07T08:34:04.862" v="1462" actId="1076"/>
          <ac:grpSpMkLst>
            <pc:docMk/>
            <pc:sldMk cId="851149332" sldId="287"/>
            <ac:grpSpMk id="32" creationId="{4F16867E-C870-D63C-0686-E198D00AC053}"/>
          </ac:grpSpMkLst>
        </pc:grpChg>
        <pc:picChg chg="mod">
          <ac:chgData name="iorw0224@sju.ac.kr" userId="8cd2928b-fb69-4a34-b7ec-bae7cef32d1f" providerId="ADAL" clId="{3731F88D-8CC2-4C6D-AC96-62A326907E94}" dt="2022-07-07T13:26:24.578" v="1538" actId="1076"/>
          <ac:picMkLst>
            <pc:docMk/>
            <pc:sldMk cId="851149332" sldId="287"/>
            <ac:picMk id="8" creationId="{E02095DE-0080-794E-3834-C31FD83D8360}"/>
          </ac:picMkLst>
        </pc:picChg>
        <pc:cxnChg chg="mod">
          <ac:chgData name="iorw0224@sju.ac.kr" userId="8cd2928b-fb69-4a34-b7ec-bae7cef32d1f" providerId="ADAL" clId="{3731F88D-8CC2-4C6D-AC96-62A326907E94}" dt="2022-07-07T08:34:41.471" v="1469" actId="1076"/>
          <ac:cxnSpMkLst>
            <pc:docMk/>
            <pc:sldMk cId="851149332" sldId="287"/>
            <ac:cxnSpMk id="48" creationId="{F9283F72-0019-E4F0-2B97-DA78B90D41A0}"/>
          </ac:cxnSpMkLst>
        </pc:cxnChg>
      </pc:sldChg>
    </pc:docChg>
  </pc:docChgLst>
  <pc:docChgLst>
    <pc:chgData name="박민지" userId="8cd2928b-fb69-4a34-b7ec-bae7cef32d1f" providerId="ADAL" clId="{881D75E0-1602-430F-8D4B-7B2A216BE67D}"/>
    <pc:docChg chg="undo redo custSel addSld delSld modSld sldOrd">
      <pc:chgData name="박민지" userId="8cd2928b-fb69-4a34-b7ec-bae7cef32d1f" providerId="ADAL" clId="{881D75E0-1602-430F-8D4B-7B2A216BE67D}" dt="2022-07-31T07:49:24.327" v="594" actId="2696"/>
      <pc:docMkLst>
        <pc:docMk/>
      </pc:docMkLst>
      <pc:sldChg chg="modSp mod">
        <pc:chgData name="박민지" userId="8cd2928b-fb69-4a34-b7ec-bae7cef32d1f" providerId="ADAL" clId="{881D75E0-1602-430F-8D4B-7B2A216BE67D}" dt="2022-07-26T01:25:26.564" v="177"/>
        <pc:sldMkLst>
          <pc:docMk/>
          <pc:sldMk cId="822192489" sldId="291"/>
        </pc:sldMkLst>
        <pc:spChg chg="mod">
          <ac:chgData name="박민지" userId="8cd2928b-fb69-4a34-b7ec-bae7cef32d1f" providerId="ADAL" clId="{881D75E0-1602-430F-8D4B-7B2A216BE67D}" dt="2022-07-26T01:25:26.564" v="177"/>
          <ac:spMkLst>
            <pc:docMk/>
            <pc:sldMk cId="822192489" sldId="291"/>
            <ac:spMk id="12" creationId="{4DF63590-898D-0B5A-8D1D-F6965BEF94CA}"/>
          </ac:spMkLst>
        </pc:spChg>
      </pc:sldChg>
      <pc:sldChg chg="modSp mod">
        <pc:chgData name="박민지" userId="8cd2928b-fb69-4a34-b7ec-bae7cef32d1f" providerId="ADAL" clId="{881D75E0-1602-430F-8D4B-7B2A216BE67D}" dt="2022-07-26T01:44:12.407" v="505" actId="20577"/>
        <pc:sldMkLst>
          <pc:docMk/>
          <pc:sldMk cId="1658049388" sldId="292"/>
        </pc:sldMkLst>
        <pc:spChg chg="mod">
          <ac:chgData name="박민지" userId="8cd2928b-fb69-4a34-b7ec-bae7cef32d1f" providerId="ADAL" clId="{881D75E0-1602-430F-8D4B-7B2A216BE67D}" dt="2022-07-26T01:44:12.407" v="505" actId="20577"/>
          <ac:spMkLst>
            <pc:docMk/>
            <pc:sldMk cId="1658049388" sldId="292"/>
            <ac:spMk id="38" creationId="{CE3DA901-5147-B0D2-CCC1-2C0757685C5B}"/>
          </ac:spMkLst>
        </pc:spChg>
      </pc:sldChg>
      <pc:sldChg chg="addSp delSp modSp mod ord setBg">
        <pc:chgData name="박민지" userId="8cd2928b-fb69-4a34-b7ec-bae7cef32d1f" providerId="ADAL" clId="{881D75E0-1602-430F-8D4B-7B2A216BE67D}" dt="2022-07-26T01:22:30.480" v="106" actId="1076"/>
        <pc:sldMkLst>
          <pc:docMk/>
          <pc:sldMk cId="2199675879" sldId="293"/>
        </pc:sldMkLst>
        <pc:spChg chg="add del">
          <ac:chgData name="박민지" userId="8cd2928b-fb69-4a34-b7ec-bae7cef32d1f" providerId="ADAL" clId="{881D75E0-1602-430F-8D4B-7B2A216BE67D}" dt="2022-07-23T10:27:55.296" v="1"/>
          <ac:spMkLst>
            <pc:docMk/>
            <pc:sldMk cId="2199675879" sldId="293"/>
            <ac:spMk id="7" creationId="{C1328C4F-B1B1-D0A6-A1EE-1EF59FB9DA2F}"/>
          </ac:spMkLst>
        </pc:spChg>
        <pc:spChg chg="mod">
          <ac:chgData name="박민지" userId="8cd2928b-fb69-4a34-b7ec-bae7cef32d1f" providerId="ADAL" clId="{881D75E0-1602-430F-8D4B-7B2A216BE67D}" dt="2022-07-26T01:22:30.480" v="106" actId="1076"/>
          <ac:spMkLst>
            <pc:docMk/>
            <pc:sldMk cId="2199675879" sldId="293"/>
            <ac:spMk id="10" creationId="{10B0FA4E-B8D0-3B6E-A2EF-D6526ED792CD}"/>
          </ac:spMkLst>
        </pc:spChg>
        <pc:spChg chg="mod">
          <ac:chgData name="박민지" userId="8cd2928b-fb69-4a34-b7ec-bae7cef32d1f" providerId="ADAL" clId="{881D75E0-1602-430F-8D4B-7B2A216BE67D}" dt="2022-07-26T01:22:30.480" v="106" actId="1076"/>
          <ac:spMkLst>
            <pc:docMk/>
            <pc:sldMk cId="2199675879" sldId="293"/>
            <ac:spMk id="19" creationId="{7DEC689D-3DA6-1837-B0E1-E216F61C1077}"/>
          </ac:spMkLst>
        </pc:spChg>
        <pc:spChg chg="mod">
          <ac:chgData name="박민지" userId="8cd2928b-fb69-4a34-b7ec-bae7cef32d1f" providerId="ADAL" clId="{881D75E0-1602-430F-8D4B-7B2A216BE67D}" dt="2022-07-26T01:22:30.480" v="106" actId="1076"/>
          <ac:spMkLst>
            <pc:docMk/>
            <pc:sldMk cId="2199675879" sldId="293"/>
            <ac:spMk id="20" creationId="{33BA5DA9-31B4-FD63-7A14-9E79BE745819}"/>
          </ac:spMkLst>
        </pc:spChg>
        <pc:spChg chg="mod">
          <ac:chgData name="박민지" userId="8cd2928b-fb69-4a34-b7ec-bae7cef32d1f" providerId="ADAL" clId="{881D75E0-1602-430F-8D4B-7B2A216BE67D}" dt="2022-07-26T01:22:30.480" v="106" actId="1076"/>
          <ac:spMkLst>
            <pc:docMk/>
            <pc:sldMk cId="2199675879" sldId="293"/>
            <ac:spMk id="21" creationId="{0C3110AB-0219-F1DB-00FD-C7FB96FF674B}"/>
          </ac:spMkLst>
        </pc:spChg>
        <pc:spChg chg="mod">
          <ac:chgData name="박민지" userId="8cd2928b-fb69-4a34-b7ec-bae7cef32d1f" providerId="ADAL" clId="{881D75E0-1602-430F-8D4B-7B2A216BE67D}" dt="2022-07-26T01:22:30.480" v="106" actId="1076"/>
          <ac:spMkLst>
            <pc:docMk/>
            <pc:sldMk cId="2199675879" sldId="293"/>
            <ac:spMk id="22" creationId="{27BE8FAD-6B3A-419E-DF0F-38F1B59B86BD}"/>
          </ac:spMkLst>
        </pc:spChg>
        <pc:spChg chg="mod">
          <ac:chgData name="박민지" userId="8cd2928b-fb69-4a34-b7ec-bae7cef32d1f" providerId="ADAL" clId="{881D75E0-1602-430F-8D4B-7B2A216BE67D}" dt="2022-07-26T01:22:30.480" v="106" actId="1076"/>
          <ac:spMkLst>
            <pc:docMk/>
            <pc:sldMk cId="2199675879" sldId="293"/>
            <ac:spMk id="23" creationId="{D0B5A412-1184-BB65-577D-A3DEE7A82D98}"/>
          </ac:spMkLst>
        </pc:spChg>
        <pc:spChg chg="mod">
          <ac:chgData name="박민지" userId="8cd2928b-fb69-4a34-b7ec-bae7cef32d1f" providerId="ADAL" clId="{881D75E0-1602-430F-8D4B-7B2A216BE67D}" dt="2022-07-26T01:22:30.480" v="106" actId="1076"/>
          <ac:spMkLst>
            <pc:docMk/>
            <pc:sldMk cId="2199675879" sldId="293"/>
            <ac:spMk id="24" creationId="{3BAC6873-91CA-AADF-88BF-5DC9C1016942}"/>
          </ac:spMkLst>
        </pc:spChg>
        <pc:spChg chg="mod">
          <ac:chgData name="박민지" userId="8cd2928b-fb69-4a34-b7ec-bae7cef32d1f" providerId="ADAL" clId="{881D75E0-1602-430F-8D4B-7B2A216BE67D}" dt="2022-07-26T01:22:30.480" v="106" actId="1076"/>
          <ac:spMkLst>
            <pc:docMk/>
            <pc:sldMk cId="2199675879" sldId="293"/>
            <ac:spMk id="25" creationId="{422876FB-51AB-B901-9334-BDE4E1FF0856}"/>
          </ac:spMkLst>
        </pc:spChg>
        <pc:spChg chg="del">
          <ac:chgData name="박민지" userId="8cd2928b-fb69-4a34-b7ec-bae7cef32d1f" providerId="ADAL" clId="{881D75E0-1602-430F-8D4B-7B2A216BE67D}" dt="2022-07-26T01:22:23.531" v="105" actId="478"/>
          <ac:spMkLst>
            <pc:docMk/>
            <pc:sldMk cId="2199675879" sldId="293"/>
            <ac:spMk id="32" creationId="{BAF2B6CD-D69D-D4DB-5668-CCBDC6FF4565}"/>
          </ac:spMkLst>
        </pc:spChg>
        <pc:spChg chg="del">
          <ac:chgData name="박민지" userId="8cd2928b-fb69-4a34-b7ec-bae7cef32d1f" providerId="ADAL" clId="{881D75E0-1602-430F-8D4B-7B2A216BE67D}" dt="2022-07-26T01:22:23.531" v="105" actId="478"/>
          <ac:spMkLst>
            <pc:docMk/>
            <pc:sldMk cId="2199675879" sldId="293"/>
            <ac:spMk id="33" creationId="{C4287138-DE3F-4831-53C6-6D8F787E50B8}"/>
          </ac:spMkLst>
        </pc:spChg>
        <pc:spChg chg="mod">
          <ac:chgData name="박민지" userId="8cd2928b-fb69-4a34-b7ec-bae7cef32d1f" providerId="ADAL" clId="{881D75E0-1602-430F-8D4B-7B2A216BE67D}" dt="2022-07-26T01:22:30.480" v="106" actId="1076"/>
          <ac:spMkLst>
            <pc:docMk/>
            <pc:sldMk cId="2199675879" sldId="293"/>
            <ac:spMk id="34" creationId="{A0E3095A-999F-12E0-71F6-9956BE7805A8}"/>
          </ac:spMkLst>
        </pc:spChg>
        <pc:spChg chg="mod">
          <ac:chgData name="박민지" userId="8cd2928b-fb69-4a34-b7ec-bae7cef32d1f" providerId="ADAL" clId="{881D75E0-1602-430F-8D4B-7B2A216BE67D}" dt="2022-07-26T01:22:30.480" v="106" actId="1076"/>
          <ac:spMkLst>
            <pc:docMk/>
            <pc:sldMk cId="2199675879" sldId="293"/>
            <ac:spMk id="35" creationId="{25B052D0-2854-D2E0-25E3-85F49019EA50}"/>
          </ac:spMkLst>
        </pc:spChg>
        <pc:spChg chg="mod">
          <ac:chgData name="박민지" userId="8cd2928b-fb69-4a34-b7ec-bae7cef32d1f" providerId="ADAL" clId="{881D75E0-1602-430F-8D4B-7B2A216BE67D}" dt="2022-07-26T01:22:30.480" v="106" actId="1076"/>
          <ac:spMkLst>
            <pc:docMk/>
            <pc:sldMk cId="2199675879" sldId="293"/>
            <ac:spMk id="36" creationId="{AB3A08C9-4207-ED93-3E8C-589C448F7647}"/>
          </ac:spMkLst>
        </pc:spChg>
        <pc:spChg chg="mod">
          <ac:chgData name="박민지" userId="8cd2928b-fb69-4a34-b7ec-bae7cef32d1f" providerId="ADAL" clId="{881D75E0-1602-430F-8D4B-7B2A216BE67D}" dt="2022-07-26T01:22:30.480" v="106" actId="1076"/>
          <ac:spMkLst>
            <pc:docMk/>
            <pc:sldMk cId="2199675879" sldId="293"/>
            <ac:spMk id="37" creationId="{480E6439-4976-DF24-3A33-213F754521E5}"/>
          </ac:spMkLst>
        </pc:spChg>
        <pc:spChg chg="del">
          <ac:chgData name="박민지" userId="8cd2928b-fb69-4a34-b7ec-bae7cef32d1f" providerId="ADAL" clId="{881D75E0-1602-430F-8D4B-7B2A216BE67D}" dt="2022-07-26T01:22:23.531" v="105" actId="478"/>
          <ac:spMkLst>
            <pc:docMk/>
            <pc:sldMk cId="2199675879" sldId="293"/>
            <ac:spMk id="38" creationId="{3E3DCABA-BE41-63B3-435F-2759308F12BF}"/>
          </ac:spMkLst>
        </pc:spChg>
        <pc:spChg chg="del">
          <ac:chgData name="박민지" userId="8cd2928b-fb69-4a34-b7ec-bae7cef32d1f" providerId="ADAL" clId="{881D75E0-1602-430F-8D4B-7B2A216BE67D}" dt="2022-07-26T01:22:23.531" v="105" actId="478"/>
          <ac:spMkLst>
            <pc:docMk/>
            <pc:sldMk cId="2199675879" sldId="293"/>
            <ac:spMk id="40" creationId="{639CEE52-2959-C350-395F-4260C42E20CD}"/>
          </ac:spMkLst>
        </pc:spChg>
        <pc:spChg chg="del">
          <ac:chgData name="박민지" userId="8cd2928b-fb69-4a34-b7ec-bae7cef32d1f" providerId="ADAL" clId="{881D75E0-1602-430F-8D4B-7B2A216BE67D}" dt="2022-07-26T01:22:23.531" v="105" actId="478"/>
          <ac:spMkLst>
            <pc:docMk/>
            <pc:sldMk cId="2199675879" sldId="293"/>
            <ac:spMk id="41" creationId="{31FE1FE2-54A2-EB55-9CA0-FBC911BF848C}"/>
          </ac:spMkLst>
        </pc:spChg>
        <pc:spChg chg="del">
          <ac:chgData name="박민지" userId="8cd2928b-fb69-4a34-b7ec-bae7cef32d1f" providerId="ADAL" clId="{881D75E0-1602-430F-8D4B-7B2A216BE67D}" dt="2022-07-26T01:22:23.531" v="105" actId="478"/>
          <ac:spMkLst>
            <pc:docMk/>
            <pc:sldMk cId="2199675879" sldId="293"/>
            <ac:spMk id="42" creationId="{5673E0A7-DC4F-879F-0065-8567943E40AF}"/>
          </ac:spMkLst>
        </pc:spChg>
        <pc:spChg chg="del">
          <ac:chgData name="박민지" userId="8cd2928b-fb69-4a34-b7ec-bae7cef32d1f" providerId="ADAL" clId="{881D75E0-1602-430F-8D4B-7B2A216BE67D}" dt="2022-07-26T01:22:23.531" v="105" actId="478"/>
          <ac:spMkLst>
            <pc:docMk/>
            <pc:sldMk cId="2199675879" sldId="293"/>
            <ac:spMk id="43" creationId="{3D61CDFE-2F6C-34BD-39DA-76B641B2DB89}"/>
          </ac:spMkLst>
        </pc:spChg>
        <pc:spChg chg="del">
          <ac:chgData name="박민지" userId="8cd2928b-fb69-4a34-b7ec-bae7cef32d1f" providerId="ADAL" clId="{881D75E0-1602-430F-8D4B-7B2A216BE67D}" dt="2022-07-26T01:22:23.531" v="105" actId="478"/>
          <ac:spMkLst>
            <pc:docMk/>
            <pc:sldMk cId="2199675879" sldId="293"/>
            <ac:spMk id="44" creationId="{DA1C805F-8CD3-FD60-A7F8-2AA768FA6E0C}"/>
          </ac:spMkLst>
        </pc:spChg>
        <pc:spChg chg="del">
          <ac:chgData name="박민지" userId="8cd2928b-fb69-4a34-b7ec-bae7cef32d1f" providerId="ADAL" clId="{881D75E0-1602-430F-8D4B-7B2A216BE67D}" dt="2022-07-26T01:22:23.531" v="105" actId="478"/>
          <ac:spMkLst>
            <pc:docMk/>
            <pc:sldMk cId="2199675879" sldId="293"/>
            <ac:spMk id="45" creationId="{36BF14B1-D648-F9F0-9191-64B722686DE6}"/>
          </ac:spMkLst>
        </pc:spChg>
        <pc:spChg chg="mod">
          <ac:chgData name="박민지" userId="8cd2928b-fb69-4a34-b7ec-bae7cef32d1f" providerId="ADAL" clId="{881D75E0-1602-430F-8D4B-7B2A216BE67D}" dt="2022-07-26T01:22:30.480" v="106" actId="1076"/>
          <ac:spMkLst>
            <pc:docMk/>
            <pc:sldMk cId="2199675879" sldId="293"/>
            <ac:spMk id="66" creationId="{BD47287C-304D-4033-4CFD-BD2E1D890A8C}"/>
          </ac:spMkLst>
        </pc:spChg>
        <pc:spChg chg="mod">
          <ac:chgData name="박민지" userId="8cd2928b-fb69-4a34-b7ec-bae7cef32d1f" providerId="ADAL" clId="{881D75E0-1602-430F-8D4B-7B2A216BE67D}" dt="2022-07-26T01:22:30.480" v="106" actId="1076"/>
          <ac:spMkLst>
            <pc:docMk/>
            <pc:sldMk cId="2199675879" sldId="293"/>
            <ac:spMk id="67" creationId="{7FC90494-554B-5C9A-D786-A1B9FEA316E2}"/>
          </ac:spMkLst>
        </pc:spChg>
        <pc:cxnChg chg="mod">
          <ac:chgData name="박민지" userId="8cd2928b-fb69-4a34-b7ec-bae7cef32d1f" providerId="ADAL" clId="{881D75E0-1602-430F-8D4B-7B2A216BE67D}" dt="2022-07-26T01:22:30.480" v="106" actId="1076"/>
          <ac:cxnSpMkLst>
            <pc:docMk/>
            <pc:sldMk cId="2199675879" sldId="293"/>
            <ac:cxnSpMk id="26" creationId="{E87A01B6-BB89-FF24-9EB9-B80F4FEFBA4C}"/>
          </ac:cxnSpMkLst>
        </pc:cxnChg>
        <pc:cxnChg chg="mod">
          <ac:chgData name="박민지" userId="8cd2928b-fb69-4a34-b7ec-bae7cef32d1f" providerId="ADAL" clId="{881D75E0-1602-430F-8D4B-7B2A216BE67D}" dt="2022-07-26T01:22:30.480" v="106" actId="1076"/>
          <ac:cxnSpMkLst>
            <pc:docMk/>
            <pc:sldMk cId="2199675879" sldId="293"/>
            <ac:cxnSpMk id="28" creationId="{46B8DB51-2BBD-15A1-5F7C-9212FB4EA36F}"/>
          </ac:cxnSpMkLst>
        </pc:cxnChg>
        <pc:cxnChg chg="mod">
          <ac:chgData name="박민지" userId="8cd2928b-fb69-4a34-b7ec-bae7cef32d1f" providerId="ADAL" clId="{881D75E0-1602-430F-8D4B-7B2A216BE67D}" dt="2022-07-26T01:22:30.480" v="106" actId="1076"/>
          <ac:cxnSpMkLst>
            <pc:docMk/>
            <pc:sldMk cId="2199675879" sldId="293"/>
            <ac:cxnSpMk id="30" creationId="{BC8FDD30-599E-4B7A-2F51-910929D2FEF3}"/>
          </ac:cxnSpMkLst>
        </pc:cxnChg>
        <pc:cxnChg chg="mod">
          <ac:chgData name="박민지" userId="8cd2928b-fb69-4a34-b7ec-bae7cef32d1f" providerId="ADAL" clId="{881D75E0-1602-430F-8D4B-7B2A216BE67D}" dt="2022-07-26T01:22:30.480" v="106" actId="1076"/>
          <ac:cxnSpMkLst>
            <pc:docMk/>
            <pc:sldMk cId="2199675879" sldId="293"/>
            <ac:cxnSpMk id="39" creationId="{E2226FE4-1C97-97DF-2D8F-49C06EBA27E6}"/>
          </ac:cxnSpMkLst>
        </pc:cxnChg>
        <pc:cxnChg chg="mod">
          <ac:chgData name="박민지" userId="8cd2928b-fb69-4a34-b7ec-bae7cef32d1f" providerId="ADAL" clId="{881D75E0-1602-430F-8D4B-7B2A216BE67D}" dt="2022-07-26T01:22:30.480" v="106" actId="1076"/>
          <ac:cxnSpMkLst>
            <pc:docMk/>
            <pc:sldMk cId="2199675879" sldId="293"/>
            <ac:cxnSpMk id="50" creationId="{3DA2C6AB-C330-1B28-6872-024B56BF3C5D}"/>
          </ac:cxnSpMkLst>
        </pc:cxnChg>
        <pc:cxnChg chg="mod">
          <ac:chgData name="박민지" userId="8cd2928b-fb69-4a34-b7ec-bae7cef32d1f" providerId="ADAL" clId="{881D75E0-1602-430F-8D4B-7B2A216BE67D}" dt="2022-07-26T01:22:30.480" v="106" actId="1076"/>
          <ac:cxnSpMkLst>
            <pc:docMk/>
            <pc:sldMk cId="2199675879" sldId="293"/>
            <ac:cxnSpMk id="54" creationId="{9FE73C29-38CF-68AD-22CB-962D5FE8D461}"/>
          </ac:cxnSpMkLst>
        </pc:cxnChg>
        <pc:cxnChg chg="mod">
          <ac:chgData name="박민지" userId="8cd2928b-fb69-4a34-b7ec-bae7cef32d1f" providerId="ADAL" clId="{881D75E0-1602-430F-8D4B-7B2A216BE67D}" dt="2022-07-26T01:22:30.480" v="106" actId="1076"/>
          <ac:cxnSpMkLst>
            <pc:docMk/>
            <pc:sldMk cId="2199675879" sldId="293"/>
            <ac:cxnSpMk id="65" creationId="{6C792CF2-A682-F5E6-F17D-9BAC0D674967}"/>
          </ac:cxnSpMkLst>
        </pc:cxnChg>
      </pc:sldChg>
      <pc:sldChg chg="addSp delSp modSp mod">
        <pc:chgData name="박민지" userId="8cd2928b-fb69-4a34-b7ec-bae7cef32d1f" providerId="ADAL" clId="{881D75E0-1602-430F-8D4B-7B2A216BE67D}" dt="2022-07-26T01:45:03.404" v="510" actId="207"/>
        <pc:sldMkLst>
          <pc:docMk/>
          <pc:sldMk cId="1166081365" sldId="294"/>
        </pc:sldMkLst>
        <pc:spChg chg="add del mod">
          <ac:chgData name="박민지" userId="8cd2928b-fb69-4a34-b7ec-bae7cef32d1f" providerId="ADAL" clId="{881D75E0-1602-430F-8D4B-7B2A216BE67D}" dt="2022-07-26T01:24:15.229" v="115" actId="478"/>
          <ac:spMkLst>
            <pc:docMk/>
            <pc:sldMk cId="1166081365" sldId="294"/>
            <ac:spMk id="7" creationId="{FAB4015E-610A-03CD-FAFC-69B148195BC9}"/>
          </ac:spMkLst>
        </pc:spChg>
        <pc:spChg chg="add mod">
          <ac:chgData name="박민지" userId="8cd2928b-fb69-4a34-b7ec-bae7cef32d1f" providerId="ADAL" clId="{881D75E0-1602-430F-8D4B-7B2A216BE67D}" dt="2022-07-26T01:40:25.672" v="372" actId="14100"/>
          <ac:spMkLst>
            <pc:docMk/>
            <pc:sldMk cId="1166081365" sldId="294"/>
            <ac:spMk id="8" creationId="{FD4570BA-3A8F-0054-E95A-B936F6F1AE49}"/>
          </ac:spMkLst>
        </pc:spChg>
        <pc:spChg chg="add mod">
          <ac:chgData name="박민지" userId="8cd2928b-fb69-4a34-b7ec-bae7cef32d1f" providerId="ADAL" clId="{881D75E0-1602-430F-8D4B-7B2A216BE67D}" dt="2022-07-26T01:43:15.131" v="482" actId="20577"/>
          <ac:spMkLst>
            <pc:docMk/>
            <pc:sldMk cId="1166081365" sldId="294"/>
            <ac:spMk id="12" creationId="{E0BD7E56-1466-826A-B974-9EEC2A7FE184}"/>
          </ac:spMkLst>
        </pc:spChg>
        <pc:spChg chg="add mod">
          <ac:chgData name="박민지" userId="8cd2928b-fb69-4a34-b7ec-bae7cef32d1f" providerId="ADAL" clId="{881D75E0-1602-430F-8D4B-7B2A216BE67D}" dt="2022-07-26T01:45:03.404" v="510" actId="207"/>
          <ac:spMkLst>
            <pc:docMk/>
            <pc:sldMk cId="1166081365" sldId="294"/>
            <ac:spMk id="13" creationId="{503F6543-9617-8886-7524-9FFFFA3C624E}"/>
          </ac:spMkLst>
        </pc:spChg>
        <pc:spChg chg="add mod">
          <ac:chgData name="박민지" userId="8cd2928b-fb69-4a34-b7ec-bae7cef32d1f" providerId="ADAL" clId="{881D75E0-1602-430F-8D4B-7B2A216BE67D}" dt="2022-07-26T01:39:56.688" v="364" actId="21"/>
          <ac:spMkLst>
            <pc:docMk/>
            <pc:sldMk cId="1166081365" sldId="294"/>
            <ac:spMk id="19" creationId="{5615F5D1-CF5A-4366-0BAC-0E69982D6242}"/>
          </ac:spMkLst>
        </pc:spChg>
        <pc:spChg chg="add del mod">
          <ac:chgData name="박민지" userId="8cd2928b-fb69-4a34-b7ec-bae7cef32d1f" providerId="ADAL" clId="{881D75E0-1602-430F-8D4B-7B2A216BE67D}" dt="2022-07-26T01:40:35.114" v="374" actId="478"/>
          <ac:spMkLst>
            <pc:docMk/>
            <pc:sldMk cId="1166081365" sldId="294"/>
            <ac:spMk id="23" creationId="{043F3F3F-C8DF-707E-8E10-317073F20512}"/>
          </ac:spMkLst>
        </pc:spChg>
      </pc:sldChg>
      <pc:sldChg chg="addSp modSp add del mod">
        <pc:chgData name="박민지" userId="8cd2928b-fb69-4a34-b7ec-bae7cef32d1f" providerId="ADAL" clId="{881D75E0-1602-430F-8D4B-7B2A216BE67D}" dt="2022-07-26T01:22:57.468" v="108" actId="47"/>
        <pc:sldMkLst>
          <pc:docMk/>
          <pc:sldMk cId="1033326663" sldId="295"/>
        </pc:sldMkLst>
        <pc:spChg chg="add mod">
          <ac:chgData name="박민지" userId="8cd2928b-fb69-4a34-b7ec-bae7cef32d1f" providerId="ADAL" clId="{881D75E0-1602-430F-8D4B-7B2A216BE67D}" dt="2022-07-23T10:31:45.057" v="91" actId="20577"/>
          <ac:spMkLst>
            <pc:docMk/>
            <pc:sldMk cId="1033326663" sldId="295"/>
            <ac:spMk id="46" creationId="{520D7C10-413F-1BCD-7833-DF875AC15785}"/>
          </ac:spMkLst>
        </pc:spChg>
      </pc:sldChg>
      <pc:sldChg chg="modSp add mod">
        <pc:chgData name="박민지" userId="8cd2928b-fb69-4a34-b7ec-bae7cef32d1f" providerId="ADAL" clId="{881D75E0-1602-430F-8D4B-7B2A216BE67D}" dt="2022-07-26T01:43:43.596" v="504" actId="20577"/>
        <pc:sldMkLst>
          <pc:docMk/>
          <pc:sldMk cId="2826969954" sldId="295"/>
        </pc:sldMkLst>
        <pc:spChg chg="mod">
          <ac:chgData name="박민지" userId="8cd2928b-fb69-4a34-b7ec-bae7cef32d1f" providerId="ADAL" clId="{881D75E0-1602-430F-8D4B-7B2A216BE67D}" dt="2022-07-26T01:43:43.596" v="504" actId="20577"/>
          <ac:spMkLst>
            <pc:docMk/>
            <pc:sldMk cId="2826969954" sldId="295"/>
            <ac:spMk id="38" creationId="{CE3DA901-5147-B0D2-CCC1-2C0757685C5B}"/>
          </ac:spMkLst>
        </pc:spChg>
        <pc:spChg chg="mod">
          <ac:chgData name="박민지" userId="8cd2928b-fb69-4a34-b7ec-bae7cef32d1f" providerId="ADAL" clId="{881D75E0-1602-430F-8D4B-7B2A216BE67D}" dt="2022-07-26T01:29:47.139" v="205"/>
          <ac:spMkLst>
            <pc:docMk/>
            <pc:sldMk cId="2826969954" sldId="295"/>
            <ac:spMk id="55" creationId="{FC231B6C-FA32-AB63-231D-53327EA9C4C8}"/>
          </ac:spMkLst>
        </pc:spChg>
      </pc:sldChg>
      <pc:sldChg chg="addSp modSp new del mod">
        <pc:chgData name="박민지" userId="8cd2928b-fb69-4a34-b7ec-bae7cef32d1f" providerId="ADAL" clId="{881D75E0-1602-430F-8D4B-7B2A216BE67D}" dt="2022-07-31T07:49:24.327" v="594" actId="2696"/>
        <pc:sldMkLst>
          <pc:docMk/>
          <pc:sldMk cId="3521043497" sldId="296"/>
        </pc:sldMkLst>
        <pc:spChg chg="add mod">
          <ac:chgData name="박민지" userId="8cd2928b-fb69-4a34-b7ec-bae7cef32d1f" providerId="ADAL" clId="{881D75E0-1602-430F-8D4B-7B2A216BE67D}" dt="2022-07-31T07:42:13.160" v="593" actId="1076"/>
          <ac:spMkLst>
            <pc:docMk/>
            <pc:sldMk cId="3521043497" sldId="296"/>
            <ac:spMk id="12" creationId="{08229600-BB0F-8848-F14A-15AADE2E5915}"/>
          </ac:spMkLst>
        </pc:spChg>
        <pc:spChg chg="add mod">
          <ac:chgData name="박민지" userId="8cd2928b-fb69-4a34-b7ec-bae7cef32d1f" providerId="ADAL" clId="{881D75E0-1602-430F-8D4B-7B2A216BE67D}" dt="2022-07-31T07:42:13.160" v="593" actId="1076"/>
          <ac:spMkLst>
            <pc:docMk/>
            <pc:sldMk cId="3521043497" sldId="296"/>
            <ac:spMk id="14" creationId="{E8A2F48A-69F9-0B9D-1A2F-FF328DA72BC8}"/>
          </ac:spMkLst>
        </pc:spChg>
        <pc:grpChg chg="add mod">
          <ac:chgData name="박민지" userId="8cd2928b-fb69-4a34-b7ec-bae7cef32d1f" providerId="ADAL" clId="{881D75E0-1602-430F-8D4B-7B2A216BE67D}" dt="2022-07-31T07:42:13.160" v="593" actId="1076"/>
          <ac:grpSpMkLst>
            <pc:docMk/>
            <pc:sldMk cId="3521043497" sldId="296"/>
            <ac:grpSpMk id="6" creationId="{8CF8377D-26F9-3D62-FD5A-0246CBB817D6}"/>
          </ac:grpSpMkLst>
        </pc:grpChg>
        <pc:grpChg chg="add mod">
          <ac:chgData name="박민지" userId="8cd2928b-fb69-4a34-b7ec-bae7cef32d1f" providerId="ADAL" clId="{881D75E0-1602-430F-8D4B-7B2A216BE67D}" dt="2022-07-31T07:40:59.735" v="573" actId="164"/>
          <ac:grpSpMkLst>
            <pc:docMk/>
            <pc:sldMk cId="3521043497" sldId="296"/>
            <ac:grpSpMk id="11" creationId="{6B572CCC-6FB9-A925-B785-7043D1DCF92B}"/>
          </ac:grpSpMkLst>
        </pc:grpChg>
        <pc:picChg chg="add mod modCrop">
          <ac:chgData name="박민지" userId="8cd2928b-fb69-4a34-b7ec-bae7cef32d1f" providerId="ADAL" clId="{881D75E0-1602-430F-8D4B-7B2A216BE67D}" dt="2022-07-31T07:40:59.735" v="573" actId="164"/>
          <ac:picMkLst>
            <pc:docMk/>
            <pc:sldMk cId="3521043497" sldId="296"/>
            <ac:picMk id="3" creationId="{70866A84-3CEC-1055-3855-8279CCBD1417}"/>
          </ac:picMkLst>
        </pc:picChg>
        <pc:picChg chg="add mod modCrop">
          <ac:chgData name="박민지" userId="8cd2928b-fb69-4a34-b7ec-bae7cef32d1f" providerId="ADAL" clId="{881D75E0-1602-430F-8D4B-7B2A216BE67D}" dt="2022-07-31T07:40:59.735" v="573" actId="164"/>
          <ac:picMkLst>
            <pc:docMk/>
            <pc:sldMk cId="3521043497" sldId="296"/>
            <ac:picMk id="5" creationId="{58269905-6DE5-88B7-3056-7FF82363821A}"/>
          </ac:picMkLst>
        </pc:picChg>
        <pc:picChg chg="add mod modCrop">
          <ac:chgData name="박민지" userId="8cd2928b-fb69-4a34-b7ec-bae7cef32d1f" providerId="ADAL" clId="{881D75E0-1602-430F-8D4B-7B2A216BE67D}" dt="2022-07-31T07:42:13.160" v="593" actId="1076"/>
          <ac:picMkLst>
            <pc:docMk/>
            <pc:sldMk cId="3521043497" sldId="296"/>
            <ac:picMk id="8" creationId="{AE57BECC-4790-5EED-FDD1-D255D2FEF419}"/>
          </ac:picMkLst>
        </pc:picChg>
        <pc:picChg chg="add mod modCrop">
          <ac:chgData name="박민지" userId="8cd2928b-fb69-4a34-b7ec-bae7cef32d1f" providerId="ADAL" clId="{881D75E0-1602-430F-8D4B-7B2A216BE67D}" dt="2022-07-31T07:42:13.160" v="593" actId="1076"/>
          <ac:picMkLst>
            <pc:docMk/>
            <pc:sldMk cId="3521043497" sldId="296"/>
            <ac:picMk id="10" creationId="{1CB787BA-3770-4CA4-B9AC-3BFBF38AD4E6}"/>
          </ac:picMkLst>
        </pc:picChg>
      </pc:sldChg>
    </pc:docChg>
  </pc:docChgLst>
  <pc:docChgLst>
    <pc:chgData name="박민지" userId="8cd2928b-fb69-4a34-b7ec-bae7cef32d1f" providerId="ADAL" clId="{D94526AB-0B85-4BD9-8B64-55D66A04469D}"/>
    <pc:docChg chg="undo redo custSel addSld delSld modSld sldOrd">
      <pc:chgData name="박민지" userId="8cd2928b-fb69-4a34-b7ec-bae7cef32d1f" providerId="ADAL" clId="{D94526AB-0B85-4BD9-8B64-55D66A04469D}" dt="2022-09-07T04:33:17.536" v="2320" actId="1076"/>
      <pc:docMkLst>
        <pc:docMk/>
      </pc:docMkLst>
      <pc:sldChg chg="modSp add del mod setBg">
        <pc:chgData name="박민지" userId="8cd2928b-fb69-4a34-b7ec-bae7cef32d1f" providerId="ADAL" clId="{D94526AB-0B85-4BD9-8B64-55D66A04469D}" dt="2022-09-06T17:17:53.385" v="1406" actId="403"/>
        <pc:sldMkLst>
          <pc:docMk/>
          <pc:sldMk cId="484164959" sldId="279"/>
        </pc:sldMkLst>
        <pc:spChg chg="mod">
          <ac:chgData name="박민지" userId="8cd2928b-fb69-4a34-b7ec-bae7cef32d1f" providerId="ADAL" clId="{D94526AB-0B85-4BD9-8B64-55D66A04469D}" dt="2022-09-06T17:17:53.385" v="1406" actId="403"/>
          <ac:spMkLst>
            <pc:docMk/>
            <pc:sldMk cId="484164959" sldId="279"/>
            <ac:spMk id="3" creationId="{773F2969-8E1F-0403-B6B6-037C4B0D5DB2}"/>
          </ac:spMkLst>
        </pc:spChg>
      </pc:sldChg>
      <pc:sldChg chg="modSp add del mod">
        <pc:chgData name="박민지" userId="8cd2928b-fb69-4a34-b7ec-bae7cef32d1f" providerId="ADAL" clId="{D94526AB-0B85-4BD9-8B64-55D66A04469D}" dt="2022-09-06T16:42:44.034" v="791" actId="47"/>
        <pc:sldMkLst>
          <pc:docMk/>
          <pc:sldMk cId="2472891769" sldId="282"/>
        </pc:sldMkLst>
        <pc:spChg chg="mod">
          <ac:chgData name="박민지" userId="8cd2928b-fb69-4a34-b7ec-bae7cef32d1f" providerId="ADAL" clId="{D94526AB-0B85-4BD9-8B64-55D66A04469D}" dt="2022-09-06T16:20:15.476" v="520" actId="20577"/>
          <ac:spMkLst>
            <pc:docMk/>
            <pc:sldMk cId="2472891769" sldId="282"/>
            <ac:spMk id="5" creationId="{3251639B-29EB-6E9D-733B-6F917838F571}"/>
          </ac:spMkLst>
        </pc:spChg>
      </pc:sldChg>
      <pc:sldChg chg="modSp del mod ord">
        <pc:chgData name="박민지" userId="8cd2928b-fb69-4a34-b7ec-bae7cef32d1f" providerId="ADAL" clId="{D94526AB-0B85-4BD9-8B64-55D66A04469D}" dt="2022-09-06T19:01:54.360" v="2179" actId="47"/>
        <pc:sldMkLst>
          <pc:docMk/>
          <pc:sldMk cId="3251937357" sldId="287"/>
        </pc:sldMkLst>
        <pc:spChg chg="mod">
          <ac:chgData name="박민지" userId="8cd2928b-fb69-4a34-b7ec-bae7cef32d1f" providerId="ADAL" clId="{D94526AB-0B85-4BD9-8B64-55D66A04469D}" dt="2022-09-06T19:00:32.482" v="2156" actId="20577"/>
          <ac:spMkLst>
            <pc:docMk/>
            <pc:sldMk cId="3251937357" sldId="287"/>
            <ac:spMk id="2" creationId="{1E4D379F-0D7A-E10A-C2FD-B3F877B38412}"/>
          </ac:spMkLst>
        </pc:spChg>
      </pc:sldChg>
      <pc:sldChg chg="addSp delSp modSp mod delAnim modAnim">
        <pc:chgData name="박민지" userId="8cd2928b-fb69-4a34-b7ec-bae7cef32d1f" providerId="ADAL" clId="{D94526AB-0B85-4BD9-8B64-55D66A04469D}" dt="2022-09-06T18:51:55.146" v="1908" actId="20577"/>
        <pc:sldMkLst>
          <pc:docMk/>
          <pc:sldMk cId="1004548809" sldId="325"/>
        </pc:sldMkLst>
        <pc:spChg chg="mod">
          <ac:chgData name="박민지" userId="8cd2928b-fb69-4a34-b7ec-bae7cef32d1f" providerId="ADAL" clId="{D94526AB-0B85-4BD9-8B64-55D66A04469D}" dt="2022-09-06T17:03:51.770" v="1206" actId="20577"/>
          <ac:spMkLst>
            <pc:docMk/>
            <pc:sldMk cId="1004548809" sldId="325"/>
            <ac:spMk id="8" creationId="{BC5F8E78-68AC-B048-5336-EE835D4169E6}"/>
          </ac:spMkLst>
        </pc:spChg>
        <pc:spChg chg="mod">
          <ac:chgData name="박민지" userId="8cd2928b-fb69-4a34-b7ec-bae7cef32d1f" providerId="ADAL" clId="{D94526AB-0B85-4BD9-8B64-55D66A04469D}" dt="2022-09-06T16:42:52.637" v="793"/>
          <ac:spMkLst>
            <pc:docMk/>
            <pc:sldMk cId="1004548809" sldId="325"/>
            <ac:spMk id="10" creationId="{15EF1453-BC33-8329-E803-35808F5E93AA}"/>
          </ac:spMkLst>
        </pc:spChg>
        <pc:spChg chg="mod">
          <ac:chgData name="박민지" userId="8cd2928b-fb69-4a34-b7ec-bae7cef32d1f" providerId="ADAL" clId="{D94526AB-0B85-4BD9-8B64-55D66A04469D}" dt="2022-09-06T18:51:55.146" v="1908" actId="20577"/>
          <ac:spMkLst>
            <pc:docMk/>
            <pc:sldMk cId="1004548809" sldId="325"/>
            <ac:spMk id="12" creationId="{475A99F0-E26F-49EF-19FA-5DA225DF25D0}"/>
          </ac:spMkLst>
        </pc:spChg>
        <pc:spChg chg="add mod">
          <ac:chgData name="박민지" userId="8cd2928b-fb69-4a34-b7ec-bae7cef32d1f" providerId="ADAL" clId="{D94526AB-0B85-4BD9-8B64-55D66A04469D}" dt="2022-09-06T18:51:32.681" v="1884" actId="20577"/>
          <ac:spMkLst>
            <pc:docMk/>
            <pc:sldMk cId="1004548809" sldId="325"/>
            <ac:spMk id="13" creationId="{26FF7529-AD24-EA02-B825-63BDE6ED5661}"/>
          </ac:spMkLst>
        </pc:spChg>
        <pc:spChg chg="add mod">
          <ac:chgData name="박민지" userId="8cd2928b-fb69-4a34-b7ec-bae7cef32d1f" providerId="ADAL" clId="{D94526AB-0B85-4BD9-8B64-55D66A04469D}" dt="2022-09-06T18:51:42.887" v="1886" actId="1076"/>
          <ac:spMkLst>
            <pc:docMk/>
            <pc:sldMk cId="1004548809" sldId="325"/>
            <ac:spMk id="14" creationId="{B0740EF5-31E4-563F-1652-5ECC6FE015EC}"/>
          </ac:spMkLst>
        </pc:spChg>
        <pc:spChg chg="del">
          <ac:chgData name="박민지" userId="8cd2928b-fb69-4a34-b7ec-bae7cef32d1f" providerId="ADAL" clId="{D94526AB-0B85-4BD9-8B64-55D66A04469D}" dt="2022-09-06T17:34:00.397" v="1866" actId="478"/>
          <ac:spMkLst>
            <pc:docMk/>
            <pc:sldMk cId="1004548809" sldId="325"/>
            <ac:spMk id="22" creationId="{40AA52E7-0B70-54B6-9E9E-E5508832C1B5}"/>
          </ac:spMkLst>
        </pc:spChg>
      </pc:sldChg>
      <pc:sldChg chg="addSp delSp modSp del mod">
        <pc:chgData name="박민지" userId="8cd2928b-fb69-4a34-b7ec-bae7cef32d1f" providerId="ADAL" clId="{D94526AB-0B85-4BD9-8B64-55D66A04469D}" dt="2022-09-06T16:44:52.985" v="896" actId="47"/>
        <pc:sldMkLst>
          <pc:docMk/>
          <pc:sldMk cId="2428302365" sldId="333"/>
        </pc:sldMkLst>
        <pc:spChg chg="mod">
          <ac:chgData name="박민지" userId="8cd2928b-fb69-4a34-b7ec-bae7cef32d1f" providerId="ADAL" clId="{D94526AB-0B85-4BD9-8B64-55D66A04469D}" dt="2022-09-06T16:43:52.427" v="892" actId="403"/>
          <ac:spMkLst>
            <pc:docMk/>
            <pc:sldMk cId="2428302365" sldId="333"/>
            <ac:spMk id="3" creationId="{773F2969-8E1F-0403-B6B6-037C4B0D5DB2}"/>
          </ac:spMkLst>
        </pc:spChg>
        <pc:spChg chg="add del mod">
          <ac:chgData name="박민지" userId="8cd2928b-fb69-4a34-b7ec-bae7cef32d1f" providerId="ADAL" clId="{D94526AB-0B85-4BD9-8B64-55D66A04469D}" dt="2022-09-06T16:19:53.366" v="475"/>
          <ac:spMkLst>
            <pc:docMk/>
            <pc:sldMk cId="2428302365" sldId="333"/>
            <ac:spMk id="5" creationId="{46A483CD-2BF3-208F-F01F-4C71A8568F29}"/>
          </ac:spMkLst>
        </pc:spChg>
        <pc:spChg chg="add del mod">
          <ac:chgData name="박민지" userId="8cd2928b-fb69-4a34-b7ec-bae7cef32d1f" providerId="ADAL" clId="{D94526AB-0B85-4BD9-8B64-55D66A04469D}" dt="2022-09-06T16:19:53.366" v="475"/>
          <ac:spMkLst>
            <pc:docMk/>
            <pc:sldMk cId="2428302365" sldId="333"/>
            <ac:spMk id="8" creationId="{F1A1AB35-7687-9952-EC46-7133C62ED328}"/>
          </ac:spMkLst>
        </pc:spChg>
        <pc:spChg chg="add del mod">
          <ac:chgData name="박민지" userId="8cd2928b-fb69-4a34-b7ec-bae7cef32d1f" providerId="ADAL" clId="{D94526AB-0B85-4BD9-8B64-55D66A04469D}" dt="2022-09-06T16:19:53.366" v="475"/>
          <ac:spMkLst>
            <pc:docMk/>
            <pc:sldMk cId="2428302365" sldId="333"/>
            <ac:spMk id="9" creationId="{3E0CF0D5-C2F9-FAD0-BD57-202CF2DF6190}"/>
          </ac:spMkLst>
        </pc:spChg>
        <pc:spChg chg="add del mod">
          <ac:chgData name="박민지" userId="8cd2928b-fb69-4a34-b7ec-bae7cef32d1f" providerId="ADAL" clId="{D94526AB-0B85-4BD9-8B64-55D66A04469D}" dt="2022-09-06T16:19:53.366" v="475"/>
          <ac:spMkLst>
            <pc:docMk/>
            <pc:sldMk cId="2428302365" sldId="333"/>
            <ac:spMk id="10" creationId="{457F99E9-7B98-61C8-8E35-AD70CF24F0BD}"/>
          </ac:spMkLst>
        </pc:spChg>
        <pc:spChg chg="add del mod">
          <ac:chgData name="박민지" userId="8cd2928b-fb69-4a34-b7ec-bae7cef32d1f" providerId="ADAL" clId="{D94526AB-0B85-4BD9-8B64-55D66A04469D}" dt="2022-09-06T16:19:53.366" v="475"/>
          <ac:spMkLst>
            <pc:docMk/>
            <pc:sldMk cId="2428302365" sldId="333"/>
            <ac:spMk id="11" creationId="{EB5A6535-1149-0EEB-7BC0-7DBDEDC80AE4}"/>
          </ac:spMkLst>
        </pc:spChg>
        <pc:spChg chg="add del mod">
          <ac:chgData name="박민지" userId="8cd2928b-fb69-4a34-b7ec-bae7cef32d1f" providerId="ADAL" clId="{D94526AB-0B85-4BD9-8B64-55D66A04469D}" dt="2022-09-06T16:19:53.366" v="475"/>
          <ac:spMkLst>
            <pc:docMk/>
            <pc:sldMk cId="2428302365" sldId="333"/>
            <ac:spMk id="15" creationId="{459B4565-7859-C57D-3C3D-2C149B3ADB1F}"/>
          </ac:spMkLst>
        </pc:spChg>
        <pc:spChg chg="add del mod">
          <ac:chgData name="박민지" userId="8cd2928b-fb69-4a34-b7ec-bae7cef32d1f" providerId="ADAL" clId="{D94526AB-0B85-4BD9-8B64-55D66A04469D}" dt="2022-09-06T16:19:53.366" v="475"/>
          <ac:spMkLst>
            <pc:docMk/>
            <pc:sldMk cId="2428302365" sldId="333"/>
            <ac:spMk id="16" creationId="{1DB78B05-6E26-C856-7A05-168BA6A67AA6}"/>
          </ac:spMkLst>
        </pc:spChg>
        <pc:spChg chg="add del mod">
          <ac:chgData name="박민지" userId="8cd2928b-fb69-4a34-b7ec-bae7cef32d1f" providerId="ADAL" clId="{D94526AB-0B85-4BD9-8B64-55D66A04469D}" dt="2022-09-06T16:19:53.366" v="475"/>
          <ac:spMkLst>
            <pc:docMk/>
            <pc:sldMk cId="2428302365" sldId="333"/>
            <ac:spMk id="17" creationId="{9042FCAD-CBFA-D117-3464-4C81709E9963}"/>
          </ac:spMkLst>
        </pc:spChg>
        <pc:spChg chg="add del mod">
          <ac:chgData name="박민지" userId="8cd2928b-fb69-4a34-b7ec-bae7cef32d1f" providerId="ADAL" clId="{D94526AB-0B85-4BD9-8B64-55D66A04469D}" dt="2022-09-06T16:19:53.366" v="475"/>
          <ac:spMkLst>
            <pc:docMk/>
            <pc:sldMk cId="2428302365" sldId="333"/>
            <ac:spMk id="18" creationId="{104F8EF3-CA53-CDF6-8A81-013B04DFBF53}"/>
          </ac:spMkLst>
        </pc:spChg>
        <pc:spChg chg="add del mod">
          <ac:chgData name="박민지" userId="8cd2928b-fb69-4a34-b7ec-bae7cef32d1f" providerId="ADAL" clId="{D94526AB-0B85-4BD9-8B64-55D66A04469D}" dt="2022-09-06T16:19:53.366" v="475"/>
          <ac:spMkLst>
            <pc:docMk/>
            <pc:sldMk cId="2428302365" sldId="333"/>
            <ac:spMk id="19" creationId="{03456509-2C1A-1E3F-6660-9721CCF1D962}"/>
          </ac:spMkLst>
        </pc:spChg>
        <pc:spChg chg="add del mod">
          <ac:chgData name="박민지" userId="8cd2928b-fb69-4a34-b7ec-bae7cef32d1f" providerId="ADAL" clId="{D94526AB-0B85-4BD9-8B64-55D66A04469D}" dt="2022-09-06T16:19:53.366" v="475"/>
          <ac:spMkLst>
            <pc:docMk/>
            <pc:sldMk cId="2428302365" sldId="333"/>
            <ac:spMk id="20" creationId="{91018592-DE2B-5DF4-995F-0D85D2E96529}"/>
          </ac:spMkLst>
        </pc:spChg>
        <pc:spChg chg="add del mod">
          <ac:chgData name="박민지" userId="8cd2928b-fb69-4a34-b7ec-bae7cef32d1f" providerId="ADAL" clId="{D94526AB-0B85-4BD9-8B64-55D66A04469D}" dt="2022-09-06T16:19:53.366" v="475"/>
          <ac:spMkLst>
            <pc:docMk/>
            <pc:sldMk cId="2428302365" sldId="333"/>
            <ac:spMk id="21" creationId="{AB0EE4C8-1D6F-DE80-32CD-9004C2EE6C3C}"/>
          </ac:spMkLst>
        </pc:spChg>
        <pc:spChg chg="add del mod">
          <ac:chgData name="박민지" userId="8cd2928b-fb69-4a34-b7ec-bae7cef32d1f" providerId="ADAL" clId="{D94526AB-0B85-4BD9-8B64-55D66A04469D}" dt="2022-09-06T16:19:53.366" v="475"/>
          <ac:spMkLst>
            <pc:docMk/>
            <pc:sldMk cId="2428302365" sldId="333"/>
            <ac:spMk id="22" creationId="{ADBE6910-0E0A-33FF-10AB-EBDDF8D26BF5}"/>
          </ac:spMkLst>
        </pc:spChg>
        <pc:spChg chg="add del mod">
          <ac:chgData name="박민지" userId="8cd2928b-fb69-4a34-b7ec-bae7cef32d1f" providerId="ADAL" clId="{D94526AB-0B85-4BD9-8B64-55D66A04469D}" dt="2022-09-06T16:19:53.366" v="475"/>
          <ac:spMkLst>
            <pc:docMk/>
            <pc:sldMk cId="2428302365" sldId="333"/>
            <ac:spMk id="23" creationId="{923095AD-9E5D-0338-81CC-B8D69A5969A9}"/>
          </ac:spMkLst>
        </pc:spChg>
        <pc:spChg chg="add del mod">
          <ac:chgData name="박민지" userId="8cd2928b-fb69-4a34-b7ec-bae7cef32d1f" providerId="ADAL" clId="{D94526AB-0B85-4BD9-8B64-55D66A04469D}" dt="2022-09-06T16:19:53.366" v="475"/>
          <ac:spMkLst>
            <pc:docMk/>
            <pc:sldMk cId="2428302365" sldId="333"/>
            <ac:spMk id="27" creationId="{822C0683-58DE-A04B-1298-16C47A8CCF1C}"/>
          </ac:spMkLst>
        </pc:spChg>
        <pc:spChg chg="add del mod">
          <ac:chgData name="박민지" userId="8cd2928b-fb69-4a34-b7ec-bae7cef32d1f" providerId="ADAL" clId="{D94526AB-0B85-4BD9-8B64-55D66A04469D}" dt="2022-09-06T16:19:53.366" v="475"/>
          <ac:spMkLst>
            <pc:docMk/>
            <pc:sldMk cId="2428302365" sldId="333"/>
            <ac:spMk id="28" creationId="{9DE37534-4213-CD46-9902-9B8D3B3B4392}"/>
          </ac:spMkLst>
        </pc:spChg>
        <pc:spChg chg="add del mod">
          <ac:chgData name="박민지" userId="8cd2928b-fb69-4a34-b7ec-bae7cef32d1f" providerId="ADAL" clId="{D94526AB-0B85-4BD9-8B64-55D66A04469D}" dt="2022-09-06T16:19:53.366" v="475"/>
          <ac:spMkLst>
            <pc:docMk/>
            <pc:sldMk cId="2428302365" sldId="333"/>
            <ac:spMk id="29" creationId="{DAA912F1-BF8C-B222-CB78-15A56A90B583}"/>
          </ac:spMkLst>
        </pc:spChg>
        <pc:spChg chg="add del mod">
          <ac:chgData name="박민지" userId="8cd2928b-fb69-4a34-b7ec-bae7cef32d1f" providerId="ADAL" clId="{D94526AB-0B85-4BD9-8B64-55D66A04469D}" dt="2022-09-06T16:19:53.366" v="475"/>
          <ac:spMkLst>
            <pc:docMk/>
            <pc:sldMk cId="2428302365" sldId="333"/>
            <ac:spMk id="30" creationId="{A28083C5-3084-6D9A-95CF-0869E758FFCE}"/>
          </ac:spMkLst>
        </pc:spChg>
        <pc:picChg chg="add del mod">
          <ac:chgData name="박민지" userId="8cd2928b-fb69-4a34-b7ec-bae7cef32d1f" providerId="ADAL" clId="{D94526AB-0B85-4BD9-8B64-55D66A04469D}" dt="2022-09-06T16:19:53.366" v="475"/>
          <ac:picMkLst>
            <pc:docMk/>
            <pc:sldMk cId="2428302365" sldId="333"/>
            <ac:picMk id="31" creationId="{B827281A-B7E6-D4AD-99F4-5D887E7C2503}"/>
          </ac:picMkLst>
        </pc:picChg>
        <pc:picChg chg="add del mod">
          <ac:chgData name="박민지" userId="8cd2928b-fb69-4a34-b7ec-bae7cef32d1f" providerId="ADAL" clId="{D94526AB-0B85-4BD9-8B64-55D66A04469D}" dt="2022-09-06T16:19:53.366" v="475"/>
          <ac:picMkLst>
            <pc:docMk/>
            <pc:sldMk cId="2428302365" sldId="333"/>
            <ac:picMk id="32" creationId="{5222645A-863B-D9E3-B0A6-08DD974DCA2F}"/>
          </ac:picMkLst>
        </pc:picChg>
        <pc:cxnChg chg="add del mod">
          <ac:chgData name="박민지" userId="8cd2928b-fb69-4a34-b7ec-bae7cef32d1f" providerId="ADAL" clId="{D94526AB-0B85-4BD9-8B64-55D66A04469D}" dt="2022-09-06T16:19:53.366" v="475"/>
          <ac:cxnSpMkLst>
            <pc:docMk/>
            <pc:sldMk cId="2428302365" sldId="333"/>
            <ac:cxnSpMk id="12" creationId="{6CD20404-B26E-08E5-3A58-A2F888C4B8E5}"/>
          </ac:cxnSpMkLst>
        </pc:cxnChg>
        <pc:cxnChg chg="add del mod">
          <ac:chgData name="박민지" userId="8cd2928b-fb69-4a34-b7ec-bae7cef32d1f" providerId="ADAL" clId="{D94526AB-0B85-4BD9-8B64-55D66A04469D}" dt="2022-09-06T16:19:53.366" v="475"/>
          <ac:cxnSpMkLst>
            <pc:docMk/>
            <pc:sldMk cId="2428302365" sldId="333"/>
            <ac:cxnSpMk id="13" creationId="{4EE9C722-489A-D216-84AE-B869D2FC21EA}"/>
          </ac:cxnSpMkLst>
        </pc:cxnChg>
        <pc:cxnChg chg="add del mod">
          <ac:chgData name="박민지" userId="8cd2928b-fb69-4a34-b7ec-bae7cef32d1f" providerId="ADAL" clId="{D94526AB-0B85-4BD9-8B64-55D66A04469D}" dt="2022-09-06T16:19:53.366" v="475"/>
          <ac:cxnSpMkLst>
            <pc:docMk/>
            <pc:sldMk cId="2428302365" sldId="333"/>
            <ac:cxnSpMk id="14" creationId="{FFF43B62-6FFF-A338-389B-96E1B00DBB77}"/>
          </ac:cxnSpMkLst>
        </pc:cxnChg>
        <pc:cxnChg chg="add del mod">
          <ac:chgData name="박민지" userId="8cd2928b-fb69-4a34-b7ec-bae7cef32d1f" providerId="ADAL" clId="{D94526AB-0B85-4BD9-8B64-55D66A04469D}" dt="2022-09-06T16:19:53.366" v="475"/>
          <ac:cxnSpMkLst>
            <pc:docMk/>
            <pc:sldMk cId="2428302365" sldId="333"/>
            <ac:cxnSpMk id="24" creationId="{4E82D095-3682-4439-F003-8B156CFD00C6}"/>
          </ac:cxnSpMkLst>
        </pc:cxnChg>
        <pc:cxnChg chg="add del mod">
          <ac:chgData name="박민지" userId="8cd2928b-fb69-4a34-b7ec-bae7cef32d1f" providerId="ADAL" clId="{D94526AB-0B85-4BD9-8B64-55D66A04469D}" dt="2022-09-06T16:19:53.366" v="475"/>
          <ac:cxnSpMkLst>
            <pc:docMk/>
            <pc:sldMk cId="2428302365" sldId="333"/>
            <ac:cxnSpMk id="25" creationId="{49C81CC6-0DCA-DFEE-C179-962B7AAF68F1}"/>
          </ac:cxnSpMkLst>
        </pc:cxnChg>
        <pc:cxnChg chg="add del mod">
          <ac:chgData name="박민지" userId="8cd2928b-fb69-4a34-b7ec-bae7cef32d1f" providerId="ADAL" clId="{D94526AB-0B85-4BD9-8B64-55D66A04469D}" dt="2022-09-06T16:19:53.366" v="475"/>
          <ac:cxnSpMkLst>
            <pc:docMk/>
            <pc:sldMk cId="2428302365" sldId="333"/>
            <ac:cxnSpMk id="26" creationId="{494434C9-4FC2-6DF4-9BC1-6CBC7C627E31}"/>
          </ac:cxnSpMkLst>
        </pc:cxnChg>
      </pc:sldChg>
      <pc:sldChg chg="modSp del mod">
        <pc:chgData name="박민지" userId="8cd2928b-fb69-4a34-b7ec-bae7cef32d1f" providerId="ADAL" clId="{D94526AB-0B85-4BD9-8B64-55D66A04469D}" dt="2022-09-06T17:16:36.772" v="1392" actId="47"/>
        <pc:sldMkLst>
          <pc:docMk/>
          <pc:sldMk cId="1500512150" sldId="336"/>
        </pc:sldMkLst>
        <pc:spChg chg="mod">
          <ac:chgData name="박민지" userId="8cd2928b-fb69-4a34-b7ec-bae7cef32d1f" providerId="ADAL" clId="{D94526AB-0B85-4BD9-8B64-55D66A04469D}" dt="2022-09-06T09:30:52.587" v="80" actId="20577"/>
          <ac:spMkLst>
            <pc:docMk/>
            <pc:sldMk cId="1500512150" sldId="336"/>
            <ac:spMk id="26" creationId="{5C2DEB6B-A229-46E0-E853-43FD6BB7F9C5}"/>
          </ac:spMkLst>
        </pc:spChg>
        <pc:spChg chg="mod">
          <ac:chgData name="박민지" userId="8cd2928b-fb69-4a34-b7ec-bae7cef32d1f" providerId="ADAL" clId="{D94526AB-0B85-4BD9-8B64-55D66A04469D}" dt="2022-09-06T09:31:32.080" v="84" actId="1076"/>
          <ac:spMkLst>
            <pc:docMk/>
            <pc:sldMk cId="1500512150" sldId="336"/>
            <ac:spMk id="47" creationId="{CC779EC5-382B-DD24-E924-9EFCBA6401E5}"/>
          </ac:spMkLst>
        </pc:spChg>
      </pc:sldChg>
      <pc:sldChg chg="modSp add del mod setBg">
        <pc:chgData name="박민지" userId="8cd2928b-fb69-4a34-b7ec-bae7cef32d1f" providerId="ADAL" clId="{D94526AB-0B85-4BD9-8B64-55D66A04469D}" dt="2022-09-06T18:52:36.326" v="1934"/>
        <pc:sldMkLst>
          <pc:docMk/>
          <pc:sldMk cId="3670049429" sldId="340"/>
        </pc:sldMkLst>
        <pc:spChg chg="mod">
          <ac:chgData name="박민지" userId="8cd2928b-fb69-4a34-b7ec-bae7cef32d1f" providerId="ADAL" clId="{D94526AB-0B85-4BD9-8B64-55D66A04469D}" dt="2022-09-06T18:52:36.326" v="1934"/>
          <ac:spMkLst>
            <pc:docMk/>
            <pc:sldMk cId="3670049429" sldId="340"/>
            <ac:spMk id="3" creationId="{773F2969-8E1F-0403-B6B6-037C4B0D5DB2}"/>
          </ac:spMkLst>
        </pc:spChg>
      </pc:sldChg>
      <pc:sldChg chg="addSp delSp modSp del mod">
        <pc:chgData name="박민지" userId="8cd2928b-fb69-4a34-b7ec-bae7cef32d1f" providerId="ADAL" clId="{D94526AB-0B85-4BD9-8B64-55D66A04469D}" dt="2022-09-06T19:01:53.326" v="2178" actId="47"/>
        <pc:sldMkLst>
          <pc:docMk/>
          <pc:sldMk cId="2463648795" sldId="343"/>
        </pc:sldMkLst>
        <pc:spChg chg="add del mod">
          <ac:chgData name="박민지" userId="8cd2928b-fb69-4a34-b7ec-bae7cef32d1f" providerId="ADAL" clId="{D94526AB-0B85-4BD9-8B64-55D66A04469D}" dt="2022-09-06T19:01:12.149" v="2177" actId="478"/>
          <ac:spMkLst>
            <pc:docMk/>
            <pc:sldMk cId="2463648795" sldId="343"/>
            <ac:spMk id="8" creationId="{A00E5B29-1584-00BA-F77F-808DE26C5D21}"/>
          </ac:spMkLst>
        </pc:spChg>
        <pc:spChg chg="mod">
          <ac:chgData name="박민지" userId="8cd2928b-fb69-4a34-b7ec-bae7cef32d1f" providerId="ADAL" clId="{D94526AB-0B85-4BD9-8B64-55D66A04469D}" dt="2022-09-06T19:00:51.376" v="2157"/>
          <ac:spMkLst>
            <pc:docMk/>
            <pc:sldMk cId="2463648795" sldId="343"/>
            <ac:spMk id="18" creationId="{F4F4AFE6-5114-603A-19E9-2FD78471401A}"/>
          </ac:spMkLst>
        </pc:spChg>
        <pc:spChg chg="add del mod">
          <ac:chgData name="박민지" userId="8cd2928b-fb69-4a34-b7ec-bae7cef32d1f" providerId="ADAL" clId="{D94526AB-0B85-4BD9-8B64-55D66A04469D}" dt="2022-09-06T19:01:09.275" v="2175" actId="478"/>
          <ac:spMkLst>
            <pc:docMk/>
            <pc:sldMk cId="2463648795" sldId="343"/>
            <ac:spMk id="20" creationId="{1BF533F3-E9B1-E5B1-2480-35A2F8916334}"/>
          </ac:spMkLst>
        </pc:spChg>
        <pc:spChg chg="add del mod">
          <ac:chgData name="박민지" userId="8cd2928b-fb69-4a34-b7ec-bae7cef32d1f" providerId="ADAL" clId="{D94526AB-0B85-4BD9-8B64-55D66A04469D}" dt="2022-09-06T19:01:10.571" v="2176" actId="478"/>
          <ac:spMkLst>
            <pc:docMk/>
            <pc:sldMk cId="2463648795" sldId="343"/>
            <ac:spMk id="22" creationId="{B444312B-7EEB-99DB-F15F-D6803C7E84FA}"/>
          </ac:spMkLst>
        </pc:spChg>
        <pc:picChg chg="add del">
          <ac:chgData name="박민지" userId="8cd2928b-fb69-4a34-b7ec-bae7cef32d1f" providerId="ADAL" clId="{D94526AB-0B85-4BD9-8B64-55D66A04469D}" dt="2022-09-06T16:56:52.920" v="1126" actId="478"/>
          <ac:picMkLst>
            <pc:docMk/>
            <pc:sldMk cId="2463648795" sldId="343"/>
            <ac:picMk id="6" creationId="{34A82A01-1416-03D8-B114-215E3987D6DE}"/>
          </ac:picMkLst>
        </pc:picChg>
      </pc:sldChg>
      <pc:sldChg chg="addSp delSp del mod">
        <pc:chgData name="박민지" userId="8cd2928b-fb69-4a34-b7ec-bae7cef32d1f" providerId="ADAL" clId="{D94526AB-0B85-4BD9-8B64-55D66A04469D}" dt="2022-09-06T09:03:14.516" v="35" actId="47"/>
        <pc:sldMkLst>
          <pc:docMk/>
          <pc:sldMk cId="1064302848" sldId="348"/>
        </pc:sldMkLst>
        <pc:picChg chg="add">
          <ac:chgData name="박민지" userId="8cd2928b-fb69-4a34-b7ec-bae7cef32d1f" providerId="ADAL" clId="{D94526AB-0B85-4BD9-8B64-55D66A04469D}" dt="2022-09-06T09:01:39.096" v="15" actId="22"/>
          <ac:picMkLst>
            <pc:docMk/>
            <pc:sldMk cId="1064302848" sldId="348"/>
            <ac:picMk id="11" creationId="{FD9A1BBC-2792-DE85-F054-A99AAD98B488}"/>
          </ac:picMkLst>
        </pc:picChg>
        <pc:picChg chg="add del">
          <ac:chgData name="박민지" userId="8cd2928b-fb69-4a34-b7ec-bae7cef32d1f" providerId="ADAL" clId="{D94526AB-0B85-4BD9-8B64-55D66A04469D}" dt="2022-09-06T09:03:09.854" v="33" actId="22"/>
          <ac:picMkLst>
            <pc:docMk/>
            <pc:sldMk cId="1064302848" sldId="348"/>
            <ac:picMk id="20" creationId="{49AF62D8-F80D-CF54-EE34-FCEE1E528011}"/>
          </ac:picMkLst>
        </pc:picChg>
      </pc:sldChg>
      <pc:sldChg chg="del">
        <pc:chgData name="박민지" userId="8cd2928b-fb69-4a34-b7ec-bae7cef32d1f" providerId="ADAL" clId="{D94526AB-0B85-4BD9-8B64-55D66A04469D}" dt="2022-09-06T17:16:36.772" v="1392" actId="47"/>
        <pc:sldMkLst>
          <pc:docMk/>
          <pc:sldMk cId="190099870" sldId="351"/>
        </pc:sldMkLst>
      </pc:sldChg>
      <pc:sldChg chg="addSp delSp modSp del mod delAnim modAnim">
        <pc:chgData name="박민지" userId="8cd2928b-fb69-4a34-b7ec-bae7cef32d1f" providerId="ADAL" clId="{D94526AB-0B85-4BD9-8B64-55D66A04469D}" dt="2022-09-06T17:16:36.772" v="1392" actId="47"/>
        <pc:sldMkLst>
          <pc:docMk/>
          <pc:sldMk cId="4178130229" sldId="356"/>
        </pc:sldMkLst>
        <pc:spChg chg="add mod">
          <ac:chgData name="박민지" userId="8cd2928b-fb69-4a34-b7ec-bae7cef32d1f" providerId="ADAL" clId="{D94526AB-0B85-4BD9-8B64-55D66A04469D}" dt="2022-09-06T09:53:25.321" v="332" actId="20577"/>
          <ac:spMkLst>
            <pc:docMk/>
            <pc:sldMk cId="4178130229" sldId="356"/>
            <ac:spMk id="2" creationId="{61137219-5568-EBA9-B4EE-11077FBEEF7C}"/>
          </ac:spMkLst>
        </pc:spChg>
        <pc:spChg chg="add mod">
          <ac:chgData name="박민지" userId="8cd2928b-fb69-4a34-b7ec-bae7cef32d1f" providerId="ADAL" clId="{D94526AB-0B85-4BD9-8B64-55D66A04469D}" dt="2022-09-06T09:53:04.561" v="327" actId="1076"/>
          <ac:spMkLst>
            <pc:docMk/>
            <pc:sldMk cId="4178130229" sldId="356"/>
            <ac:spMk id="3" creationId="{9B550502-5A28-6A5C-0BD9-904171A8D9BF}"/>
          </ac:spMkLst>
        </pc:spChg>
        <pc:spChg chg="del">
          <ac:chgData name="박민지" userId="8cd2928b-fb69-4a34-b7ec-bae7cef32d1f" providerId="ADAL" clId="{D94526AB-0B85-4BD9-8B64-55D66A04469D}" dt="2022-09-06T09:30:01.682" v="36" actId="478"/>
          <ac:spMkLst>
            <pc:docMk/>
            <pc:sldMk cId="4178130229" sldId="356"/>
            <ac:spMk id="14" creationId="{88C05BC3-1B1B-39F6-B876-8752B217AB8D}"/>
          </ac:spMkLst>
        </pc:spChg>
        <pc:spChg chg="mod">
          <ac:chgData name="박민지" userId="8cd2928b-fb69-4a34-b7ec-bae7cef32d1f" providerId="ADAL" clId="{D94526AB-0B85-4BD9-8B64-55D66A04469D}" dt="2022-09-06T09:31:43.712" v="85" actId="1076"/>
          <ac:spMkLst>
            <pc:docMk/>
            <pc:sldMk cId="4178130229" sldId="356"/>
            <ac:spMk id="23" creationId="{04210181-FA76-6025-F0E2-6EF98AFC0AC6}"/>
          </ac:spMkLst>
        </pc:spChg>
        <pc:spChg chg="mod">
          <ac:chgData name="박민지" userId="8cd2928b-fb69-4a34-b7ec-bae7cef32d1f" providerId="ADAL" clId="{D94526AB-0B85-4BD9-8B64-55D66A04469D}" dt="2022-09-06T09:52:32.757" v="308" actId="20577"/>
          <ac:spMkLst>
            <pc:docMk/>
            <pc:sldMk cId="4178130229" sldId="356"/>
            <ac:spMk id="34" creationId="{E81A104C-9F85-012B-4C54-F5FAEFEE3F02}"/>
          </ac:spMkLst>
        </pc:spChg>
        <pc:cxnChg chg="add mod">
          <ac:chgData name="박민지" userId="8cd2928b-fb69-4a34-b7ec-bae7cef32d1f" providerId="ADAL" clId="{D94526AB-0B85-4BD9-8B64-55D66A04469D}" dt="2022-09-06T09:53:20.802" v="330" actId="1582"/>
          <ac:cxnSpMkLst>
            <pc:docMk/>
            <pc:sldMk cId="4178130229" sldId="356"/>
            <ac:cxnSpMk id="6" creationId="{9D1B4724-95AA-8305-519B-593EA33392EC}"/>
          </ac:cxnSpMkLst>
        </pc:cxnChg>
      </pc:sldChg>
      <pc:sldChg chg="modSp del mod">
        <pc:chgData name="박민지" userId="8cd2928b-fb69-4a34-b7ec-bae7cef32d1f" providerId="ADAL" clId="{D94526AB-0B85-4BD9-8B64-55D66A04469D}" dt="2022-09-06T17:16:36.772" v="1392" actId="47"/>
        <pc:sldMkLst>
          <pc:docMk/>
          <pc:sldMk cId="574075779" sldId="361"/>
        </pc:sldMkLst>
        <pc:spChg chg="mod">
          <ac:chgData name="박민지" userId="8cd2928b-fb69-4a34-b7ec-bae7cef32d1f" providerId="ADAL" clId="{D94526AB-0B85-4BD9-8B64-55D66A04469D}" dt="2022-09-06T09:50:45.831" v="275" actId="20577"/>
          <ac:spMkLst>
            <pc:docMk/>
            <pc:sldMk cId="574075779" sldId="361"/>
            <ac:spMk id="10" creationId="{831F3A36-E951-EE52-1DC6-24F7675B54CF}"/>
          </ac:spMkLst>
        </pc:spChg>
      </pc:sldChg>
      <pc:sldChg chg="addSp delSp modSp del mod">
        <pc:chgData name="박민지" userId="8cd2928b-fb69-4a34-b7ec-bae7cef32d1f" providerId="ADAL" clId="{D94526AB-0B85-4BD9-8B64-55D66A04469D}" dt="2022-09-06T17:16:36.772" v="1392" actId="47"/>
        <pc:sldMkLst>
          <pc:docMk/>
          <pc:sldMk cId="3359715769" sldId="362"/>
        </pc:sldMkLst>
        <pc:spChg chg="add mod">
          <ac:chgData name="박민지" userId="8cd2928b-fb69-4a34-b7ec-bae7cef32d1f" providerId="ADAL" clId="{D94526AB-0B85-4BD9-8B64-55D66A04469D}" dt="2022-09-06T09:47:54.633" v="248" actId="1076"/>
          <ac:spMkLst>
            <pc:docMk/>
            <pc:sldMk cId="3359715769" sldId="362"/>
            <ac:spMk id="5" creationId="{17A1201B-ADA3-D834-A326-51E4CD4DCB89}"/>
          </ac:spMkLst>
        </pc:spChg>
        <pc:spChg chg="add mod">
          <ac:chgData name="박민지" userId="8cd2928b-fb69-4a34-b7ec-bae7cef32d1f" providerId="ADAL" clId="{D94526AB-0B85-4BD9-8B64-55D66A04469D}" dt="2022-09-06T09:47:58.099" v="250" actId="1076"/>
          <ac:spMkLst>
            <pc:docMk/>
            <pc:sldMk cId="3359715769" sldId="362"/>
            <ac:spMk id="8" creationId="{B7B82A45-E12B-948D-6BAF-543969EA7681}"/>
          </ac:spMkLst>
        </pc:spChg>
        <pc:spChg chg="add mod">
          <ac:chgData name="박민지" userId="8cd2928b-fb69-4a34-b7ec-bae7cef32d1f" providerId="ADAL" clId="{D94526AB-0B85-4BD9-8B64-55D66A04469D}" dt="2022-09-06T09:48:25.438" v="258" actId="1076"/>
          <ac:spMkLst>
            <pc:docMk/>
            <pc:sldMk cId="3359715769" sldId="362"/>
            <ac:spMk id="10" creationId="{719B7682-FF1F-9D6B-7BFF-8D9DBF65D59C}"/>
          </ac:spMkLst>
        </pc:spChg>
        <pc:spChg chg="add del mod">
          <ac:chgData name="박민지" userId="8cd2928b-fb69-4a34-b7ec-bae7cef32d1f" providerId="ADAL" clId="{D94526AB-0B85-4BD9-8B64-55D66A04469D}" dt="2022-09-06T09:48:58.001" v="266" actId="1076"/>
          <ac:spMkLst>
            <pc:docMk/>
            <pc:sldMk cId="3359715769" sldId="362"/>
            <ac:spMk id="12" creationId="{9701F3F4-C1FC-8060-F342-3761CBD43195}"/>
          </ac:spMkLst>
        </pc:spChg>
        <pc:spChg chg="del mod">
          <ac:chgData name="박민지" userId="8cd2928b-fb69-4a34-b7ec-bae7cef32d1f" providerId="ADAL" clId="{D94526AB-0B85-4BD9-8B64-55D66A04469D}" dt="2022-09-06T09:48:07.412" v="252" actId="478"/>
          <ac:spMkLst>
            <pc:docMk/>
            <pc:sldMk cId="3359715769" sldId="362"/>
            <ac:spMk id="15" creationId="{43E6C3EE-1DC3-35B1-FDC8-27C3C363035D}"/>
          </ac:spMkLst>
        </pc:spChg>
        <pc:spChg chg="mod">
          <ac:chgData name="박민지" userId="8cd2928b-fb69-4a34-b7ec-bae7cef32d1f" providerId="ADAL" clId="{D94526AB-0B85-4BD9-8B64-55D66A04469D}" dt="2022-09-06T16:28:14.804" v="624" actId="1076"/>
          <ac:spMkLst>
            <pc:docMk/>
            <pc:sldMk cId="3359715769" sldId="362"/>
            <ac:spMk id="19" creationId="{3635D37F-BE44-6915-93F7-CD56ED28E8EB}"/>
          </ac:spMkLst>
        </pc:spChg>
        <pc:spChg chg="del">
          <ac:chgData name="박민지" userId="8cd2928b-fb69-4a34-b7ec-bae7cef32d1f" providerId="ADAL" clId="{D94526AB-0B85-4BD9-8B64-55D66A04469D}" dt="2022-09-06T09:48:08.407" v="253" actId="478"/>
          <ac:spMkLst>
            <pc:docMk/>
            <pc:sldMk cId="3359715769" sldId="362"/>
            <ac:spMk id="21" creationId="{20C2D8B5-98B8-E40B-122D-E587EDF51BC2}"/>
          </ac:spMkLst>
        </pc:spChg>
        <pc:spChg chg="mod">
          <ac:chgData name="박민지" userId="8cd2928b-fb69-4a34-b7ec-bae7cef32d1f" providerId="ADAL" clId="{D94526AB-0B85-4BD9-8B64-55D66A04469D}" dt="2022-09-06T09:48:15.927" v="255" actId="14100"/>
          <ac:spMkLst>
            <pc:docMk/>
            <pc:sldMk cId="3359715769" sldId="362"/>
            <ac:spMk id="22" creationId="{9E1C7600-7CFD-689B-8F74-C197B966A2AB}"/>
          </ac:spMkLst>
        </pc:spChg>
        <pc:spChg chg="mod">
          <ac:chgData name="박민지" userId="8cd2928b-fb69-4a34-b7ec-bae7cef32d1f" providerId="ADAL" clId="{D94526AB-0B85-4BD9-8B64-55D66A04469D}" dt="2022-09-06T09:48:19.935" v="256" actId="1076"/>
          <ac:spMkLst>
            <pc:docMk/>
            <pc:sldMk cId="3359715769" sldId="362"/>
            <ac:spMk id="29" creationId="{04748C16-588E-821C-D04E-4A74FE8EBAD6}"/>
          </ac:spMkLst>
        </pc:spChg>
        <pc:spChg chg="mod">
          <ac:chgData name="박민지" userId="8cd2928b-fb69-4a34-b7ec-bae7cef32d1f" providerId="ADAL" clId="{D94526AB-0B85-4BD9-8B64-55D66A04469D}" dt="2022-09-06T09:47:49.959" v="246" actId="1076"/>
          <ac:spMkLst>
            <pc:docMk/>
            <pc:sldMk cId="3359715769" sldId="362"/>
            <ac:spMk id="31" creationId="{0E134AFF-4009-2531-A257-1FD5AABAE801}"/>
          </ac:spMkLst>
        </pc:spChg>
        <pc:spChg chg="del mod">
          <ac:chgData name="박민지" userId="8cd2928b-fb69-4a34-b7ec-bae7cef32d1f" providerId="ADAL" clId="{D94526AB-0B85-4BD9-8B64-55D66A04469D}" dt="2022-09-06T09:47:38.537" v="243" actId="478"/>
          <ac:spMkLst>
            <pc:docMk/>
            <pc:sldMk cId="3359715769" sldId="362"/>
            <ac:spMk id="35" creationId="{49ADD10D-EBA9-B078-13F8-472EB9DD8076}"/>
          </ac:spMkLst>
        </pc:spChg>
        <pc:spChg chg="del mod">
          <ac:chgData name="박민지" userId="8cd2928b-fb69-4a34-b7ec-bae7cef32d1f" providerId="ADAL" clId="{D94526AB-0B85-4BD9-8B64-55D66A04469D}" dt="2022-09-06T09:47:36.048" v="241" actId="478"/>
          <ac:spMkLst>
            <pc:docMk/>
            <pc:sldMk cId="3359715769" sldId="362"/>
            <ac:spMk id="38" creationId="{A5333303-8A95-26A7-1019-D2FE16396D62}"/>
          </ac:spMkLst>
        </pc:spChg>
        <pc:picChg chg="add del mod ord">
          <ac:chgData name="박민지" userId="8cd2928b-fb69-4a34-b7ec-bae7cef32d1f" providerId="ADAL" clId="{D94526AB-0B85-4BD9-8B64-55D66A04469D}" dt="2022-09-06T16:27:50.455" v="619" actId="478"/>
          <ac:picMkLst>
            <pc:docMk/>
            <pc:sldMk cId="3359715769" sldId="362"/>
            <ac:picMk id="3" creationId="{A5F63D91-9EE6-0E35-A066-879BB4B0654E}"/>
          </ac:picMkLst>
        </pc:picChg>
        <pc:picChg chg="add mod">
          <ac:chgData name="박민지" userId="8cd2928b-fb69-4a34-b7ec-bae7cef32d1f" providerId="ADAL" clId="{D94526AB-0B85-4BD9-8B64-55D66A04469D}" dt="2022-09-06T10:19:24.081" v="449" actId="1076"/>
          <ac:picMkLst>
            <pc:docMk/>
            <pc:sldMk cId="3359715769" sldId="362"/>
            <ac:picMk id="26" creationId="{E284D694-40CE-F875-CF74-0B97F4B405E2}"/>
          </ac:picMkLst>
        </pc:picChg>
        <pc:picChg chg="add mod ord">
          <ac:chgData name="박민지" userId="8cd2928b-fb69-4a34-b7ec-bae7cef32d1f" providerId="ADAL" clId="{D94526AB-0B85-4BD9-8B64-55D66A04469D}" dt="2022-09-06T16:28:22.316" v="626" actId="1076"/>
          <ac:picMkLst>
            <pc:docMk/>
            <pc:sldMk cId="3359715769" sldId="362"/>
            <ac:picMk id="28" creationId="{94F16916-290A-E853-ABAA-46261BF8B667}"/>
          </ac:picMkLst>
        </pc:picChg>
        <pc:picChg chg="del">
          <ac:chgData name="박민지" userId="8cd2928b-fb69-4a34-b7ec-bae7cef32d1f" providerId="ADAL" clId="{D94526AB-0B85-4BD9-8B64-55D66A04469D}" dt="2022-09-06T09:47:01.916" v="232" actId="478"/>
          <ac:picMkLst>
            <pc:docMk/>
            <pc:sldMk cId="3359715769" sldId="362"/>
            <ac:picMk id="34" creationId="{E4AF06B3-D8A1-9662-C175-0FFEF87202B7}"/>
          </ac:picMkLst>
        </pc:picChg>
        <pc:cxnChg chg="mod">
          <ac:chgData name="박민지" userId="8cd2928b-fb69-4a34-b7ec-bae7cef32d1f" providerId="ADAL" clId="{D94526AB-0B85-4BD9-8B64-55D66A04469D}" dt="2022-09-06T09:47:19.923" v="237" actId="1076"/>
          <ac:cxnSpMkLst>
            <pc:docMk/>
            <pc:sldMk cId="3359715769" sldId="362"/>
            <ac:cxnSpMk id="52" creationId="{3ED4CF7E-23DB-F919-FD7A-32E8B22D81F0}"/>
          </ac:cxnSpMkLst>
        </pc:cxnChg>
      </pc:sldChg>
      <pc:sldChg chg="del">
        <pc:chgData name="박민지" userId="8cd2928b-fb69-4a34-b7ec-bae7cef32d1f" providerId="ADAL" clId="{D94526AB-0B85-4BD9-8B64-55D66A04469D}" dt="2022-09-06T09:51:13.662" v="276" actId="47"/>
        <pc:sldMkLst>
          <pc:docMk/>
          <pc:sldMk cId="186225576" sldId="363"/>
        </pc:sldMkLst>
      </pc:sldChg>
      <pc:sldChg chg="modSp del mod">
        <pc:chgData name="박민지" userId="8cd2928b-fb69-4a34-b7ec-bae7cef32d1f" providerId="ADAL" clId="{D94526AB-0B85-4BD9-8B64-55D66A04469D}" dt="2022-09-06T17:16:36.772" v="1392" actId="47"/>
        <pc:sldMkLst>
          <pc:docMk/>
          <pc:sldMk cId="3847337523" sldId="364"/>
        </pc:sldMkLst>
        <pc:spChg chg="mod">
          <ac:chgData name="박민지" userId="8cd2928b-fb69-4a34-b7ec-bae7cef32d1f" providerId="ADAL" clId="{D94526AB-0B85-4BD9-8B64-55D66A04469D}" dt="2022-09-06T09:51:31.177" v="288" actId="207"/>
          <ac:spMkLst>
            <pc:docMk/>
            <pc:sldMk cId="3847337523" sldId="364"/>
            <ac:spMk id="54" creationId="{A5F36A2C-D549-E94D-6B24-DE8ABA938FF4}"/>
          </ac:spMkLst>
        </pc:spChg>
        <pc:spChg chg="mod">
          <ac:chgData name="박민지" userId="8cd2928b-fb69-4a34-b7ec-bae7cef32d1f" providerId="ADAL" clId="{D94526AB-0B85-4BD9-8B64-55D66A04469D}" dt="2022-09-06T09:51:47.765" v="297" actId="207"/>
          <ac:spMkLst>
            <pc:docMk/>
            <pc:sldMk cId="3847337523" sldId="364"/>
            <ac:spMk id="57" creationId="{37128A51-7219-B309-C02E-564C640C79C6}"/>
          </ac:spMkLst>
        </pc:spChg>
        <pc:spChg chg="mod">
          <ac:chgData name="박민지" userId="8cd2928b-fb69-4a34-b7ec-bae7cef32d1f" providerId="ADAL" clId="{D94526AB-0B85-4BD9-8B64-55D66A04469D}" dt="2022-09-06T09:51:52.324" v="298"/>
          <ac:spMkLst>
            <pc:docMk/>
            <pc:sldMk cId="3847337523" sldId="364"/>
            <ac:spMk id="62" creationId="{FF0EDFFC-4A64-8DCF-76B3-BD0A3F0D32F1}"/>
          </ac:spMkLst>
        </pc:spChg>
      </pc:sldChg>
      <pc:sldChg chg="addSp delSp modSp add mod ord">
        <pc:chgData name="박민지" userId="8cd2928b-fb69-4a34-b7ec-bae7cef32d1f" providerId="ADAL" clId="{D94526AB-0B85-4BD9-8B64-55D66A04469D}" dt="2022-09-06T17:25:59.406" v="1493"/>
        <pc:sldMkLst>
          <pc:docMk/>
          <pc:sldMk cId="1957135293" sldId="365"/>
        </pc:sldMkLst>
        <pc:spChg chg="del">
          <ac:chgData name="박민지" userId="8cd2928b-fb69-4a34-b7ec-bae7cef32d1f" providerId="ADAL" clId="{D94526AB-0B85-4BD9-8B64-55D66A04469D}" dt="2022-09-06T09:01:49.254" v="18" actId="478"/>
          <ac:spMkLst>
            <pc:docMk/>
            <pc:sldMk cId="1957135293" sldId="365"/>
            <ac:spMk id="2" creationId="{0DEAC317-54C5-6849-9B34-800675E9A3B6}"/>
          </ac:spMkLst>
        </pc:spChg>
        <pc:spChg chg="mod">
          <ac:chgData name="박민지" userId="8cd2928b-fb69-4a34-b7ec-bae7cef32d1f" providerId="ADAL" clId="{D94526AB-0B85-4BD9-8B64-55D66A04469D}" dt="2022-09-06T17:09:00.105" v="1311" actId="207"/>
          <ac:spMkLst>
            <pc:docMk/>
            <pc:sldMk cId="1957135293" sldId="365"/>
            <ac:spMk id="4" creationId="{B8326A7D-F71C-ED1C-CBFD-93F557654D2A}"/>
          </ac:spMkLst>
        </pc:spChg>
        <pc:spChg chg="mod">
          <ac:chgData name="박민지" userId="8cd2928b-fb69-4a34-b7ec-bae7cef32d1f" providerId="ADAL" clId="{D94526AB-0B85-4BD9-8B64-55D66A04469D}" dt="2022-09-06T17:17:33.699" v="1396" actId="20577"/>
          <ac:spMkLst>
            <pc:docMk/>
            <pc:sldMk cId="1957135293" sldId="365"/>
            <ac:spMk id="5" creationId="{3251639B-29EB-6E9D-733B-6F917838F571}"/>
          </ac:spMkLst>
        </pc:spChg>
        <pc:spChg chg="del">
          <ac:chgData name="박민지" userId="8cd2928b-fb69-4a34-b7ec-bae7cef32d1f" providerId="ADAL" clId="{D94526AB-0B85-4BD9-8B64-55D66A04469D}" dt="2022-09-06T09:01:49.254" v="18" actId="478"/>
          <ac:spMkLst>
            <pc:docMk/>
            <pc:sldMk cId="1957135293" sldId="365"/>
            <ac:spMk id="7" creationId="{7DDDB6C3-4A5F-BAE6-CE7F-A3FFF1CCA70D}"/>
          </ac:spMkLst>
        </pc:spChg>
        <pc:spChg chg="del">
          <ac:chgData name="박민지" userId="8cd2928b-fb69-4a34-b7ec-bae7cef32d1f" providerId="ADAL" clId="{D94526AB-0B85-4BD9-8B64-55D66A04469D}" dt="2022-09-06T09:01:49.254" v="18" actId="478"/>
          <ac:spMkLst>
            <pc:docMk/>
            <pc:sldMk cId="1957135293" sldId="365"/>
            <ac:spMk id="8" creationId="{A11CDF90-71FE-DEB8-BA5A-FF7570CF86EE}"/>
          </ac:spMkLst>
        </pc:spChg>
        <pc:spChg chg="del">
          <ac:chgData name="박민지" userId="8cd2928b-fb69-4a34-b7ec-bae7cef32d1f" providerId="ADAL" clId="{D94526AB-0B85-4BD9-8B64-55D66A04469D}" dt="2022-09-06T09:01:49.254" v="18" actId="478"/>
          <ac:spMkLst>
            <pc:docMk/>
            <pc:sldMk cId="1957135293" sldId="365"/>
            <ac:spMk id="10" creationId="{8A8BC2E6-E32C-637C-725B-CB4E84EA76B0}"/>
          </ac:spMkLst>
        </pc:spChg>
        <pc:spChg chg="del">
          <ac:chgData name="박민지" userId="8cd2928b-fb69-4a34-b7ec-bae7cef32d1f" providerId="ADAL" clId="{D94526AB-0B85-4BD9-8B64-55D66A04469D}" dt="2022-09-06T09:01:49.254" v="18" actId="478"/>
          <ac:spMkLst>
            <pc:docMk/>
            <pc:sldMk cId="1957135293" sldId="365"/>
            <ac:spMk id="12" creationId="{5307CDAA-73E3-FD25-9663-5B865D6674D6}"/>
          </ac:spMkLst>
        </pc:spChg>
        <pc:spChg chg="del">
          <ac:chgData name="박민지" userId="8cd2928b-fb69-4a34-b7ec-bae7cef32d1f" providerId="ADAL" clId="{D94526AB-0B85-4BD9-8B64-55D66A04469D}" dt="2022-09-06T09:01:49.254" v="18" actId="478"/>
          <ac:spMkLst>
            <pc:docMk/>
            <pc:sldMk cId="1957135293" sldId="365"/>
            <ac:spMk id="13" creationId="{E20D377A-240E-6571-07BD-FA799190116A}"/>
          </ac:spMkLst>
        </pc:spChg>
        <pc:spChg chg="del">
          <ac:chgData name="박민지" userId="8cd2928b-fb69-4a34-b7ec-bae7cef32d1f" providerId="ADAL" clId="{D94526AB-0B85-4BD9-8B64-55D66A04469D}" dt="2022-09-06T09:01:49.254" v="18" actId="478"/>
          <ac:spMkLst>
            <pc:docMk/>
            <pc:sldMk cId="1957135293" sldId="365"/>
            <ac:spMk id="14" creationId="{44F9F1DE-4350-18B7-30E6-446EA8DA485E}"/>
          </ac:spMkLst>
        </pc:spChg>
        <pc:spChg chg="del">
          <ac:chgData name="박민지" userId="8cd2928b-fb69-4a34-b7ec-bae7cef32d1f" providerId="ADAL" clId="{D94526AB-0B85-4BD9-8B64-55D66A04469D}" dt="2022-09-06T09:01:49.254" v="18" actId="478"/>
          <ac:spMkLst>
            <pc:docMk/>
            <pc:sldMk cId="1957135293" sldId="365"/>
            <ac:spMk id="15" creationId="{9DBA7C89-EE52-9469-C70B-97EB7FF92135}"/>
          </ac:spMkLst>
        </pc:spChg>
        <pc:spChg chg="del">
          <ac:chgData name="박민지" userId="8cd2928b-fb69-4a34-b7ec-bae7cef32d1f" providerId="ADAL" clId="{D94526AB-0B85-4BD9-8B64-55D66A04469D}" dt="2022-09-06T09:01:49.254" v="18" actId="478"/>
          <ac:spMkLst>
            <pc:docMk/>
            <pc:sldMk cId="1957135293" sldId="365"/>
            <ac:spMk id="16" creationId="{71EC641C-1E47-8F7E-3009-DA43124ABBB1}"/>
          </ac:spMkLst>
        </pc:spChg>
        <pc:spChg chg="del">
          <ac:chgData name="박민지" userId="8cd2928b-fb69-4a34-b7ec-bae7cef32d1f" providerId="ADAL" clId="{D94526AB-0B85-4BD9-8B64-55D66A04469D}" dt="2022-09-06T09:01:49.254" v="18" actId="478"/>
          <ac:spMkLst>
            <pc:docMk/>
            <pc:sldMk cId="1957135293" sldId="365"/>
            <ac:spMk id="17" creationId="{1FF68848-A4EE-97C5-DCF3-6956D1FF07F5}"/>
          </ac:spMkLst>
        </pc:spChg>
        <pc:spChg chg="del">
          <ac:chgData name="박민지" userId="8cd2928b-fb69-4a34-b7ec-bae7cef32d1f" providerId="ADAL" clId="{D94526AB-0B85-4BD9-8B64-55D66A04469D}" dt="2022-09-06T09:01:49.254" v="18" actId="478"/>
          <ac:spMkLst>
            <pc:docMk/>
            <pc:sldMk cId="1957135293" sldId="365"/>
            <ac:spMk id="18" creationId="{42B33BC1-6161-9308-75BC-30E117DF1155}"/>
          </ac:spMkLst>
        </pc:spChg>
        <pc:spChg chg="add del mod">
          <ac:chgData name="박민지" userId="8cd2928b-fb69-4a34-b7ec-bae7cef32d1f" providerId="ADAL" clId="{D94526AB-0B85-4BD9-8B64-55D66A04469D}" dt="2022-09-06T16:52:33.044" v="995" actId="478"/>
          <ac:spMkLst>
            <pc:docMk/>
            <pc:sldMk cId="1957135293" sldId="365"/>
            <ac:spMk id="20" creationId="{D4257A98-2D11-67FA-14F2-2F38AE6579EE}"/>
          </ac:spMkLst>
        </pc:spChg>
        <pc:spChg chg="add del mod">
          <ac:chgData name="박민지" userId="8cd2928b-fb69-4a34-b7ec-bae7cef32d1f" providerId="ADAL" clId="{D94526AB-0B85-4BD9-8B64-55D66A04469D}" dt="2022-09-06T16:52:33.044" v="995" actId="478"/>
          <ac:spMkLst>
            <pc:docMk/>
            <pc:sldMk cId="1957135293" sldId="365"/>
            <ac:spMk id="21" creationId="{67EB13ED-61CD-A382-CD10-518920EB2359}"/>
          </ac:spMkLst>
        </pc:spChg>
        <pc:spChg chg="add del mod">
          <ac:chgData name="박민지" userId="8cd2928b-fb69-4a34-b7ec-bae7cef32d1f" providerId="ADAL" clId="{D94526AB-0B85-4BD9-8B64-55D66A04469D}" dt="2022-09-06T16:52:33.044" v="995" actId="478"/>
          <ac:spMkLst>
            <pc:docMk/>
            <pc:sldMk cId="1957135293" sldId="365"/>
            <ac:spMk id="22" creationId="{06FE8F25-7B9B-9AF3-62E9-A154DBF67041}"/>
          </ac:spMkLst>
        </pc:spChg>
        <pc:spChg chg="add del mod">
          <ac:chgData name="박민지" userId="8cd2928b-fb69-4a34-b7ec-bae7cef32d1f" providerId="ADAL" clId="{D94526AB-0B85-4BD9-8B64-55D66A04469D}" dt="2022-09-06T16:52:33.044" v="995" actId="478"/>
          <ac:spMkLst>
            <pc:docMk/>
            <pc:sldMk cId="1957135293" sldId="365"/>
            <ac:spMk id="23" creationId="{0D66A43E-713C-D8D9-9FC0-0BF0FEF1B123}"/>
          </ac:spMkLst>
        </pc:spChg>
        <pc:spChg chg="add del mod">
          <ac:chgData name="박민지" userId="8cd2928b-fb69-4a34-b7ec-bae7cef32d1f" providerId="ADAL" clId="{D94526AB-0B85-4BD9-8B64-55D66A04469D}" dt="2022-09-06T16:52:33.044" v="995" actId="478"/>
          <ac:spMkLst>
            <pc:docMk/>
            <pc:sldMk cId="1957135293" sldId="365"/>
            <ac:spMk id="24" creationId="{724BB403-019A-8063-42C1-7F90CFC04A76}"/>
          </ac:spMkLst>
        </pc:spChg>
        <pc:spChg chg="add del mod">
          <ac:chgData name="박민지" userId="8cd2928b-fb69-4a34-b7ec-bae7cef32d1f" providerId="ADAL" clId="{D94526AB-0B85-4BD9-8B64-55D66A04469D}" dt="2022-09-06T16:52:33.044" v="995" actId="478"/>
          <ac:spMkLst>
            <pc:docMk/>
            <pc:sldMk cId="1957135293" sldId="365"/>
            <ac:spMk id="25" creationId="{00FE8E5B-71C2-651C-C938-B7B4F91FBB52}"/>
          </ac:spMkLst>
        </pc:spChg>
        <pc:spChg chg="add del mod">
          <ac:chgData name="박민지" userId="8cd2928b-fb69-4a34-b7ec-bae7cef32d1f" providerId="ADAL" clId="{D94526AB-0B85-4BD9-8B64-55D66A04469D}" dt="2022-09-06T16:52:33.044" v="995" actId="478"/>
          <ac:spMkLst>
            <pc:docMk/>
            <pc:sldMk cId="1957135293" sldId="365"/>
            <ac:spMk id="26" creationId="{A839D781-C2D1-96F1-7A2E-E893301F39D2}"/>
          </ac:spMkLst>
        </pc:spChg>
        <pc:spChg chg="del">
          <ac:chgData name="박민지" userId="8cd2928b-fb69-4a34-b7ec-bae7cef32d1f" providerId="ADAL" clId="{D94526AB-0B85-4BD9-8B64-55D66A04469D}" dt="2022-09-06T09:01:49.254" v="18" actId="478"/>
          <ac:spMkLst>
            <pc:docMk/>
            <pc:sldMk cId="1957135293" sldId="365"/>
            <ac:spMk id="27" creationId="{45C9553C-7D71-E56D-F764-8B69917DFAAD}"/>
          </ac:spMkLst>
        </pc:spChg>
        <pc:spChg chg="del">
          <ac:chgData name="박민지" userId="8cd2928b-fb69-4a34-b7ec-bae7cef32d1f" providerId="ADAL" clId="{D94526AB-0B85-4BD9-8B64-55D66A04469D}" dt="2022-09-06T09:01:49.254" v="18" actId="478"/>
          <ac:spMkLst>
            <pc:docMk/>
            <pc:sldMk cId="1957135293" sldId="365"/>
            <ac:spMk id="28" creationId="{D604166E-9BB7-3BA6-1C14-D9D1D5FD8574}"/>
          </ac:spMkLst>
        </pc:spChg>
        <pc:spChg chg="del">
          <ac:chgData name="박민지" userId="8cd2928b-fb69-4a34-b7ec-bae7cef32d1f" providerId="ADAL" clId="{D94526AB-0B85-4BD9-8B64-55D66A04469D}" dt="2022-09-06T09:01:49.254" v="18" actId="478"/>
          <ac:spMkLst>
            <pc:docMk/>
            <pc:sldMk cId="1957135293" sldId="365"/>
            <ac:spMk id="29" creationId="{ABB89097-18F4-8349-C5DC-1DC203F93849}"/>
          </ac:spMkLst>
        </pc:spChg>
        <pc:spChg chg="del">
          <ac:chgData name="박민지" userId="8cd2928b-fb69-4a34-b7ec-bae7cef32d1f" providerId="ADAL" clId="{D94526AB-0B85-4BD9-8B64-55D66A04469D}" dt="2022-09-06T09:01:49.254" v="18" actId="478"/>
          <ac:spMkLst>
            <pc:docMk/>
            <pc:sldMk cId="1957135293" sldId="365"/>
            <ac:spMk id="30" creationId="{429C7142-2CF2-78CD-1D8C-B10FDEAF6CE6}"/>
          </ac:spMkLst>
        </pc:spChg>
        <pc:spChg chg="add mod">
          <ac:chgData name="박민지" userId="8cd2928b-fb69-4a34-b7ec-bae7cef32d1f" providerId="ADAL" clId="{D94526AB-0B85-4BD9-8B64-55D66A04469D}" dt="2022-09-06T16:58:58.507" v="1164" actId="1076"/>
          <ac:spMkLst>
            <pc:docMk/>
            <pc:sldMk cId="1957135293" sldId="365"/>
            <ac:spMk id="34" creationId="{AECD2B69-C33B-FB22-6597-BA8944F53430}"/>
          </ac:spMkLst>
        </pc:spChg>
        <pc:spChg chg="add mod">
          <ac:chgData name="박민지" userId="8cd2928b-fb69-4a34-b7ec-bae7cef32d1f" providerId="ADAL" clId="{D94526AB-0B85-4BD9-8B64-55D66A04469D}" dt="2022-09-06T16:58:58.507" v="1164" actId="1076"/>
          <ac:spMkLst>
            <pc:docMk/>
            <pc:sldMk cId="1957135293" sldId="365"/>
            <ac:spMk id="35" creationId="{493C9CA8-1E00-AC9B-18EB-6B0E9D14697E}"/>
          </ac:spMkLst>
        </pc:spChg>
        <pc:spChg chg="add mod">
          <ac:chgData name="박민지" userId="8cd2928b-fb69-4a34-b7ec-bae7cef32d1f" providerId="ADAL" clId="{D94526AB-0B85-4BD9-8B64-55D66A04469D}" dt="2022-09-06T17:09:13.309" v="1314" actId="207"/>
          <ac:spMkLst>
            <pc:docMk/>
            <pc:sldMk cId="1957135293" sldId="365"/>
            <ac:spMk id="36" creationId="{FB11A453-8E90-7B82-3C7E-4DDB8A55C4E2}"/>
          </ac:spMkLst>
        </pc:spChg>
        <pc:spChg chg="add mod">
          <ac:chgData name="박민지" userId="8cd2928b-fb69-4a34-b7ec-bae7cef32d1f" providerId="ADAL" clId="{D94526AB-0B85-4BD9-8B64-55D66A04469D}" dt="2022-09-06T16:58:58.507" v="1164" actId="1076"/>
          <ac:spMkLst>
            <pc:docMk/>
            <pc:sldMk cId="1957135293" sldId="365"/>
            <ac:spMk id="37" creationId="{BD210E93-DCA1-4C64-69C0-36FA86D5C19B}"/>
          </ac:spMkLst>
        </pc:spChg>
        <pc:spChg chg="add mod">
          <ac:chgData name="박민지" userId="8cd2928b-fb69-4a34-b7ec-bae7cef32d1f" providerId="ADAL" clId="{D94526AB-0B85-4BD9-8B64-55D66A04469D}" dt="2022-09-06T17:09:13.309" v="1314" actId="207"/>
          <ac:spMkLst>
            <pc:docMk/>
            <pc:sldMk cId="1957135293" sldId="365"/>
            <ac:spMk id="38" creationId="{9862B467-E804-1FFC-57CE-6E990C2FC60D}"/>
          </ac:spMkLst>
        </pc:spChg>
        <pc:spChg chg="del">
          <ac:chgData name="박민지" userId="8cd2928b-fb69-4a34-b7ec-bae7cef32d1f" providerId="ADAL" clId="{D94526AB-0B85-4BD9-8B64-55D66A04469D}" dt="2022-09-06T09:01:49.254" v="18" actId="478"/>
          <ac:spMkLst>
            <pc:docMk/>
            <pc:sldMk cId="1957135293" sldId="365"/>
            <ac:spMk id="39" creationId="{F2C7E914-0685-2722-0E9F-4F3FDB028ADA}"/>
          </ac:spMkLst>
        </pc:spChg>
        <pc:spChg chg="add mod">
          <ac:chgData name="박민지" userId="8cd2928b-fb69-4a34-b7ec-bae7cef32d1f" providerId="ADAL" clId="{D94526AB-0B85-4BD9-8B64-55D66A04469D}" dt="2022-09-06T16:58:58.507" v="1164" actId="1076"/>
          <ac:spMkLst>
            <pc:docMk/>
            <pc:sldMk cId="1957135293" sldId="365"/>
            <ac:spMk id="40" creationId="{D5C15EDA-2A8F-A895-2E05-E0E57EBDE85C}"/>
          </ac:spMkLst>
        </pc:spChg>
        <pc:spChg chg="add mod">
          <ac:chgData name="박민지" userId="8cd2928b-fb69-4a34-b7ec-bae7cef32d1f" providerId="ADAL" clId="{D94526AB-0B85-4BD9-8B64-55D66A04469D}" dt="2022-09-06T17:15:14.818" v="1391" actId="20577"/>
          <ac:spMkLst>
            <pc:docMk/>
            <pc:sldMk cId="1957135293" sldId="365"/>
            <ac:spMk id="41" creationId="{C224E314-A984-B25E-C759-EE5AFBBFD327}"/>
          </ac:spMkLst>
        </pc:spChg>
        <pc:spChg chg="add mod">
          <ac:chgData name="박민지" userId="8cd2928b-fb69-4a34-b7ec-bae7cef32d1f" providerId="ADAL" clId="{D94526AB-0B85-4BD9-8B64-55D66A04469D}" dt="2022-09-06T17:09:09.955" v="1313" actId="207"/>
          <ac:spMkLst>
            <pc:docMk/>
            <pc:sldMk cId="1957135293" sldId="365"/>
            <ac:spMk id="45" creationId="{FC915E2A-F2A8-1970-9FC2-E218A4270AA2}"/>
          </ac:spMkLst>
        </pc:spChg>
        <pc:spChg chg="add mod">
          <ac:chgData name="박민지" userId="8cd2928b-fb69-4a34-b7ec-bae7cef32d1f" providerId="ADAL" clId="{D94526AB-0B85-4BD9-8B64-55D66A04469D}" dt="2022-09-06T17:00:17.189" v="1176" actId="1076"/>
          <ac:spMkLst>
            <pc:docMk/>
            <pc:sldMk cId="1957135293" sldId="365"/>
            <ac:spMk id="47" creationId="{633103B0-35EE-73CE-5926-4B49C464F8E9}"/>
          </ac:spMkLst>
        </pc:spChg>
        <pc:spChg chg="add mod">
          <ac:chgData name="박민지" userId="8cd2928b-fb69-4a34-b7ec-bae7cef32d1f" providerId="ADAL" clId="{D94526AB-0B85-4BD9-8B64-55D66A04469D}" dt="2022-09-06T17:09:09.955" v="1313" actId="207"/>
          <ac:spMkLst>
            <pc:docMk/>
            <pc:sldMk cId="1957135293" sldId="365"/>
            <ac:spMk id="49" creationId="{7B2AB4C1-7818-EB71-F188-259402B72202}"/>
          </ac:spMkLst>
        </pc:spChg>
        <pc:spChg chg="add mod">
          <ac:chgData name="박민지" userId="8cd2928b-fb69-4a34-b7ec-bae7cef32d1f" providerId="ADAL" clId="{D94526AB-0B85-4BD9-8B64-55D66A04469D}" dt="2022-09-06T17:00:36.002" v="1179" actId="1076"/>
          <ac:spMkLst>
            <pc:docMk/>
            <pc:sldMk cId="1957135293" sldId="365"/>
            <ac:spMk id="51" creationId="{23DCCD1B-271B-6563-15B7-D040670AFD52}"/>
          </ac:spMkLst>
        </pc:spChg>
        <pc:spChg chg="add mod">
          <ac:chgData name="박민지" userId="8cd2928b-fb69-4a34-b7ec-bae7cef32d1f" providerId="ADAL" clId="{D94526AB-0B85-4BD9-8B64-55D66A04469D}" dt="2022-09-06T17:14:37.897" v="1385" actId="1076"/>
          <ac:spMkLst>
            <pc:docMk/>
            <pc:sldMk cId="1957135293" sldId="365"/>
            <ac:spMk id="56" creationId="{7D7F92E9-9713-BD3C-F1DE-080CC5A172E7}"/>
          </ac:spMkLst>
        </pc:spChg>
        <pc:spChg chg="add mod">
          <ac:chgData name="박민지" userId="8cd2928b-fb69-4a34-b7ec-bae7cef32d1f" providerId="ADAL" clId="{D94526AB-0B85-4BD9-8B64-55D66A04469D}" dt="2022-09-06T17:14:31.867" v="1383" actId="1076"/>
          <ac:spMkLst>
            <pc:docMk/>
            <pc:sldMk cId="1957135293" sldId="365"/>
            <ac:spMk id="58" creationId="{A083DE4A-1BBA-1D52-1E01-FE111DF068DA}"/>
          </ac:spMkLst>
        </pc:spChg>
        <pc:spChg chg="add del mod">
          <ac:chgData name="박민지" userId="8cd2928b-fb69-4a34-b7ec-bae7cef32d1f" providerId="ADAL" clId="{D94526AB-0B85-4BD9-8B64-55D66A04469D}" dt="2022-09-06T16:56:25.522" v="1113" actId="478"/>
          <ac:spMkLst>
            <pc:docMk/>
            <pc:sldMk cId="1957135293" sldId="365"/>
            <ac:spMk id="60" creationId="{3712E8A8-AB94-B5D8-8FF8-AA4EC6A30240}"/>
          </ac:spMkLst>
        </pc:spChg>
        <pc:spChg chg="add del">
          <ac:chgData name="박민지" userId="8cd2928b-fb69-4a34-b7ec-bae7cef32d1f" providerId="ADAL" clId="{D94526AB-0B85-4BD9-8B64-55D66A04469D}" dt="2022-09-06T16:56:28.397" v="1115" actId="22"/>
          <ac:spMkLst>
            <pc:docMk/>
            <pc:sldMk cId="1957135293" sldId="365"/>
            <ac:spMk id="62" creationId="{2BF7A77D-A17A-8F18-02D1-0C02A84F961C}"/>
          </ac:spMkLst>
        </pc:spChg>
        <pc:spChg chg="add del mod">
          <ac:chgData name="박민지" userId="8cd2928b-fb69-4a34-b7ec-bae7cef32d1f" providerId="ADAL" clId="{D94526AB-0B85-4BD9-8B64-55D66A04469D}" dt="2022-09-06T16:56:33.396" v="1118" actId="478"/>
          <ac:spMkLst>
            <pc:docMk/>
            <pc:sldMk cId="1957135293" sldId="365"/>
            <ac:spMk id="64" creationId="{30E012C0-5E76-BABA-6EE2-47C9C10ADE1B}"/>
          </ac:spMkLst>
        </pc:spChg>
        <pc:spChg chg="add del">
          <ac:chgData name="박민지" userId="8cd2928b-fb69-4a34-b7ec-bae7cef32d1f" providerId="ADAL" clId="{D94526AB-0B85-4BD9-8B64-55D66A04469D}" dt="2022-09-06T16:56:35.722" v="1120" actId="22"/>
          <ac:spMkLst>
            <pc:docMk/>
            <pc:sldMk cId="1957135293" sldId="365"/>
            <ac:spMk id="66" creationId="{DB5451A1-7AF5-C11A-4C72-67A6106EA019}"/>
          </ac:spMkLst>
        </pc:spChg>
        <pc:spChg chg="add mod">
          <ac:chgData name="박민지" userId="8cd2928b-fb69-4a34-b7ec-bae7cef32d1f" providerId="ADAL" clId="{D94526AB-0B85-4BD9-8B64-55D66A04469D}" dt="2022-09-06T17:00:26.545" v="1178" actId="1076"/>
          <ac:spMkLst>
            <pc:docMk/>
            <pc:sldMk cId="1957135293" sldId="365"/>
            <ac:spMk id="68" creationId="{E08BCFFE-F107-022B-B9F7-F7318AD29A14}"/>
          </ac:spMkLst>
        </pc:spChg>
        <pc:spChg chg="add del mod">
          <ac:chgData name="박민지" userId="8cd2928b-fb69-4a34-b7ec-bae7cef32d1f" providerId="ADAL" clId="{D94526AB-0B85-4BD9-8B64-55D66A04469D}" dt="2022-09-06T16:57:16.390" v="1130" actId="22"/>
          <ac:spMkLst>
            <pc:docMk/>
            <pc:sldMk cId="1957135293" sldId="365"/>
            <ac:spMk id="70" creationId="{7225A9A5-578A-F2AE-6B92-97BF025B5D83}"/>
          </ac:spMkLst>
        </pc:spChg>
        <pc:spChg chg="add mod">
          <ac:chgData name="박민지" userId="8cd2928b-fb69-4a34-b7ec-bae7cef32d1f" providerId="ADAL" clId="{D94526AB-0B85-4BD9-8B64-55D66A04469D}" dt="2022-09-06T17:14:48.901" v="1386" actId="1076"/>
          <ac:spMkLst>
            <pc:docMk/>
            <pc:sldMk cId="1957135293" sldId="365"/>
            <ac:spMk id="72" creationId="{972203A2-5506-CE1B-7504-2C2E5AA7FABE}"/>
          </ac:spMkLst>
        </pc:spChg>
        <pc:spChg chg="add mod">
          <ac:chgData name="박민지" userId="8cd2928b-fb69-4a34-b7ec-bae7cef32d1f" providerId="ADAL" clId="{D94526AB-0B85-4BD9-8B64-55D66A04469D}" dt="2022-09-06T17:14:48.901" v="1386" actId="1076"/>
          <ac:spMkLst>
            <pc:docMk/>
            <pc:sldMk cId="1957135293" sldId="365"/>
            <ac:spMk id="74" creationId="{3D33CF4A-07F7-64CB-213C-65C214EB91C9}"/>
          </ac:spMkLst>
        </pc:spChg>
        <pc:spChg chg="add mod">
          <ac:chgData name="박민지" userId="8cd2928b-fb69-4a34-b7ec-bae7cef32d1f" providerId="ADAL" clId="{D94526AB-0B85-4BD9-8B64-55D66A04469D}" dt="2022-09-06T17:12:03.162" v="1332" actId="1076"/>
          <ac:spMkLst>
            <pc:docMk/>
            <pc:sldMk cId="1957135293" sldId="365"/>
            <ac:spMk id="76" creationId="{567AF997-B99C-5147-FECA-F09FAAA4452A}"/>
          </ac:spMkLst>
        </pc:spChg>
        <pc:spChg chg="add mod">
          <ac:chgData name="박민지" userId="8cd2928b-fb69-4a34-b7ec-bae7cef32d1f" providerId="ADAL" clId="{D94526AB-0B85-4BD9-8B64-55D66A04469D}" dt="2022-09-06T17:12:06.365" v="1334" actId="20577"/>
          <ac:spMkLst>
            <pc:docMk/>
            <pc:sldMk cId="1957135293" sldId="365"/>
            <ac:spMk id="77" creationId="{6EED0622-FC55-D2FE-49A5-2BC993179544}"/>
          </ac:spMkLst>
        </pc:spChg>
        <pc:spChg chg="add mod">
          <ac:chgData name="박민지" userId="8cd2928b-fb69-4a34-b7ec-bae7cef32d1f" providerId="ADAL" clId="{D94526AB-0B85-4BD9-8B64-55D66A04469D}" dt="2022-09-06T17:12:03.162" v="1332" actId="1076"/>
          <ac:spMkLst>
            <pc:docMk/>
            <pc:sldMk cId="1957135293" sldId="365"/>
            <ac:spMk id="78" creationId="{3880A8FC-FFDD-7C78-68F5-3B3AA1E51523}"/>
          </ac:spMkLst>
        </pc:spChg>
        <pc:spChg chg="add mod">
          <ac:chgData name="박민지" userId="8cd2928b-fb69-4a34-b7ec-bae7cef32d1f" providerId="ADAL" clId="{D94526AB-0B85-4BD9-8B64-55D66A04469D}" dt="2022-09-06T17:12:09.830" v="1336" actId="20577"/>
          <ac:spMkLst>
            <pc:docMk/>
            <pc:sldMk cId="1957135293" sldId="365"/>
            <ac:spMk id="79" creationId="{C0D46660-21A9-112B-5ED6-BC4B506462A0}"/>
          </ac:spMkLst>
        </pc:spChg>
        <pc:spChg chg="add mod">
          <ac:chgData name="박민지" userId="8cd2928b-fb69-4a34-b7ec-bae7cef32d1f" providerId="ADAL" clId="{D94526AB-0B85-4BD9-8B64-55D66A04469D}" dt="2022-09-06T17:14:34.924" v="1384" actId="1076"/>
          <ac:spMkLst>
            <pc:docMk/>
            <pc:sldMk cId="1957135293" sldId="365"/>
            <ac:spMk id="81" creationId="{0A4BAEC3-C245-DA99-12EC-B279DD974806}"/>
          </ac:spMkLst>
        </pc:spChg>
        <pc:spChg chg="add mod">
          <ac:chgData name="박민지" userId="8cd2928b-fb69-4a34-b7ec-bae7cef32d1f" providerId="ADAL" clId="{D94526AB-0B85-4BD9-8B64-55D66A04469D}" dt="2022-09-06T17:14:29.940" v="1381" actId="1076"/>
          <ac:spMkLst>
            <pc:docMk/>
            <pc:sldMk cId="1957135293" sldId="365"/>
            <ac:spMk id="82" creationId="{F1E1F758-A9A6-2DFC-8F4A-7567A8313DF8}"/>
          </ac:spMkLst>
        </pc:spChg>
        <pc:spChg chg="add mod">
          <ac:chgData name="박민지" userId="8cd2928b-fb69-4a34-b7ec-bae7cef32d1f" providerId="ADAL" clId="{D94526AB-0B85-4BD9-8B64-55D66A04469D}" dt="2022-09-06T17:12:03.162" v="1332" actId="1076"/>
          <ac:spMkLst>
            <pc:docMk/>
            <pc:sldMk cId="1957135293" sldId="365"/>
            <ac:spMk id="83" creationId="{D391C77D-73E9-4763-B9F5-F0C43772E770}"/>
          </ac:spMkLst>
        </pc:spChg>
        <pc:spChg chg="add mod">
          <ac:chgData name="박민지" userId="8cd2928b-fb69-4a34-b7ec-bae7cef32d1f" providerId="ADAL" clId="{D94526AB-0B85-4BD9-8B64-55D66A04469D}" dt="2022-09-06T17:14:53.800" v="1387" actId="1076"/>
          <ac:spMkLst>
            <pc:docMk/>
            <pc:sldMk cId="1957135293" sldId="365"/>
            <ac:spMk id="84" creationId="{136D4807-C022-93D7-343D-57393CA7D693}"/>
          </ac:spMkLst>
        </pc:spChg>
        <pc:spChg chg="add mod">
          <ac:chgData name="박민지" userId="8cd2928b-fb69-4a34-b7ec-bae7cef32d1f" providerId="ADAL" clId="{D94526AB-0B85-4BD9-8B64-55D66A04469D}" dt="2022-09-06T17:14:53.800" v="1387" actId="1076"/>
          <ac:spMkLst>
            <pc:docMk/>
            <pc:sldMk cId="1957135293" sldId="365"/>
            <ac:spMk id="85" creationId="{818EF4D0-EDF0-7FAE-9CD1-EDF38576AFED}"/>
          </ac:spMkLst>
        </pc:spChg>
        <pc:picChg chg="del">
          <ac:chgData name="박민지" userId="8cd2928b-fb69-4a34-b7ec-bae7cef32d1f" providerId="ADAL" clId="{D94526AB-0B85-4BD9-8B64-55D66A04469D}" dt="2022-09-06T09:01:45.374" v="17" actId="478"/>
          <ac:picMkLst>
            <pc:docMk/>
            <pc:sldMk cId="1957135293" sldId="365"/>
            <ac:picMk id="11" creationId="{FD9A1BBC-2792-DE85-F054-A99AAD98B488}"/>
          </ac:picMkLst>
        </pc:picChg>
        <pc:picChg chg="add del">
          <ac:chgData name="박민지" userId="8cd2928b-fb69-4a34-b7ec-bae7cef32d1f" providerId="ADAL" clId="{D94526AB-0B85-4BD9-8B64-55D66A04469D}" dt="2022-09-06T16:18:39.603" v="471" actId="478"/>
          <ac:picMkLst>
            <pc:docMk/>
            <pc:sldMk cId="1957135293" sldId="365"/>
            <ac:picMk id="19" creationId="{35FE5F2C-D795-5D08-FF0F-A2DA1082D4B0}"/>
          </ac:picMkLst>
        </pc:picChg>
        <pc:cxnChg chg="mod">
          <ac:chgData name="박민지" userId="8cd2928b-fb69-4a34-b7ec-bae7cef32d1f" providerId="ADAL" clId="{D94526AB-0B85-4BD9-8B64-55D66A04469D}" dt="2022-09-06T17:09:03.887" v="1312" actId="208"/>
          <ac:cxnSpMkLst>
            <pc:docMk/>
            <pc:sldMk cId="1957135293" sldId="365"/>
            <ac:cxnSpMk id="3" creationId="{E3FBA607-E7FC-B7F8-2868-BC448F31F790}"/>
          </ac:cxnSpMkLst>
        </pc:cxnChg>
        <pc:cxnChg chg="add mod ord">
          <ac:chgData name="박민지" userId="8cd2928b-fb69-4a34-b7ec-bae7cef32d1f" providerId="ADAL" clId="{D94526AB-0B85-4BD9-8B64-55D66A04469D}" dt="2022-09-06T17:00:17.189" v="1176" actId="1076"/>
          <ac:cxnSpMkLst>
            <pc:docMk/>
            <pc:sldMk cId="1957135293" sldId="365"/>
            <ac:cxnSpMk id="31" creationId="{3C1089BE-BC32-E0CF-4654-CAA16EC80242}"/>
          </ac:cxnSpMkLst>
        </pc:cxnChg>
        <pc:cxnChg chg="add del mod">
          <ac:chgData name="박민지" userId="8cd2928b-fb69-4a34-b7ec-bae7cef32d1f" providerId="ADAL" clId="{D94526AB-0B85-4BD9-8B64-55D66A04469D}" dt="2022-09-06T16:52:33.044" v="995" actId="478"/>
          <ac:cxnSpMkLst>
            <pc:docMk/>
            <pc:sldMk cId="1957135293" sldId="365"/>
            <ac:cxnSpMk id="32" creationId="{BFA92D33-C80A-DC5D-87FC-9BFBA3197397}"/>
          </ac:cxnSpMkLst>
        </pc:cxnChg>
        <pc:cxnChg chg="add mod">
          <ac:chgData name="박민지" userId="8cd2928b-fb69-4a34-b7ec-bae7cef32d1f" providerId="ADAL" clId="{D94526AB-0B85-4BD9-8B64-55D66A04469D}" dt="2022-09-06T16:58:58.507" v="1164" actId="1076"/>
          <ac:cxnSpMkLst>
            <pc:docMk/>
            <pc:sldMk cId="1957135293" sldId="365"/>
            <ac:cxnSpMk id="42" creationId="{A9641187-0CA9-16CE-0936-FDCD949E54E5}"/>
          </ac:cxnSpMkLst>
        </pc:cxnChg>
        <pc:cxnChg chg="add del mod">
          <ac:chgData name="박민지" userId="8cd2928b-fb69-4a34-b7ec-bae7cef32d1f" providerId="ADAL" clId="{D94526AB-0B85-4BD9-8B64-55D66A04469D}" dt="2022-09-06T16:53:54.910" v="1017" actId="478"/>
          <ac:cxnSpMkLst>
            <pc:docMk/>
            <pc:sldMk cId="1957135293" sldId="365"/>
            <ac:cxnSpMk id="43" creationId="{7284BF95-0EDC-ACF6-9E7C-EE853AEDE983}"/>
          </ac:cxnSpMkLst>
        </pc:cxnChg>
        <pc:cxnChg chg="add del mod">
          <ac:chgData name="박민지" userId="8cd2928b-fb69-4a34-b7ec-bae7cef32d1f" providerId="ADAL" clId="{D94526AB-0B85-4BD9-8B64-55D66A04469D}" dt="2022-09-06T16:53:54.218" v="1016" actId="478"/>
          <ac:cxnSpMkLst>
            <pc:docMk/>
            <pc:sldMk cId="1957135293" sldId="365"/>
            <ac:cxnSpMk id="52" creationId="{9FF1C090-820E-DA0D-392A-EAB45EB0445F}"/>
          </ac:cxnSpMkLst>
        </pc:cxnChg>
        <pc:cxnChg chg="add mod">
          <ac:chgData name="박민지" userId="8cd2928b-fb69-4a34-b7ec-bae7cef32d1f" providerId="ADAL" clId="{D94526AB-0B85-4BD9-8B64-55D66A04469D}" dt="2022-09-06T17:00:22.282" v="1177" actId="1076"/>
          <ac:cxnSpMkLst>
            <pc:docMk/>
            <pc:sldMk cId="1957135293" sldId="365"/>
            <ac:cxnSpMk id="54" creationId="{AA67BEE0-6A90-4FE9-13D5-AD4EC33F22B6}"/>
          </ac:cxnSpMkLst>
        </pc:cxnChg>
        <pc:cxnChg chg="add mod">
          <ac:chgData name="박민지" userId="8cd2928b-fb69-4a34-b7ec-bae7cef32d1f" providerId="ADAL" clId="{D94526AB-0B85-4BD9-8B64-55D66A04469D}" dt="2022-09-06T17:00:36.002" v="1179" actId="1076"/>
          <ac:cxnSpMkLst>
            <pc:docMk/>
            <pc:sldMk cId="1957135293" sldId="365"/>
            <ac:cxnSpMk id="75" creationId="{7CF50BB5-1E38-E565-28C2-F98AD3C540EB}"/>
          </ac:cxnSpMkLst>
        </pc:cxnChg>
        <pc:cxnChg chg="add mod">
          <ac:chgData name="박민지" userId="8cd2928b-fb69-4a34-b7ec-bae7cef32d1f" providerId="ADAL" clId="{D94526AB-0B85-4BD9-8B64-55D66A04469D}" dt="2022-09-06T17:12:03.162" v="1332" actId="1076"/>
          <ac:cxnSpMkLst>
            <pc:docMk/>
            <pc:sldMk cId="1957135293" sldId="365"/>
            <ac:cxnSpMk id="80" creationId="{FDF821EB-E72D-0177-D05F-A9C1FB7AE58A}"/>
          </ac:cxnSpMkLst>
        </pc:cxnChg>
        <pc:cxnChg chg="add mod">
          <ac:chgData name="박민지" userId="8cd2928b-fb69-4a34-b7ec-bae7cef32d1f" providerId="ADAL" clId="{D94526AB-0B85-4BD9-8B64-55D66A04469D}" dt="2022-09-06T17:12:03.162" v="1332" actId="1076"/>
          <ac:cxnSpMkLst>
            <pc:docMk/>
            <pc:sldMk cId="1957135293" sldId="365"/>
            <ac:cxnSpMk id="86" creationId="{A9C1F588-B540-A377-2543-6CE4AFC85490}"/>
          </ac:cxnSpMkLst>
        </pc:cxnChg>
        <pc:cxnChg chg="add mod">
          <ac:chgData name="박민지" userId="8cd2928b-fb69-4a34-b7ec-bae7cef32d1f" providerId="ADAL" clId="{D94526AB-0B85-4BD9-8B64-55D66A04469D}" dt="2022-09-06T17:12:03.162" v="1332" actId="1076"/>
          <ac:cxnSpMkLst>
            <pc:docMk/>
            <pc:sldMk cId="1957135293" sldId="365"/>
            <ac:cxnSpMk id="87" creationId="{F1D65AFB-0766-9579-B843-80326CC1612F}"/>
          </ac:cxnSpMkLst>
        </pc:cxnChg>
      </pc:sldChg>
      <pc:sldChg chg="addSp delSp modSp add mod ord">
        <pc:chgData name="박민지" userId="8cd2928b-fb69-4a34-b7ec-bae7cef32d1f" providerId="ADAL" clId="{D94526AB-0B85-4BD9-8B64-55D66A04469D}" dt="2022-09-06T19:35:17.640" v="2319"/>
        <pc:sldMkLst>
          <pc:docMk/>
          <pc:sldMk cId="1476899906" sldId="366"/>
        </pc:sldMkLst>
        <pc:spChg chg="add del">
          <ac:chgData name="박민지" userId="8cd2928b-fb69-4a34-b7ec-bae7cef32d1f" providerId="ADAL" clId="{D94526AB-0B85-4BD9-8B64-55D66A04469D}" dt="2022-09-06T19:27:13.467" v="2282" actId="478"/>
          <ac:spMkLst>
            <pc:docMk/>
            <pc:sldMk cId="1476899906" sldId="366"/>
            <ac:spMk id="8" creationId="{D7E4E32C-80A9-D73D-699A-CC37B0BFA4B1}"/>
          </ac:spMkLst>
        </pc:spChg>
        <pc:spChg chg="add del mod">
          <ac:chgData name="박민지" userId="8cd2928b-fb69-4a34-b7ec-bae7cef32d1f" providerId="ADAL" clId="{D94526AB-0B85-4BD9-8B64-55D66A04469D}" dt="2022-09-06T19:34:09.686" v="2294" actId="478"/>
          <ac:spMkLst>
            <pc:docMk/>
            <pc:sldMk cId="1476899906" sldId="366"/>
            <ac:spMk id="10" creationId="{E1D7CC16-2F48-EE73-36EB-40A1D4A41BA5}"/>
          </ac:spMkLst>
        </pc:spChg>
        <pc:spChg chg="add del">
          <ac:chgData name="박민지" userId="8cd2928b-fb69-4a34-b7ec-bae7cef32d1f" providerId="ADAL" clId="{D94526AB-0B85-4BD9-8B64-55D66A04469D}" dt="2022-09-06T19:27:46.055" v="2293" actId="22"/>
          <ac:spMkLst>
            <pc:docMk/>
            <pc:sldMk cId="1476899906" sldId="366"/>
            <ac:spMk id="12" creationId="{FE9486BD-4285-0305-2D37-6D4A5D31A071}"/>
          </ac:spMkLst>
        </pc:spChg>
        <pc:picChg chg="add mod">
          <ac:chgData name="박민지" userId="8cd2928b-fb69-4a34-b7ec-bae7cef32d1f" providerId="ADAL" clId="{D94526AB-0B85-4BD9-8B64-55D66A04469D}" dt="2022-09-06T19:27:45.404" v="2292" actId="1076"/>
          <ac:picMkLst>
            <pc:docMk/>
            <pc:sldMk cId="1476899906" sldId="366"/>
            <ac:picMk id="7" creationId="{2B56AD3C-AAC5-A90B-89A2-E5D575C3ABF5}"/>
          </ac:picMkLst>
        </pc:picChg>
        <pc:picChg chg="del">
          <ac:chgData name="박민지" userId="8cd2928b-fb69-4a34-b7ec-bae7cef32d1f" providerId="ADAL" clId="{D94526AB-0B85-4BD9-8B64-55D66A04469D}" dt="2022-09-06T17:58:42.242" v="1871" actId="478"/>
          <ac:picMkLst>
            <pc:docMk/>
            <pc:sldMk cId="1476899906" sldId="366"/>
            <ac:picMk id="19" creationId="{35FE5F2C-D795-5D08-FF0F-A2DA1082D4B0}"/>
          </ac:picMkLst>
        </pc:picChg>
      </pc:sldChg>
      <pc:sldChg chg="addSp delSp modSp add del mod">
        <pc:chgData name="박민지" userId="8cd2928b-fb69-4a34-b7ec-bae7cef32d1f" providerId="ADAL" clId="{D94526AB-0B85-4BD9-8B64-55D66A04469D}" dt="2022-09-06T16:56:48.635" v="1125" actId="47"/>
        <pc:sldMkLst>
          <pc:docMk/>
          <pc:sldMk cId="3261448257" sldId="367"/>
        </pc:sldMkLst>
        <pc:spChg chg="del">
          <ac:chgData name="박민지" userId="8cd2928b-fb69-4a34-b7ec-bae7cef32d1f" providerId="ADAL" clId="{D94526AB-0B85-4BD9-8B64-55D66A04469D}" dt="2022-09-06T11:20:34.488" v="452" actId="478"/>
          <ac:spMkLst>
            <pc:docMk/>
            <pc:sldMk cId="3261448257" sldId="367"/>
            <ac:spMk id="3" creationId="{8412CCDF-EEC4-D66E-6875-6E42126285CF}"/>
          </ac:spMkLst>
        </pc:spChg>
        <pc:spChg chg="del">
          <ac:chgData name="박민지" userId="8cd2928b-fb69-4a34-b7ec-bae7cef32d1f" providerId="ADAL" clId="{D94526AB-0B85-4BD9-8B64-55D66A04469D}" dt="2022-09-06T11:20:34.488" v="452" actId="478"/>
          <ac:spMkLst>
            <pc:docMk/>
            <pc:sldMk cId="3261448257" sldId="367"/>
            <ac:spMk id="17" creationId="{3A0ED701-6137-1ED3-D75D-27777DEA7B9C}"/>
          </ac:spMkLst>
        </pc:spChg>
        <pc:spChg chg="del">
          <ac:chgData name="박민지" userId="8cd2928b-fb69-4a34-b7ec-bae7cef32d1f" providerId="ADAL" clId="{D94526AB-0B85-4BD9-8B64-55D66A04469D}" dt="2022-09-06T11:20:34.488" v="452" actId="478"/>
          <ac:spMkLst>
            <pc:docMk/>
            <pc:sldMk cId="3261448257" sldId="367"/>
            <ac:spMk id="19" creationId="{A4BA1B9C-66C2-EF92-D09E-9AC97D3A7278}"/>
          </ac:spMkLst>
        </pc:spChg>
        <pc:spChg chg="del">
          <ac:chgData name="박민지" userId="8cd2928b-fb69-4a34-b7ec-bae7cef32d1f" providerId="ADAL" clId="{D94526AB-0B85-4BD9-8B64-55D66A04469D}" dt="2022-09-06T11:20:34.488" v="452" actId="478"/>
          <ac:spMkLst>
            <pc:docMk/>
            <pc:sldMk cId="3261448257" sldId="367"/>
            <ac:spMk id="34" creationId="{00AB7940-0B02-8FCF-FB1A-8F13A51E850E}"/>
          </ac:spMkLst>
        </pc:spChg>
        <pc:spChg chg="del">
          <ac:chgData name="박민지" userId="8cd2928b-fb69-4a34-b7ec-bae7cef32d1f" providerId="ADAL" clId="{D94526AB-0B85-4BD9-8B64-55D66A04469D}" dt="2022-09-06T11:20:34.488" v="452" actId="478"/>
          <ac:spMkLst>
            <pc:docMk/>
            <pc:sldMk cId="3261448257" sldId="367"/>
            <ac:spMk id="35" creationId="{455D9BCC-DDC4-C04A-BAEA-C115762BBEFF}"/>
          </ac:spMkLst>
        </pc:spChg>
        <pc:spChg chg="del">
          <ac:chgData name="박민지" userId="8cd2928b-fb69-4a34-b7ec-bae7cef32d1f" providerId="ADAL" clId="{D94526AB-0B85-4BD9-8B64-55D66A04469D}" dt="2022-09-06T11:20:34.488" v="452" actId="478"/>
          <ac:spMkLst>
            <pc:docMk/>
            <pc:sldMk cId="3261448257" sldId="367"/>
            <ac:spMk id="54" creationId="{A5F36A2C-D549-E94D-6B24-DE8ABA938FF4}"/>
          </ac:spMkLst>
        </pc:spChg>
        <pc:spChg chg="del">
          <ac:chgData name="박민지" userId="8cd2928b-fb69-4a34-b7ec-bae7cef32d1f" providerId="ADAL" clId="{D94526AB-0B85-4BD9-8B64-55D66A04469D}" dt="2022-09-06T11:20:34.488" v="452" actId="478"/>
          <ac:spMkLst>
            <pc:docMk/>
            <pc:sldMk cId="3261448257" sldId="367"/>
            <ac:spMk id="55" creationId="{5DBFB292-717E-F410-FACB-1784F68AD34D}"/>
          </ac:spMkLst>
        </pc:spChg>
        <pc:spChg chg="del">
          <ac:chgData name="박민지" userId="8cd2928b-fb69-4a34-b7ec-bae7cef32d1f" providerId="ADAL" clId="{D94526AB-0B85-4BD9-8B64-55D66A04469D}" dt="2022-09-06T11:20:34.488" v="452" actId="478"/>
          <ac:spMkLst>
            <pc:docMk/>
            <pc:sldMk cId="3261448257" sldId="367"/>
            <ac:spMk id="57" creationId="{37128A51-7219-B309-C02E-564C640C79C6}"/>
          </ac:spMkLst>
        </pc:spChg>
        <pc:spChg chg="del">
          <ac:chgData name="박민지" userId="8cd2928b-fb69-4a34-b7ec-bae7cef32d1f" providerId="ADAL" clId="{D94526AB-0B85-4BD9-8B64-55D66A04469D}" dt="2022-09-06T11:20:34.488" v="452" actId="478"/>
          <ac:spMkLst>
            <pc:docMk/>
            <pc:sldMk cId="3261448257" sldId="367"/>
            <ac:spMk id="60" creationId="{1CDF3A4D-587F-0238-7A70-A683D472DB9D}"/>
          </ac:spMkLst>
        </pc:spChg>
        <pc:spChg chg="del">
          <ac:chgData name="박민지" userId="8cd2928b-fb69-4a34-b7ec-bae7cef32d1f" providerId="ADAL" clId="{D94526AB-0B85-4BD9-8B64-55D66A04469D}" dt="2022-09-06T11:20:34.488" v="452" actId="478"/>
          <ac:spMkLst>
            <pc:docMk/>
            <pc:sldMk cId="3261448257" sldId="367"/>
            <ac:spMk id="62" creationId="{FF0EDFFC-4A64-8DCF-76B3-BD0A3F0D32F1}"/>
          </ac:spMkLst>
        </pc:spChg>
        <pc:picChg chg="add del mod">
          <ac:chgData name="박민지" userId="8cd2928b-fb69-4a34-b7ec-bae7cef32d1f" providerId="ADAL" clId="{D94526AB-0B85-4BD9-8B64-55D66A04469D}" dt="2022-09-06T11:22:34.441" v="456" actId="478"/>
          <ac:picMkLst>
            <pc:docMk/>
            <pc:sldMk cId="3261448257" sldId="367"/>
            <ac:picMk id="5" creationId="{246FDC42-9645-63F4-F7F4-F35D0DDE288E}"/>
          </ac:picMkLst>
        </pc:picChg>
        <pc:picChg chg="add del">
          <ac:chgData name="박민지" userId="8cd2928b-fb69-4a34-b7ec-bae7cef32d1f" providerId="ADAL" clId="{D94526AB-0B85-4BD9-8B64-55D66A04469D}" dt="2022-09-06T11:22:39.060" v="459" actId="478"/>
          <ac:picMkLst>
            <pc:docMk/>
            <pc:sldMk cId="3261448257" sldId="367"/>
            <ac:picMk id="8" creationId="{A621F126-0695-05F1-CF35-FE1E954F71AB}"/>
          </ac:picMkLst>
        </pc:picChg>
        <pc:picChg chg="add mod">
          <ac:chgData name="박민지" userId="8cd2928b-fb69-4a34-b7ec-bae7cef32d1f" providerId="ADAL" clId="{D94526AB-0B85-4BD9-8B64-55D66A04469D}" dt="2022-09-06T11:22:37.561" v="458" actId="1076"/>
          <ac:picMkLst>
            <pc:docMk/>
            <pc:sldMk cId="3261448257" sldId="367"/>
            <ac:picMk id="10" creationId="{9B4EA19C-32FA-FF36-09CD-BA606C44DDBA}"/>
          </ac:picMkLst>
        </pc:picChg>
        <pc:picChg chg="add mod">
          <ac:chgData name="박민지" userId="8cd2928b-fb69-4a34-b7ec-bae7cef32d1f" providerId="ADAL" clId="{D94526AB-0B85-4BD9-8B64-55D66A04469D}" dt="2022-09-06T11:24:25.832" v="461" actId="1076"/>
          <ac:picMkLst>
            <pc:docMk/>
            <pc:sldMk cId="3261448257" sldId="367"/>
            <ac:picMk id="14" creationId="{0491F7D7-9AC5-ADD6-2595-D90B491C8D5F}"/>
          </ac:picMkLst>
        </pc:picChg>
        <pc:picChg chg="add mod modCrop">
          <ac:chgData name="박민지" userId="8cd2928b-fb69-4a34-b7ec-bae7cef32d1f" providerId="ADAL" clId="{D94526AB-0B85-4BD9-8B64-55D66A04469D}" dt="2022-09-06T11:27:18.294" v="469" actId="1076"/>
          <ac:picMkLst>
            <pc:docMk/>
            <pc:sldMk cId="3261448257" sldId="367"/>
            <ac:picMk id="16" creationId="{BC87A473-159C-77F6-3C6E-B87F514797B2}"/>
          </ac:picMkLst>
        </pc:picChg>
        <pc:picChg chg="add mod">
          <ac:chgData name="박민지" userId="8cd2928b-fb69-4a34-b7ec-bae7cef32d1f" providerId="ADAL" clId="{D94526AB-0B85-4BD9-8B64-55D66A04469D}" dt="2022-09-06T11:27:21.028" v="470" actId="1076"/>
          <ac:picMkLst>
            <pc:docMk/>
            <pc:sldMk cId="3261448257" sldId="367"/>
            <ac:picMk id="20" creationId="{13BCBBBF-150F-5535-2844-36385E54721A}"/>
          </ac:picMkLst>
        </pc:picChg>
        <pc:cxnChg chg="del">
          <ac:chgData name="박민지" userId="8cd2928b-fb69-4a34-b7ec-bae7cef32d1f" providerId="ADAL" clId="{D94526AB-0B85-4BD9-8B64-55D66A04469D}" dt="2022-09-06T11:20:34.488" v="452" actId="478"/>
          <ac:cxnSpMkLst>
            <pc:docMk/>
            <pc:sldMk cId="3261448257" sldId="367"/>
            <ac:cxnSpMk id="47" creationId="{AD2A8ED7-A594-ABB6-F4D9-7E9C6932D6E1}"/>
          </ac:cxnSpMkLst>
        </pc:cxnChg>
        <pc:cxnChg chg="del">
          <ac:chgData name="박민지" userId="8cd2928b-fb69-4a34-b7ec-bae7cef32d1f" providerId="ADAL" clId="{D94526AB-0B85-4BD9-8B64-55D66A04469D}" dt="2022-09-06T11:20:34.488" v="452" actId="478"/>
          <ac:cxnSpMkLst>
            <pc:docMk/>
            <pc:sldMk cId="3261448257" sldId="367"/>
            <ac:cxnSpMk id="56" creationId="{DDCE5C7E-A065-EA2A-3346-A850D529C3F7}"/>
          </ac:cxnSpMkLst>
        </pc:cxnChg>
      </pc:sldChg>
      <pc:sldChg chg="addSp delSp modSp add del mod">
        <pc:chgData name="박민지" userId="8cd2928b-fb69-4a34-b7ec-bae7cef32d1f" providerId="ADAL" clId="{D94526AB-0B85-4BD9-8B64-55D66A04469D}" dt="2022-09-06T16:52:27.493" v="994" actId="47"/>
        <pc:sldMkLst>
          <pc:docMk/>
          <pc:sldMk cId="172297733" sldId="368"/>
        </pc:sldMkLst>
        <pc:spChg chg="del">
          <ac:chgData name="박민지" userId="8cd2928b-fb69-4a34-b7ec-bae7cef32d1f" providerId="ADAL" clId="{D94526AB-0B85-4BD9-8B64-55D66A04469D}" dt="2022-09-06T16:21:43.764" v="522" actId="478"/>
          <ac:spMkLst>
            <pc:docMk/>
            <pc:sldMk cId="172297733" sldId="368"/>
            <ac:spMk id="2" creationId="{6EBA1CAD-1A29-0D7E-FCBA-A062FD225757}"/>
          </ac:spMkLst>
        </pc:spChg>
        <pc:spChg chg="del">
          <ac:chgData name="박민지" userId="8cd2928b-fb69-4a34-b7ec-bae7cef32d1f" providerId="ADAL" clId="{D94526AB-0B85-4BD9-8B64-55D66A04469D}" dt="2022-09-06T16:21:43.764" v="522" actId="478"/>
          <ac:spMkLst>
            <pc:docMk/>
            <pc:sldMk cId="172297733" sldId="368"/>
            <ac:spMk id="7" creationId="{2F378D15-DD65-2F6F-B10B-8F95DCF9EB8F}"/>
          </ac:spMkLst>
        </pc:spChg>
        <pc:spChg chg="del">
          <ac:chgData name="박민지" userId="8cd2928b-fb69-4a34-b7ec-bae7cef32d1f" providerId="ADAL" clId="{D94526AB-0B85-4BD9-8B64-55D66A04469D}" dt="2022-09-06T16:21:43.764" v="522" actId="478"/>
          <ac:spMkLst>
            <pc:docMk/>
            <pc:sldMk cId="172297733" sldId="368"/>
            <ac:spMk id="8" creationId="{5D8E4CF8-E789-BDF9-BEF7-EBE716D6E36F}"/>
          </ac:spMkLst>
        </pc:spChg>
        <pc:spChg chg="del">
          <ac:chgData name="박민지" userId="8cd2928b-fb69-4a34-b7ec-bae7cef32d1f" providerId="ADAL" clId="{D94526AB-0B85-4BD9-8B64-55D66A04469D}" dt="2022-09-06T16:21:43.764" v="522" actId="478"/>
          <ac:spMkLst>
            <pc:docMk/>
            <pc:sldMk cId="172297733" sldId="368"/>
            <ac:spMk id="9" creationId="{B00A0A22-DCDD-94EC-53CB-987F66C94A93}"/>
          </ac:spMkLst>
        </pc:spChg>
        <pc:spChg chg="del">
          <ac:chgData name="박민지" userId="8cd2928b-fb69-4a34-b7ec-bae7cef32d1f" providerId="ADAL" clId="{D94526AB-0B85-4BD9-8B64-55D66A04469D}" dt="2022-09-06T16:21:43.764" v="522" actId="478"/>
          <ac:spMkLst>
            <pc:docMk/>
            <pc:sldMk cId="172297733" sldId="368"/>
            <ac:spMk id="10" creationId="{619172F5-0082-37CD-8A95-65E7329D1AF0}"/>
          </ac:spMkLst>
        </pc:spChg>
        <pc:spChg chg="del">
          <ac:chgData name="박민지" userId="8cd2928b-fb69-4a34-b7ec-bae7cef32d1f" providerId="ADAL" clId="{D94526AB-0B85-4BD9-8B64-55D66A04469D}" dt="2022-09-06T16:21:43.764" v="522" actId="478"/>
          <ac:spMkLst>
            <pc:docMk/>
            <pc:sldMk cId="172297733" sldId="368"/>
            <ac:spMk id="11" creationId="{FA61D898-125D-B845-5DE5-6D81916A79D7}"/>
          </ac:spMkLst>
        </pc:spChg>
        <pc:spChg chg="del">
          <ac:chgData name="박민지" userId="8cd2928b-fb69-4a34-b7ec-bae7cef32d1f" providerId="ADAL" clId="{D94526AB-0B85-4BD9-8B64-55D66A04469D}" dt="2022-09-06T16:21:43.764" v="522" actId="478"/>
          <ac:spMkLst>
            <pc:docMk/>
            <pc:sldMk cId="172297733" sldId="368"/>
            <ac:spMk id="15" creationId="{3856EB43-743B-E85E-1CFC-CA3336460281}"/>
          </ac:spMkLst>
        </pc:spChg>
        <pc:spChg chg="del">
          <ac:chgData name="박민지" userId="8cd2928b-fb69-4a34-b7ec-bae7cef32d1f" providerId="ADAL" clId="{D94526AB-0B85-4BD9-8B64-55D66A04469D}" dt="2022-09-06T16:21:43.764" v="522" actId="478"/>
          <ac:spMkLst>
            <pc:docMk/>
            <pc:sldMk cId="172297733" sldId="368"/>
            <ac:spMk id="16" creationId="{79BF76E2-CF26-9F8B-FABE-016BC8061153}"/>
          </ac:spMkLst>
        </pc:spChg>
        <pc:spChg chg="del">
          <ac:chgData name="박민지" userId="8cd2928b-fb69-4a34-b7ec-bae7cef32d1f" providerId="ADAL" clId="{D94526AB-0B85-4BD9-8B64-55D66A04469D}" dt="2022-09-06T16:21:43.764" v="522" actId="478"/>
          <ac:spMkLst>
            <pc:docMk/>
            <pc:sldMk cId="172297733" sldId="368"/>
            <ac:spMk id="17" creationId="{BFFA7420-6110-03E8-3929-A76E841C0706}"/>
          </ac:spMkLst>
        </pc:spChg>
        <pc:spChg chg="del">
          <ac:chgData name="박민지" userId="8cd2928b-fb69-4a34-b7ec-bae7cef32d1f" providerId="ADAL" clId="{D94526AB-0B85-4BD9-8B64-55D66A04469D}" dt="2022-09-06T16:21:43.764" v="522" actId="478"/>
          <ac:spMkLst>
            <pc:docMk/>
            <pc:sldMk cId="172297733" sldId="368"/>
            <ac:spMk id="18" creationId="{22B405DC-96B3-3423-241C-DAC7946085A3}"/>
          </ac:spMkLst>
        </pc:spChg>
        <pc:spChg chg="add mod">
          <ac:chgData name="박민지" userId="8cd2928b-fb69-4a34-b7ec-bae7cef32d1f" providerId="ADAL" clId="{D94526AB-0B85-4BD9-8B64-55D66A04469D}" dt="2022-09-06T16:33:25.344" v="667" actId="1076"/>
          <ac:spMkLst>
            <pc:docMk/>
            <pc:sldMk cId="172297733" sldId="368"/>
            <ac:spMk id="24" creationId="{F2997CBA-0BD1-F911-41D4-E57F378D336B}"/>
          </ac:spMkLst>
        </pc:spChg>
        <pc:spChg chg="del">
          <ac:chgData name="박민지" userId="8cd2928b-fb69-4a34-b7ec-bae7cef32d1f" providerId="ADAL" clId="{D94526AB-0B85-4BD9-8B64-55D66A04469D}" dt="2022-09-06T16:21:43.764" v="522" actId="478"/>
          <ac:spMkLst>
            <pc:docMk/>
            <pc:sldMk cId="172297733" sldId="368"/>
            <ac:spMk id="26" creationId="{919209A7-BEC7-D09F-C8BC-5CC68C348A71}"/>
          </ac:spMkLst>
        </pc:spChg>
        <pc:spChg chg="del">
          <ac:chgData name="박민지" userId="8cd2928b-fb69-4a34-b7ec-bae7cef32d1f" providerId="ADAL" clId="{D94526AB-0B85-4BD9-8B64-55D66A04469D}" dt="2022-09-06T16:21:43.764" v="522" actId="478"/>
          <ac:spMkLst>
            <pc:docMk/>
            <pc:sldMk cId="172297733" sldId="368"/>
            <ac:spMk id="27" creationId="{EAF011F0-4492-4CE8-65A9-907A1F28CDD4}"/>
          </ac:spMkLst>
        </pc:spChg>
        <pc:spChg chg="del">
          <ac:chgData name="박민지" userId="8cd2928b-fb69-4a34-b7ec-bae7cef32d1f" providerId="ADAL" clId="{D94526AB-0B85-4BD9-8B64-55D66A04469D}" dt="2022-09-06T16:21:43.764" v="522" actId="478"/>
          <ac:spMkLst>
            <pc:docMk/>
            <pc:sldMk cId="172297733" sldId="368"/>
            <ac:spMk id="28" creationId="{0470FFCF-BEB2-E43C-E1F1-C0D459625DD1}"/>
          </ac:spMkLst>
        </pc:spChg>
        <pc:spChg chg="del">
          <ac:chgData name="박민지" userId="8cd2928b-fb69-4a34-b7ec-bae7cef32d1f" providerId="ADAL" clId="{D94526AB-0B85-4BD9-8B64-55D66A04469D}" dt="2022-09-06T16:21:43.764" v="522" actId="478"/>
          <ac:spMkLst>
            <pc:docMk/>
            <pc:sldMk cId="172297733" sldId="368"/>
            <ac:spMk id="29" creationId="{C89C3537-2D90-925F-0995-489F05AB5AD7}"/>
          </ac:spMkLst>
        </pc:spChg>
        <pc:spChg chg="del">
          <ac:chgData name="박민지" userId="8cd2928b-fb69-4a34-b7ec-bae7cef32d1f" providerId="ADAL" clId="{D94526AB-0B85-4BD9-8B64-55D66A04469D}" dt="2022-09-06T16:21:43.764" v="522" actId="478"/>
          <ac:spMkLst>
            <pc:docMk/>
            <pc:sldMk cId="172297733" sldId="368"/>
            <ac:spMk id="30" creationId="{BE66C441-0DDD-A5B0-F1A2-6D26BC9B9831}"/>
          </ac:spMkLst>
        </pc:spChg>
        <pc:spChg chg="add mod">
          <ac:chgData name="박민지" userId="8cd2928b-fb69-4a34-b7ec-bae7cef32d1f" providerId="ADAL" clId="{D94526AB-0B85-4BD9-8B64-55D66A04469D}" dt="2022-09-06T16:33:25.344" v="667" actId="1076"/>
          <ac:spMkLst>
            <pc:docMk/>
            <pc:sldMk cId="172297733" sldId="368"/>
            <ac:spMk id="31" creationId="{FA995183-D39F-3216-529B-763C91F07CC6}"/>
          </ac:spMkLst>
        </pc:spChg>
        <pc:spChg chg="del">
          <ac:chgData name="박민지" userId="8cd2928b-fb69-4a34-b7ec-bae7cef32d1f" providerId="ADAL" clId="{D94526AB-0B85-4BD9-8B64-55D66A04469D}" dt="2022-09-06T16:21:43.764" v="522" actId="478"/>
          <ac:spMkLst>
            <pc:docMk/>
            <pc:sldMk cId="172297733" sldId="368"/>
            <ac:spMk id="35" creationId="{C8C27665-912A-DE68-35D6-4453AE85D253}"/>
          </ac:spMkLst>
        </pc:spChg>
        <pc:spChg chg="del">
          <ac:chgData name="박민지" userId="8cd2928b-fb69-4a34-b7ec-bae7cef32d1f" providerId="ADAL" clId="{D94526AB-0B85-4BD9-8B64-55D66A04469D}" dt="2022-09-06T16:21:43.764" v="522" actId="478"/>
          <ac:spMkLst>
            <pc:docMk/>
            <pc:sldMk cId="172297733" sldId="368"/>
            <ac:spMk id="36" creationId="{F6DCF5B0-9E04-8E7C-BDF7-9B14F2C06BA7}"/>
          </ac:spMkLst>
        </pc:spChg>
        <pc:spChg chg="del">
          <ac:chgData name="박민지" userId="8cd2928b-fb69-4a34-b7ec-bae7cef32d1f" providerId="ADAL" clId="{D94526AB-0B85-4BD9-8B64-55D66A04469D}" dt="2022-09-06T16:21:43.764" v="522" actId="478"/>
          <ac:spMkLst>
            <pc:docMk/>
            <pc:sldMk cId="172297733" sldId="368"/>
            <ac:spMk id="37" creationId="{CB2DDDA7-E705-B7E7-52C1-09C243E948C8}"/>
          </ac:spMkLst>
        </pc:spChg>
        <pc:spChg chg="add mod">
          <ac:chgData name="박민지" userId="8cd2928b-fb69-4a34-b7ec-bae7cef32d1f" providerId="ADAL" clId="{D94526AB-0B85-4BD9-8B64-55D66A04469D}" dt="2022-09-06T16:33:25.344" v="667" actId="1076"/>
          <ac:spMkLst>
            <pc:docMk/>
            <pc:sldMk cId="172297733" sldId="368"/>
            <ac:spMk id="39" creationId="{F4F456CA-3971-7A56-810F-D6C7784F037F}"/>
          </ac:spMkLst>
        </pc:spChg>
        <pc:spChg chg="add mod">
          <ac:chgData name="박민지" userId="8cd2928b-fb69-4a34-b7ec-bae7cef32d1f" providerId="ADAL" clId="{D94526AB-0B85-4BD9-8B64-55D66A04469D}" dt="2022-09-06T16:33:25.344" v="667" actId="1076"/>
          <ac:spMkLst>
            <pc:docMk/>
            <pc:sldMk cId="172297733" sldId="368"/>
            <ac:spMk id="41" creationId="{1F12F3D4-EC10-095E-453D-32989BA0A0E8}"/>
          </ac:spMkLst>
        </pc:spChg>
        <pc:spChg chg="add mod">
          <ac:chgData name="박민지" userId="8cd2928b-fb69-4a34-b7ec-bae7cef32d1f" providerId="ADAL" clId="{D94526AB-0B85-4BD9-8B64-55D66A04469D}" dt="2022-09-06T16:33:25.344" v="667" actId="1076"/>
          <ac:spMkLst>
            <pc:docMk/>
            <pc:sldMk cId="172297733" sldId="368"/>
            <ac:spMk id="43" creationId="{7411126C-7AB6-928D-278E-C689E2B51F7E}"/>
          </ac:spMkLst>
        </pc:spChg>
        <pc:spChg chg="add mod">
          <ac:chgData name="박민지" userId="8cd2928b-fb69-4a34-b7ec-bae7cef32d1f" providerId="ADAL" clId="{D94526AB-0B85-4BD9-8B64-55D66A04469D}" dt="2022-09-06T16:33:25.344" v="667" actId="1076"/>
          <ac:spMkLst>
            <pc:docMk/>
            <pc:sldMk cId="172297733" sldId="368"/>
            <ac:spMk id="45" creationId="{08D5A5A0-AA70-E642-73A6-7421D1AC89A4}"/>
          </ac:spMkLst>
        </pc:spChg>
        <pc:spChg chg="add del mod">
          <ac:chgData name="박민지" userId="8cd2928b-fb69-4a34-b7ec-bae7cef32d1f" providerId="ADAL" clId="{D94526AB-0B85-4BD9-8B64-55D66A04469D}" dt="2022-09-06T16:33:19.923" v="666" actId="21"/>
          <ac:spMkLst>
            <pc:docMk/>
            <pc:sldMk cId="172297733" sldId="368"/>
            <ac:spMk id="47" creationId="{F3AACD01-A34C-76EF-6627-640F93527600}"/>
          </ac:spMkLst>
        </pc:spChg>
        <pc:spChg chg="add del mod">
          <ac:chgData name="박민지" userId="8cd2928b-fb69-4a34-b7ec-bae7cef32d1f" providerId="ADAL" clId="{D94526AB-0B85-4BD9-8B64-55D66A04469D}" dt="2022-09-06T16:33:19.923" v="666" actId="21"/>
          <ac:spMkLst>
            <pc:docMk/>
            <pc:sldMk cId="172297733" sldId="368"/>
            <ac:spMk id="49" creationId="{01A232C5-F4E9-B478-33E5-E6DDA5D91B1E}"/>
          </ac:spMkLst>
        </pc:spChg>
        <pc:spChg chg="add del mod">
          <ac:chgData name="박민지" userId="8cd2928b-fb69-4a34-b7ec-bae7cef32d1f" providerId="ADAL" clId="{D94526AB-0B85-4BD9-8B64-55D66A04469D}" dt="2022-09-06T16:33:19.923" v="666" actId="21"/>
          <ac:spMkLst>
            <pc:docMk/>
            <pc:sldMk cId="172297733" sldId="368"/>
            <ac:spMk id="51" creationId="{647BA61C-F6EA-15EC-7F9E-ABF3E60580A7}"/>
          </ac:spMkLst>
        </pc:spChg>
        <pc:spChg chg="add del mod">
          <ac:chgData name="박민지" userId="8cd2928b-fb69-4a34-b7ec-bae7cef32d1f" providerId="ADAL" clId="{D94526AB-0B85-4BD9-8B64-55D66A04469D}" dt="2022-09-06T16:33:19.923" v="666" actId="21"/>
          <ac:spMkLst>
            <pc:docMk/>
            <pc:sldMk cId="172297733" sldId="368"/>
            <ac:spMk id="53" creationId="{B22C20D4-A3BB-7F84-D8EA-8F7BFB509AB1}"/>
          </ac:spMkLst>
        </pc:spChg>
        <pc:spChg chg="add del mod">
          <ac:chgData name="박민지" userId="8cd2928b-fb69-4a34-b7ec-bae7cef32d1f" providerId="ADAL" clId="{D94526AB-0B85-4BD9-8B64-55D66A04469D}" dt="2022-09-06T16:33:19.923" v="666" actId="21"/>
          <ac:spMkLst>
            <pc:docMk/>
            <pc:sldMk cId="172297733" sldId="368"/>
            <ac:spMk id="55" creationId="{50ACEA5D-D8DA-FAD9-0CC8-60B179841B13}"/>
          </ac:spMkLst>
        </pc:spChg>
        <pc:spChg chg="add del mod">
          <ac:chgData name="박민지" userId="8cd2928b-fb69-4a34-b7ec-bae7cef32d1f" providerId="ADAL" clId="{D94526AB-0B85-4BD9-8B64-55D66A04469D}" dt="2022-09-06T16:33:19.923" v="666" actId="21"/>
          <ac:spMkLst>
            <pc:docMk/>
            <pc:sldMk cId="172297733" sldId="368"/>
            <ac:spMk id="57" creationId="{6528A35A-D97F-595B-96F2-E01FCE4E145B}"/>
          </ac:spMkLst>
        </pc:spChg>
        <pc:spChg chg="add mod">
          <ac:chgData name="박민지" userId="8cd2928b-fb69-4a34-b7ec-bae7cef32d1f" providerId="ADAL" clId="{D94526AB-0B85-4BD9-8B64-55D66A04469D}" dt="2022-09-06T16:33:25.344" v="667" actId="1076"/>
          <ac:spMkLst>
            <pc:docMk/>
            <pc:sldMk cId="172297733" sldId="368"/>
            <ac:spMk id="59" creationId="{00AA2C7E-73FD-0028-624D-704BADED9BDE}"/>
          </ac:spMkLst>
        </pc:spChg>
        <pc:spChg chg="add del mod">
          <ac:chgData name="박민지" userId="8cd2928b-fb69-4a34-b7ec-bae7cef32d1f" providerId="ADAL" clId="{D94526AB-0B85-4BD9-8B64-55D66A04469D}" dt="2022-09-06T16:24:27.207" v="543"/>
          <ac:spMkLst>
            <pc:docMk/>
            <pc:sldMk cId="172297733" sldId="368"/>
            <ac:spMk id="61" creationId="{28B7F096-E509-8534-709E-91F222DDC1C5}"/>
          </ac:spMkLst>
        </pc:spChg>
        <pc:spChg chg="add del mod">
          <ac:chgData name="박민지" userId="8cd2928b-fb69-4a34-b7ec-bae7cef32d1f" providerId="ADAL" clId="{D94526AB-0B85-4BD9-8B64-55D66A04469D}" dt="2022-09-06T16:33:19.923" v="666" actId="21"/>
          <ac:spMkLst>
            <pc:docMk/>
            <pc:sldMk cId="172297733" sldId="368"/>
            <ac:spMk id="65" creationId="{4775A197-3F4E-0FDA-D8F2-97A51C6DBBCE}"/>
          </ac:spMkLst>
        </pc:spChg>
        <pc:spChg chg="add mod">
          <ac:chgData name="박민지" userId="8cd2928b-fb69-4a34-b7ec-bae7cef32d1f" providerId="ADAL" clId="{D94526AB-0B85-4BD9-8B64-55D66A04469D}" dt="2022-09-06T16:49:39.422" v="940" actId="14100"/>
          <ac:spMkLst>
            <pc:docMk/>
            <pc:sldMk cId="172297733" sldId="368"/>
            <ac:spMk id="67" creationId="{8D0440DD-C888-C860-0AB4-77272AF3F950}"/>
          </ac:spMkLst>
        </pc:spChg>
        <pc:spChg chg="add mod">
          <ac:chgData name="박민지" userId="8cd2928b-fb69-4a34-b7ec-bae7cef32d1f" providerId="ADAL" clId="{D94526AB-0B85-4BD9-8B64-55D66A04469D}" dt="2022-09-06T16:48:53.356" v="916" actId="1076"/>
          <ac:spMkLst>
            <pc:docMk/>
            <pc:sldMk cId="172297733" sldId="368"/>
            <ac:spMk id="69" creationId="{7B3F8E8A-A2E5-AA06-1FF8-3E7F4B68BAC5}"/>
          </ac:spMkLst>
        </pc:spChg>
        <pc:spChg chg="add mod">
          <ac:chgData name="박민지" userId="8cd2928b-fb69-4a34-b7ec-bae7cef32d1f" providerId="ADAL" clId="{D94526AB-0B85-4BD9-8B64-55D66A04469D}" dt="2022-09-06T16:48:53.356" v="916" actId="1076"/>
          <ac:spMkLst>
            <pc:docMk/>
            <pc:sldMk cId="172297733" sldId="368"/>
            <ac:spMk id="71" creationId="{9F4DD593-6E58-ECE5-7A34-0863987858DA}"/>
          </ac:spMkLst>
        </pc:spChg>
        <pc:spChg chg="add mod">
          <ac:chgData name="박민지" userId="8cd2928b-fb69-4a34-b7ec-bae7cef32d1f" providerId="ADAL" clId="{D94526AB-0B85-4BD9-8B64-55D66A04469D}" dt="2022-09-06T16:49:40.537" v="943" actId="14100"/>
          <ac:spMkLst>
            <pc:docMk/>
            <pc:sldMk cId="172297733" sldId="368"/>
            <ac:spMk id="73" creationId="{20C93A1F-C758-9F84-354F-314B2DEC4A55}"/>
          </ac:spMkLst>
        </pc:spChg>
        <pc:spChg chg="add del mod">
          <ac:chgData name="박민지" userId="8cd2928b-fb69-4a34-b7ec-bae7cef32d1f" providerId="ADAL" clId="{D94526AB-0B85-4BD9-8B64-55D66A04469D}" dt="2022-09-06T16:37:53.578" v="734" actId="21"/>
          <ac:spMkLst>
            <pc:docMk/>
            <pc:sldMk cId="172297733" sldId="368"/>
            <ac:spMk id="75" creationId="{97A13571-88BB-6658-102B-9BAE19E697D2}"/>
          </ac:spMkLst>
        </pc:spChg>
        <pc:spChg chg="add mod">
          <ac:chgData name="박민지" userId="8cd2928b-fb69-4a34-b7ec-bae7cef32d1f" providerId="ADAL" clId="{D94526AB-0B85-4BD9-8B64-55D66A04469D}" dt="2022-09-06T16:48:53.356" v="916" actId="1076"/>
          <ac:spMkLst>
            <pc:docMk/>
            <pc:sldMk cId="172297733" sldId="368"/>
            <ac:spMk id="77" creationId="{EF616DB9-945B-0642-85AE-843A76E94B94}"/>
          </ac:spMkLst>
        </pc:spChg>
        <pc:spChg chg="add mod">
          <ac:chgData name="박민지" userId="8cd2928b-fb69-4a34-b7ec-bae7cef32d1f" providerId="ADAL" clId="{D94526AB-0B85-4BD9-8B64-55D66A04469D}" dt="2022-09-06T16:49:39.717" v="941" actId="1076"/>
          <ac:spMkLst>
            <pc:docMk/>
            <pc:sldMk cId="172297733" sldId="368"/>
            <ac:spMk id="79" creationId="{D0399382-024F-A9C7-44EC-B9753B1106EB}"/>
          </ac:spMkLst>
        </pc:spChg>
        <pc:spChg chg="add mod">
          <ac:chgData name="박민지" userId="8cd2928b-fb69-4a34-b7ec-bae7cef32d1f" providerId="ADAL" clId="{D94526AB-0B85-4BD9-8B64-55D66A04469D}" dt="2022-09-06T16:48:53.356" v="916" actId="1076"/>
          <ac:spMkLst>
            <pc:docMk/>
            <pc:sldMk cId="172297733" sldId="368"/>
            <ac:spMk id="80" creationId="{485AFFAD-BBB7-2F8A-601D-699CD89A7B46}"/>
          </ac:spMkLst>
        </pc:spChg>
        <pc:spChg chg="add mod">
          <ac:chgData name="박민지" userId="8cd2928b-fb69-4a34-b7ec-bae7cef32d1f" providerId="ADAL" clId="{D94526AB-0B85-4BD9-8B64-55D66A04469D}" dt="2022-09-06T16:48:53.356" v="916" actId="1076"/>
          <ac:spMkLst>
            <pc:docMk/>
            <pc:sldMk cId="172297733" sldId="368"/>
            <ac:spMk id="82" creationId="{04FA1A91-9C76-739F-5571-5B78EA477DCC}"/>
          </ac:spMkLst>
        </pc:spChg>
        <pc:spChg chg="add del mod">
          <ac:chgData name="박민지" userId="8cd2928b-fb69-4a34-b7ec-bae7cef32d1f" providerId="ADAL" clId="{D94526AB-0B85-4BD9-8B64-55D66A04469D}" dt="2022-09-06T16:49:42.244" v="947" actId="21"/>
          <ac:spMkLst>
            <pc:docMk/>
            <pc:sldMk cId="172297733" sldId="368"/>
            <ac:spMk id="92" creationId="{8A187AF1-5A7A-4B45-3CB9-FDE944F2A06F}"/>
          </ac:spMkLst>
        </pc:spChg>
        <pc:spChg chg="add mod">
          <ac:chgData name="박민지" userId="8cd2928b-fb69-4a34-b7ec-bae7cef32d1f" providerId="ADAL" clId="{D94526AB-0B85-4BD9-8B64-55D66A04469D}" dt="2022-09-06T16:38:26.854" v="743" actId="1076"/>
          <ac:spMkLst>
            <pc:docMk/>
            <pc:sldMk cId="172297733" sldId="368"/>
            <ac:spMk id="93" creationId="{85CEC6D1-DDC8-D436-5096-7A58333E12AD}"/>
          </ac:spMkLst>
        </pc:spChg>
        <pc:spChg chg="add mod">
          <ac:chgData name="박민지" userId="8cd2928b-fb69-4a34-b7ec-bae7cef32d1f" providerId="ADAL" clId="{D94526AB-0B85-4BD9-8B64-55D66A04469D}" dt="2022-09-06T16:38:29.781" v="745" actId="20577"/>
          <ac:spMkLst>
            <pc:docMk/>
            <pc:sldMk cId="172297733" sldId="368"/>
            <ac:spMk id="95" creationId="{AF296DB8-F2CB-1233-DCF7-7980073C6D50}"/>
          </ac:spMkLst>
        </pc:spChg>
        <pc:spChg chg="add mod">
          <ac:chgData name="박민지" userId="8cd2928b-fb69-4a34-b7ec-bae7cef32d1f" providerId="ADAL" clId="{D94526AB-0B85-4BD9-8B64-55D66A04469D}" dt="2022-09-06T16:49:41.897" v="946" actId="1076"/>
          <ac:spMkLst>
            <pc:docMk/>
            <pc:sldMk cId="172297733" sldId="368"/>
            <ac:spMk id="101" creationId="{8A0A3FCD-8B7A-BBBC-0EC9-575DE86595C7}"/>
          </ac:spMkLst>
        </pc:spChg>
        <pc:spChg chg="add mod">
          <ac:chgData name="박민지" userId="8cd2928b-fb69-4a34-b7ec-bae7cef32d1f" providerId="ADAL" clId="{D94526AB-0B85-4BD9-8B64-55D66A04469D}" dt="2022-09-06T16:49:41.897" v="946" actId="1076"/>
          <ac:spMkLst>
            <pc:docMk/>
            <pc:sldMk cId="172297733" sldId="368"/>
            <ac:spMk id="103" creationId="{677839B4-7364-E916-94BB-586E71F91B2E}"/>
          </ac:spMkLst>
        </pc:spChg>
        <pc:spChg chg="add mod">
          <ac:chgData name="박민지" userId="8cd2928b-fb69-4a34-b7ec-bae7cef32d1f" providerId="ADAL" clId="{D94526AB-0B85-4BD9-8B64-55D66A04469D}" dt="2022-09-06T16:40:18.845" v="777" actId="1076"/>
          <ac:spMkLst>
            <pc:docMk/>
            <pc:sldMk cId="172297733" sldId="368"/>
            <ac:spMk id="105" creationId="{7B6636C0-12AB-6C90-9A23-37B454E87588}"/>
          </ac:spMkLst>
        </pc:spChg>
        <pc:spChg chg="add mod">
          <ac:chgData name="박민지" userId="8cd2928b-fb69-4a34-b7ec-bae7cef32d1f" providerId="ADAL" clId="{D94526AB-0B85-4BD9-8B64-55D66A04469D}" dt="2022-09-06T16:42:21.205" v="790" actId="20577"/>
          <ac:spMkLst>
            <pc:docMk/>
            <pc:sldMk cId="172297733" sldId="368"/>
            <ac:spMk id="107" creationId="{A6A9F128-023E-91E0-F51E-D4650FD080F0}"/>
          </ac:spMkLst>
        </pc:spChg>
        <pc:spChg chg="add del mod">
          <ac:chgData name="박민지" userId="8cd2928b-fb69-4a34-b7ec-bae7cef32d1f" providerId="ADAL" clId="{D94526AB-0B85-4BD9-8B64-55D66A04469D}" dt="2022-09-06T16:42:09.896" v="788" actId="478"/>
          <ac:spMkLst>
            <pc:docMk/>
            <pc:sldMk cId="172297733" sldId="368"/>
            <ac:spMk id="112" creationId="{8AE14AAE-79FA-92A0-E0F9-AE4864D70EB2}"/>
          </ac:spMkLst>
        </pc:spChg>
        <pc:picChg chg="add del mod">
          <ac:chgData name="박민지" userId="8cd2928b-fb69-4a34-b7ec-bae7cef32d1f" providerId="ADAL" clId="{D94526AB-0B85-4BD9-8B64-55D66A04469D}" dt="2022-09-06T16:21:59.041" v="525" actId="478"/>
          <ac:picMkLst>
            <pc:docMk/>
            <pc:sldMk cId="172297733" sldId="368"/>
            <ac:picMk id="20" creationId="{33041E01-6C9C-935C-2AE3-32DBCACABCCC}"/>
          </ac:picMkLst>
        </pc:picChg>
        <pc:picChg chg="del">
          <ac:chgData name="박민지" userId="8cd2928b-fb69-4a34-b7ec-bae7cef32d1f" providerId="ADAL" clId="{D94526AB-0B85-4BD9-8B64-55D66A04469D}" dt="2022-09-06T16:21:43.764" v="522" actId="478"/>
          <ac:picMkLst>
            <pc:docMk/>
            <pc:sldMk cId="172297733" sldId="368"/>
            <ac:picMk id="21" creationId="{4033DF63-F7ED-BC32-04DE-6EF73F95BECA}"/>
          </ac:picMkLst>
        </pc:picChg>
        <pc:picChg chg="del">
          <ac:chgData name="박민지" userId="8cd2928b-fb69-4a34-b7ec-bae7cef32d1f" providerId="ADAL" clId="{D94526AB-0B85-4BD9-8B64-55D66A04469D}" dt="2022-09-06T16:21:43.764" v="522" actId="478"/>
          <ac:picMkLst>
            <pc:docMk/>
            <pc:sldMk cId="172297733" sldId="368"/>
            <ac:picMk id="22" creationId="{4B93E173-A62A-274D-AC8F-76A22025F49A}"/>
          </ac:picMkLst>
        </pc:picChg>
        <pc:picChg chg="add del mod">
          <ac:chgData name="박민지" userId="8cd2928b-fb69-4a34-b7ec-bae7cef32d1f" providerId="ADAL" clId="{D94526AB-0B85-4BD9-8B64-55D66A04469D}" dt="2022-09-06T16:28:33.740" v="627" actId="478"/>
          <ac:picMkLst>
            <pc:docMk/>
            <pc:sldMk cId="172297733" sldId="368"/>
            <ac:picMk id="63" creationId="{43B10458-A87C-D747-EC85-78A1485AC1D3}"/>
          </ac:picMkLst>
        </pc:picChg>
        <pc:picChg chg="add mod modCrop">
          <ac:chgData name="박민지" userId="8cd2928b-fb69-4a34-b7ec-bae7cef32d1f" providerId="ADAL" clId="{D94526AB-0B85-4BD9-8B64-55D66A04469D}" dt="2022-09-06T16:48:53.356" v="916" actId="1076"/>
          <ac:picMkLst>
            <pc:docMk/>
            <pc:sldMk cId="172297733" sldId="368"/>
            <ac:picMk id="85" creationId="{F484B2F3-65E9-7A10-7A93-BE088198DE2F}"/>
          </ac:picMkLst>
        </pc:picChg>
        <pc:picChg chg="add mod modCrop">
          <ac:chgData name="박민지" userId="8cd2928b-fb69-4a34-b7ec-bae7cef32d1f" providerId="ADAL" clId="{D94526AB-0B85-4BD9-8B64-55D66A04469D}" dt="2022-09-06T16:39:20.772" v="753" actId="1076"/>
          <ac:picMkLst>
            <pc:docMk/>
            <pc:sldMk cId="172297733" sldId="368"/>
            <ac:picMk id="97" creationId="{1D5BE512-E497-1A30-5061-06139365FEFF}"/>
          </ac:picMkLst>
        </pc:picChg>
        <pc:picChg chg="add mod">
          <ac:chgData name="박민지" userId="8cd2928b-fb69-4a34-b7ec-bae7cef32d1f" providerId="ADAL" clId="{D94526AB-0B85-4BD9-8B64-55D66A04469D}" dt="2022-09-06T16:49:41.897" v="946" actId="1076"/>
          <ac:picMkLst>
            <pc:docMk/>
            <pc:sldMk cId="172297733" sldId="368"/>
            <ac:picMk id="109" creationId="{E82D7D5D-4B1A-8333-24D5-11F1C3CB888A}"/>
          </ac:picMkLst>
        </pc:picChg>
        <pc:picChg chg="add mod">
          <ac:chgData name="박민지" userId="8cd2928b-fb69-4a34-b7ec-bae7cef32d1f" providerId="ADAL" clId="{D94526AB-0B85-4BD9-8B64-55D66A04469D}" dt="2022-09-06T16:44:26.633" v="895" actId="1076"/>
          <ac:picMkLst>
            <pc:docMk/>
            <pc:sldMk cId="172297733" sldId="368"/>
            <ac:picMk id="111" creationId="{032CC95B-E555-3C03-0E1B-406410938AD3}"/>
          </ac:picMkLst>
        </pc:picChg>
        <pc:cxnChg chg="del mod">
          <ac:chgData name="박민지" userId="8cd2928b-fb69-4a34-b7ec-bae7cef32d1f" providerId="ADAL" clId="{D94526AB-0B85-4BD9-8B64-55D66A04469D}" dt="2022-09-06T16:21:43.764" v="522" actId="478"/>
          <ac:cxnSpMkLst>
            <pc:docMk/>
            <pc:sldMk cId="172297733" sldId="368"/>
            <ac:cxnSpMk id="12" creationId="{0E751CBB-FC42-32D8-CA5A-A5887D870A08}"/>
          </ac:cxnSpMkLst>
        </pc:cxnChg>
        <pc:cxnChg chg="del mod">
          <ac:chgData name="박민지" userId="8cd2928b-fb69-4a34-b7ec-bae7cef32d1f" providerId="ADAL" clId="{D94526AB-0B85-4BD9-8B64-55D66A04469D}" dt="2022-09-06T16:21:43.764" v="522" actId="478"/>
          <ac:cxnSpMkLst>
            <pc:docMk/>
            <pc:sldMk cId="172297733" sldId="368"/>
            <ac:cxnSpMk id="13" creationId="{AE598B45-9165-A06D-6428-23C839B34342}"/>
          </ac:cxnSpMkLst>
        </pc:cxnChg>
        <pc:cxnChg chg="del">
          <ac:chgData name="박민지" userId="8cd2928b-fb69-4a34-b7ec-bae7cef32d1f" providerId="ADAL" clId="{D94526AB-0B85-4BD9-8B64-55D66A04469D}" dt="2022-09-06T16:21:43.764" v="522" actId="478"/>
          <ac:cxnSpMkLst>
            <pc:docMk/>
            <pc:sldMk cId="172297733" sldId="368"/>
            <ac:cxnSpMk id="14" creationId="{B88F5823-FDA8-5C9C-AAFD-1621875B6878}"/>
          </ac:cxnSpMkLst>
        </pc:cxnChg>
        <pc:cxnChg chg="del mod">
          <ac:chgData name="박민지" userId="8cd2928b-fb69-4a34-b7ec-bae7cef32d1f" providerId="ADAL" clId="{D94526AB-0B85-4BD9-8B64-55D66A04469D}" dt="2022-09-06T16:21:43.764" v="522" actId="478"/>
          <ac:cxnSpMkLst>
            <pc:docMk/>
            <pc:sldMk cId="172297733" sldId="368"/>
            <ac:cxnSpMk id="32" creationId="{08310EF7-F7A2-F555-55F6-DC5DC8E7ADC6}"/>
          </ac:cxnSpMkLst>
        </pc:cxnChg>
        <pc:cxnChg chg="del mod">
          <ac:chgData name="박민지" userId="8cd2928b-fb69-4a34-b7ec-bae7cef32d1f" providerId="ADAL" clId="{D94526AB-0B85-4BD9-8B64-55D66A04469D}" dt="2022-09-06T16:21:43.764" v="522" actId="478"/>
          <ac:cxnSpMkLst>
            <pc:docMk/>
            <pc:sldMk cId="172297733" sldId="368"/>
            <ac:cxnSpMk id="33" creationId="{B4E364FF-D40F-F205-A6D7-99D57E255000}"/>
          </ac:cxnSpMkLst>
        </pc:cxnChg>
        <pc:cxnChg chg="del">
          <ac:chgData name="박민지" userId="8cd2928b-fb69-4a34-b7ec-bae7cef32d1f" providerId="ADAL" clId="{D94526AB-0B85-4BD9-8B64-55D66A04469D}" dt="2022-09-06T16:21:43.764" v="522" actId="478"/>
          <ac:cxnSpMkLst>
            <pc:docMk/>
            <pc:sldMk cId="172297733" sldId="368"/>
            <ac:cxnSpMk id="34" creationId="{2226511B-013B-E883-73DC-835AE91EA07A}"/>
          </ac:cxnSpMkLst>
        </pc:cxnChg>
        <pc:cxnChg chg="add mod">
          <ac:chgData name="박민지" userId="8cd2928b-fb69-4a34-b7ec-bae7cef32d1f" providerId="ADAL" clId="{D94526AB-0B85-4BD9-8B64-55D66A04469D}" dt="2022-09-06T16:48:53.356" v="916" actId="1076"/>
          <ac:cxnSpMkLst>
            <pc:docMk/>
            <pc:sldMk cId="172297733" sldId="368"/>
            <ac:cxnSpMk id="81" creationId="{200819DA-078C-8784-500A-93EBB9C7678C}"/>
          </ac:cxnSpMkLst>
        </pc:cxnChg>
        <pc:cxnChg chg="add mod">
          <ac:chgData name="박민지" userId="8cd2928b-fb69-4a34-b7ec-bae7cef32d1f" providerId="ADAL" clId="{D94526AB-0B85-4BD9-8B64-55D66A04469D}" dt="2022-09-06T16:38:26.854" v="743" actId="1076"/>
          <ac:cxnSpMkLst>
            <pc:docMk/>
            <pc:sldMk cId="172297733" sldId="368"/>
            <ac:cxnSpMk id="94" creationId="{F623523E-91D0-C576-F511-AA2ABE75A46A}"/>
          </ac:cxnSpMkLst>
        </pc:cxnChg>
        <pc:cxnChg chg="add mod">
          <ac:chgData name="박민지" userId="8cd2928b-fb69-4a34-b7ec-bae7cef32d1f" providerId="ADAL" clId="{D94526AB-0B85-4BD9-8B64-55D66A04469D}" dt="2022-09-06T16:49:41.897" v="946" actId="1076"/>
          <ac:cxnSpMkLst>
            <pc:docMk/>
            <pc:sldMk cId="172297733" sldId="368"/>
            <ac:cxnSpMk id="98" creationId="{0E58F011-5E49-F10A-0B80-1842A5AA734B}"/>
          </ac:cxnSpMkLst>
        </pc:cxnChg>
        <pc:cxnChg chg="add mod">
          <ac:chgData name="박민지" userId="8cd2928b-fb69-4a34-b7ec-bae7cef32d1f" providerId="ADAL" clId="{D94526AB-0B85-4BD9-8B64-55D66A04469D}" dt="2022-09-06T16:39:34.608" v="757" actId="1076"/>
          <ac:cxnSpMkLst>
            <pc:docMk/>
            <pc:sldMk cId="172297733" sldId="368"/>
            <ac:cxnSpMk id="99" creationId="{FB886AFA-F759-5E3A-FB42-22355D19015E}"/>
          </ac:cxnSpMkLst>
        </pc:cxnChg>
        <pc:cxnChg chg="add del mod">
          <ac:chgData name="박민지" userId="8cd2928b-fb69-4a34-b7ec-bae7cef32d1f" providerId="ADAL" clId="{D94526AB-0B85-4BD9-8B64-55D66A04469D}" dt="2022-09-06T16:49:40.168" v="942" actId="14100"/>
          <ac:cxnSpMkLst>
            <pc:docMk/>
            <pc:sldMk cId="172297733" sldId="368"/>
            <ac:cxnSpMk id="114" creationId="{AA9C567D-9786-22BA-36A5-5FE79CABF681}"/>
          </ac:cxnSpMkLst>
        </pc:cxnChg>
      </pc:sldChg>
      <pc:sldChg chg="add del">
        <pc:chgData name="박민지" userId="8cd2928b-fb69-4a34-b7ec-bae7cef32d1f" providerId="ADAL" clId="{D94526AB-0B85-4BD9-8B64-55D66A04469D}" dt="2022-09-06T16:19:03.047" v="473"/>
        <pc:sldMkLst>
          <pc:docMk/>
          <pc:sldMk cId="3068387005" sldId="368"/>
        </pc:sldMkLst>
      </pc:sldChg>
      <pc:sldChg chg="addSp delSp modSp add mod">
        <pc:chgData name="박민지" userId="8cd2928b-fb69-4a34-b7ec-bae7cef32d1f" providerId="ADAL" clId="{D94526AB-0B85-4BD9-8B64-55D66A04469D}" dt="2022-09-06T17:13:35.181" v="1366" actId="20577"/>
        <pc:sldMkLst>
          <pc:docMk/>
          <pc:sldMk cId="114575192" sldId="369"/>
        </pc:sldMkLst>
        <pc:spChg chg="add del mod">
          <ac:chgData name="박민지" userId="8cd2928b-fb69-4a34-b7ec-bae7cef32d1f" providerId="ADAL" clId="{D94526AB-0B85-4BD9-8B64-55D66A04469D}" dt="2022-09-06T16:50:52.848" v="966" actId="21"/>
          <ac:spMkLst>
            <pc:docMk/>
            <pc:sldMk cId="114575192" sldId="369"/>
            <ac:spMk id="7" creationId="{31AD46B4-BF07-91AE-FC06-662D6C64619C}"/>
          </ac:spMkLst>
        </pc:spChg>
        <pc:spChg chg="add mod">
          <ac:chgData name="박민지" userId="8cd2928b-fb69-4a34-b7ec-bae7cef32d1f" providerId="ADAL" clId="{D94526AB-0B85-4BD9-8B64-55D66A04469D}" dt="2022-09-06T17:13:35.181" v="1366" actId="20577"/>
          <ac:spMkLst>
            <pc:docMk/>
            <pc:sldMk cId="114575192" sldId="369"/>
            <ac:spMk id="9" creationId="{7F992D2F-4F43-B9BF-A979-A3242E266CEA}"/>
          </ac:spMkLst>
        </pc:spChg>
        <pc:spChg chg="add mod">
          <ac:chgData name="박민지" userId="8cd2928b-fb69-4a34-b7ec-bae7cef32d1f" providerId="ADAL" clId="{D94526AB-0B85-4BD9-8B64-55D66A04469D}" dt="2022-09-06T17:06:13.002" v="1282" actId="1076"/>
          <ac:spMkLst>
            <pc:docMk/>
            <pc:sldMk cId="114575192" sldId="369"/>
            <ac:spMk id="15" creationId="{B82E62C9-DEDB-C599-D05E-45E0D2EE887E}"/>
          </ac:spMkLst>
        </pc:spChg>
        <pc:spChg chg="add mod">
          <ac:chgData name="박민지" userId="8cd2928b-fb69-4a34-b7ec-bae7cef32d1f" providerId="ADAL" clId="{D94526AB-0B85-4BD9-8B64-55D66A04469D}" dt="2022-09-06T17:06:13.002" v="1282" actId="1076"/>
          <ac:spMkLst>
            <pc:docMk/>
            <pc:sldMk cId="114575192" sldId="369"/>
            <ac:spMk id="17" creationId="{02D1985A-6F5E-16F2-5DDE-5BB8C9C1909B}"/>
          </ac:spMkLst>
        </pc:spChg>
        <pc:spChg chg="del">
          <ac:chgData name="박민지" userId="8cd2928b-fb69-4a34-b7ec-bae7cef32d1f" providerId="ADAL" clId="{D94526AB-0B85-4BD9-8B64-55D66A04469D}" dt="2022-09-06T17:04:41.823" v="1208" actId="478"/>
          <ac:spMkLst>
            <pc:docMk/>
            <pc:sldMk cId="114575192" sldId="369"/>
            <ac:spMk id="24" creationId="{F2997CBA-0BD1-F911-41D4-E57F378D336B}"/>
          </ac:spMkLst>
        </pc:spChg>
        <pc:spChg chg="del">
          <ac:chgData name="박민지" userId="8cd2928b-fb69-4a34-b7ec-bae7cef32d1f" providerId="ADAL" clId="{D94526AB-0B85-4BD9-8B64-55D66A04469D}" dt="2022-09-06T17:04:41.823" v="1208" actId="478"/>
          <ac:spMkLst>
            <pc:docMk/>
            <pc:sldMk cId="114575192" sldId="369"/>
            <ac:spMk id="31" creationId="{FA995183-D39F-3216-529B-763C91F07CC6}"/>
          </ac:spMkLst>
        </pc:spChg>
        <pc:spChg chg="del">
          <ac:chgData name="박민지" userId="8cd2928b-fb69-4a34-b7ec-bae7cef32d1f" providerId="ADAL" clId="{D94526AB-0B85-4BD9-8B64-55D66A04469D}" dt="2022-09-06T17:04:41.823" v="1208" actId="478"/>
          <ac:spMkLst>
            <pc:docMk/>
            <pc:sldMk cId="114575192" sldId="369"/>
            <ac:spMk id="39" creationId="{F4F456CA-3971-7A56-810F-D6C7784F037F}"/>
          </ac:spMkLst>
        </pc:spChg>
        <pc:spChg chg="del">
          <ac:chgData name="박민지" userId="8cd2928b-fb69-4a34-b7ec-bae7cef32d1f" providerId="ADAL" clId="{D94526AB-0B85-4BD9-8B64-55D66A04469D}" dt="2022-09-06T17:04:41.823" v="1208" actId="478"/>
          <ac:spMkLst>
            <pc:docMk/>
            <pc:sldMk cId="114575192" sldId="369"/>
            <ac:spMk id="41" creationId="{1F12F3D4-EC10-095E-453D-32989BA0A0E8}"/>
          </ac:spMkLst>
        </pc:spChg>
        <pc:spChg chg="del mod">
          <ac:chgData name="박민지" userId="8cd2928b-fb69-4a34-b7ec-bae7cef32d1f" providerId="ADAL" clId="{D94526AB-0B85-4BD9-8B64-55D66A04469D}" dt="2022-09-06T17:04:41.823" v="1208" actId="478"/>
          <ac:spMkLst>
            <pc:docMk/>
            <pc:sldMk cId="114575192" sldId="369"/>
            <ac:spMk id="43" creationId="{7411126C-7AB6-928D-278E-C689E2B51F7E}"/>
          </ac:spMkLst>
        </pc:spChg>
        <pc:spChg chg="del">
          <ac:chgData name="박민지" userId="8cd2928b-fb69-4a34-b7ec-bae7cef32d1f" providerId="ADAL" clId="{D94526AB-0B85-4BD9-8B64-55D66A04469D}" dt="2022-09-06T17:04:41.823" v="1208" actId="478"/>
          <ac:spMkLst>
            <pc:docMk/>
            <pc:sldMk cId="114575192" sldId="369"/>
            <ac:spMk id="45" creationId="{08D5A5A0-AA70-E642-73A6-7421D1AC89A4}"/>
          </ac:spMkLst>
        </pc:spChg>
        <pc:spChg chg="del">
          <ac:chgData name="박민지" userId="8cd2928b-fb69-4a34-b7ec-bae7cef32d1f" providerId="ADAL" clId="{D94526AB-0B85-4BD9-8B64-55D66A04469D}" dt="2022-09-06T17:04:41.823" v="1208" actId="478"/>
          <ac:spMkLst>
            <pc:docMk/>
            <pc:sldMk cId="114575192" sldId="369"/>
            <ac:spMk id="59" creationId="{00AA2C7E-73FD-0028-624D-704BADED9BDE}"/>
          </ac:spMkLst>
        </pc:spChg>
        <pc:spChg chg="mod">
          <ac:chgData name="박민지" userId="8cd2928b-fb69-4a34-b7ec-bae7cef32d1f" providerId="ADAL" clId="{D94526AB-0B85-4BD9-8B64-55D66A04469D}" dt="2022-09-06T17:04:49.175" v="1209" actId="1076"/>
          <ac:spMkLst>
            <pc:docMk/>
            <pc:sldMk cId="114575192" sldId="369"/>
            <ac:spMk id="67" creationId="{8D0440DD-C888-C860-0AB4-77272AF3F950}"/>
          </ac:spMkLst>
        </pc:spChg>
        <pc:spChg chg="mod">
          <ac:chgData name="박민지" userId="8cd2928b-fb69-4a34-b7ec-bae7cef32d1f" providerId="ADAL" clId="{D94526AB-0B85-4BD9-8B64-55D66A04469D}" dt="2022-09-06T17:04:49.175" v="1209" actId="1076"/>
          <ac:spMkLst>
            <pc:docMk/>
            <pc:sldMk cId="114575192" sldId="369"/>
            <ac:spMk id="69" creationId="{7B3F8E8A-A2E5-AA06-1FF8-3E7F4B68BAC5}"/>
          </ac:spMkLst>
        </pc:spChg>
        <pc:spChg chg="mod">
          <ac:chgData name="박민지" userId="8cd2928b-fb69-4a34-b7ec-bae7cef32d1f" providerId="ADAL" clId="{D94526AB-0B85-4BD9-8B64-55D66A04469D}" dt="2022-09-06T17:04:49.175" v="1209" actId="1076"/>
          <ac:spMkLst>
            <pc:docMk/>
            <pc:sldMk cId="114575192" sldId="369"/>
            <ac:spMk id="71" creationId="{9F4DD593-6E58-ECE5-7A34-0863987858DA}"/>
          </ac:spMkLst>
        </pc:spChg>
        <pc:spChg chg="mod">
          <ac:chgData name="박민지" userId="8cd2928b-fb69-4a34-b7ec-bae7cef32d1f" providerId="ADAL" clId="{D94526AB-0B85-4BD9-8B64-55D66A04469D}" dt="2022-09-06T17:04:49.175" v="1209" actId="1076"/>
          <ac:spMkLst>
            <pc:docMk/>
            <pc:sldMk cId="114575192" sldId="369"/>
            <ac:spMk id="73" creationId="{20C93A1F-C758-9F84-354F-314B2DEC4A55}"/>
          </ac:spMkLst>
        </pc:spChg>
        <pc:spChg chg="mod">
          <ac:chgData name="박민지" userId="8cd2928b-fb69-4a34-b7ec-bae7cef32d1f" providerId="ADAL" clId="{D94526AB-0B85-4BD9-8B64-55D66A04469D}" dt="2022-09-06T17:04:49.175" v="1209" actId="1076"/>
          <ac:spMkLst>
            <pc:docMk/>
            <pc:sldMk cId="114575192" sldId="369"/>
            <ac:spMk id="77" creationId="{EF616DB9-945B-0642-85AE-843A76E94B94}"/>
          </ac:spMkLst>
        </pc:spChg>
        <pc:spChg chg="mod">
          <ac:chgData name="박민지" userId="8cd2928b-fb69-4a34-b7ec-bae7cef32d1f" providerId="ADAL" clId="{D94526AB-0B85-4BD9-8B64-55D66A04469D}" dt="2022-09-06T17:04:49.175" v="1209" actId="1076"/>
          <ac:spMkLst>
            <pc:docMk/>
            <pc:sldMk cId="114575192" sldId="369"/>
            <ac:spMk id="79" creationId="{D0399382-024F-A9C7-44EC-B9753B1106EB}"/>
          </ac:spMkLst>
        </pc:spChg>
        <pc:spChg chg="mod">
          <ac:chgData name="박민지" userId="8cd2928b-fb69-4a34-b7ec-bae7cef32d1f" providerId="ADAL" clId="{D94526AB-0B85-4BD9-8B64-55D66A04469D}" dt="2022-09-06T17:04:49.175" v="1209" actId="1076"/>
          <ac:spMkLst>
            <pc:docMk/>
            <pc:sldMk cId="114575192" sldId="369"/>
            <ac:spMk id="80" creationId="{485AFFAD-BBB7-2F8A-601D-699CD89A7B46}"/>
          </ac:spMkLst>
        </pc:spChg>
        <pc:spChg chg="mod">
          <ac:chgData name="박민지" userId="8cd2928b-fb69-4a34-b7ec-bae7cef32d1f" providerId="ADAL" clId="{D94526AB-0B85-4BD9-8B64-55D66A04469D}" dt="2022-09-06T17:04:49.175" v="1209" actId="1076"/>
          <ac:spMkLst>
            <pc:docMk/>
            <pc:sldMk cId="114575192" sldId="369"/>
            <ac:spMk id="82" creationId="{04FA1A91-9C76-739F-5571-5B78EA477DCC}"/>
          </ac:spMkLst>
        </pc:spChg>
        <pc:spChg chg="del">
          <ac:chgData name="박민지" userId="8cd2928b-fb69-4a34-b7ec-bae7cef32d1f" providerId="ADAL" clId="{D94526AB-0B85-4BD9-8B64-55D66A04469D}" dt="2022-09-06T16:49:48.209" v="949" actId="21"/>
          <ac:spMkLst>
            <pc:docMk/>
            <pc:sldMk cId="114575192" sldId="369"/>
            <ac:spMk id="92" creationId="{8A187AF1-5A7A-4B45-3CB9-FDE944F2A06F}"/>
          </ac:spMkLst>
        </pc:spChg>
        <pc:spChg chg="del">
          <ac:chgData name="박민지" userId="8cd2928b-fb69-4a34-b7ec-bae7cef32d1f" providerId="ADAL" clId="{D94526AB-0B85-4BD9-8B64-55D66A04469D}" dt="2022-09-06T17:04:41.823" v="1208" actId="478"/>
          <ac:spMkLst>
            <pc:docMk/>
            <pc:sldMk cId="114575192" sldId="369"/>
            <ac:spMk id="93" creationId="{85CEC6D1-DDC8-D436-5096-7A58333E12AD}"/>
          </ac:spMkLst>
        </pc:spChg>
        <pc:spChg chg="del">
          <ac:chgData name="박민지" userId="8cd2928b-fb69-4a34-b7ec-bae7cef32d1f" providerId="ADAL" clId="{D94526AB-0B85-4BD9-8B64-55D66A04469D}" dt="2022-09-06T17:04:41.823" v="1208" actId="478"/>
          <ac:spMkLst>
            <pc:docMk/>
            <pc:sldMk cId="114575192" sldId="369"/>
            <ac:spMk id="95" creationId="{AF296DB8-F2CB-1233-DCF7-7980073C6D50}"/>
          </ac:spMkLst>
        </pc:spChg>
        <pc:spChg chg="mod">
          <ac:chgData name="박민지" userId="8cd2928b-fb69-4a34-b7ec-bae7cef32d1f" providerId="ADAL" clId="{D94526AB-0B85-4BD9-8B64-55D66A04469D}" dt="2022-09-06T17:04:49.175" v="1209" actId="1076"/>
          <ac:spMkLst>
            <pc:docMk/>
            <pc:sldMk cId="114575192" sldId="369"/>
            <ac:spMk id="101" creationId="{8A0A3FCD-8B7A-BBBC-0EC9-575DE86595C7}"/>
          </ac:spMkLst>
        </pc:spChg>
        <pc:spChg chg="mod">
          <ac:chgData name="박민지" userId="8cd2928b-fb69-4a34-b7ec-bae7cef32d1f" providerId="ADAL" clId="{D94526AB-0B85-4BD9-8B64-55D66A04469D}" dt="2022-09-06T17:04:49.175" v="1209" actId="1076"/>
          <ac:spMkLst>
            <pc:docMk/>
            <pc:sldMk cId="114575192" sldId="369"/>
            <ac:spMk id="103" creationId="{677839B4-7364-E916-94BB-586E71F91B2E}"/>
          </ac:spMkLst>
        </pc:spChg>
        <pc:spChg chg="del">
          <ac:chgData name="박민지" userId="8cd2928b-fb69-4a34-b7ec-bae7cef32d1f" providerId="ADAL" clId="{D94526AB-0B85-4BD9-8B64-55D66A04469D}" dt="2022-09-06T17:04:41.823" v="1208" actId="478"/>
          <ac:spMkLst>
            <pc:docMk/>
            <pc:sldMk cId="114575192" sldId="369"/>
            <ac:spMk id="105" creationId="{7B6636C0-12AB-6C90-9A23-37B454E87588}"/>
          </ac:spMkLst>
        </pc:spChg>
        <pc:spChg chg="del">
          <ac:chgData name="박민지" userId="8cd2928b-fb69-4a34-b7ec-bae7cef32d1f" providerId="ADAL" clId="{D94526AB-0B85-4BD9-8B64-55D66A04469D}" dt="2022-09-06T17:04:41.823" v="1208" actId="478"/>
          <ac:spMkLst>
            <pc:docMk/>
            <pc:sldMk cId="114575192" sldId="369"/>
            <ac:spMk id="107" creationId="{A6A9F128-023E-91E0-F51E-D4650FD080F0}"/>
          </ac:spMkLst>
        </pc:spChg>
        <pc:picChg chg="mod">
          <ac:chgData name="박민지" userId="8cd2928b-fb69-4a34-b7ec-bae7cef32d1f" providerId="ADAL" clId="{D94526AB-0B85-4BD9-8B64-55D66A04469D}" dt="2022-09-06T17:04:49.175" v="1209" actId="1076"/>
          <ac:picMkLst>
            <pc:docMk/>
            <pc:sldMk cId="114575192" sldId="369"/>
            <ac:picMk id="85" creationId="{F484B2F3-65E9-7A10-7A93-BE088198DE2F}"/>
          </ac:picMkLst>
        </pc:picChg>
        <pc:picChg chg="del">
          <ac:chgData name="박민지" userId="8cd2928b-fb69-4a34-b7ec-bae7cef32d1f" providerId="ADAL" clId="{D94526AB-0B85-4BD9-8B64-55D66A04469D}" dt="2022-09-06T17:04:41.823" v="1208" actId="478"/>
          <ac:picMkLst>
            <pc:docMk/>
            <pc:sldMk cId="114575192" sldId="369"/>
            <ac:picMk id="97" creationId="{1D5BE512-E497-1A30-5061-06139365FEFF}"/>
          </ac:picMkLst>
        </pc:picChg>
        <pc:picChg chg="mod">
          <ac:chgData name="박민지" userId="8cd2928b-fb69-4a34-b7ec-bae7cef32d1f" providerId="ADAL" clId="{D94526AB-0B85-4BD9-8B64-55D66A04469D}" dt="2022-09-06T17:04:49.175" v="1209" actId="1076"/>
          <ac:picMkLst>
            <pc:docMk/>
            <pc:sldMk cId="114575192" sldId="369"/>
            <ac:picMk id="109" creationId="{E82D7D5D-4B1A-8333-24D5-11F1C3CB888A}"/>
          </ac:picMkLst>
        </pc:picChg>
        <pc:picChg chg="del">
          <ac:chgData name="박민지" userId="8cd2928b-fb69-4a34-b7ec-bae7cef32d1f" providerId="ADAL" clId="{D94526AB-0B85-4BD9-8B64-55D66A04469D}" dt="2022-09-06T17:04:41.823" v="1208" actId="478"/>
          <ac:picMkLst>
            <pc:docMk/>
            <pc:sldMk cId="114575192" sldId="369"/>
            <ac:picMk id="111" creationId="{032CC95B-E555-3C03-0E1B-406410938AD3}"/>
          </ac:picMkLst>
        </pc:picChg>
        <pc:cxnChg chg="add mod">
          <ac:chgData name="박민지" userId="8cd2928b-fb69-4a34-b7ec-bae7cef32d1f" providerId="ADAL" clId="{D94526AB-0B85-4BD9-8B64-55D66A04469D}" dt="2022-09-06T17:04:49.175" v="1209" actId="1076"/>
          <ac:cxnSpMkLst>
            <pc:docMk/>
            <pc:sldMk cId="114575192" sldId="369"/>
            <ac:cxnSpMk id="11" creationId="{546D17C1-5C78-56C8-E267-40DCE05236FA}"/>
          </ac:cxnSpMkLst>
        </pc:cxnChg>
        <pc:cxnChg chg="mod">
          <ac:chgData name="박민지" userId="8cd2928b-fb69-4a34-b7ec-bae7cef32d1f" providerId="ADAL" clId="{D94526AB-0B85-4BD9-8B64-55D66A04469D}" dt="2022-09-06T17:04:49.175" v="1209" actId="1076"/>
          <ac:cxnSpMkLst>
            <pc:docMk/>
            <pc:sldMk cId="114575192" sldId="369"/>
            <ac:cxnSpMk id="81" creationId="{200819DA-078C-8784-500A-93EBB9C7678C}"/>
          </ac:cxnSpMkLst>
        </pc:cxnChg>
        <pc:cxnChg chg="del">
          <ac:chgData name="박민지" userId="8cd2928b-fb69-4a34-b7ec-bae7cef32d1f" providerId="ADAL" clId="{D94526AB-0B85-4BD9-8B64-55D66A04469D}" dt="2022-09-06T17:04:41.823" v="1208" actId="478"/>
          <ac:cxnSpMkLst>
            <pc:docMk/>
            <pc:sldMk cId="114575192" sldId="369"/>
            <ac:cxnSpMk id="94" creationId="{F623523E-91D0-C576-F511-AA2ABE75A46A}"/>
          </ac:cxnSpMkLst>
        </pc:cxnChg>
        <pc:cxnChg chg="mod ord">
          <ac:chgData name="박민지" userId="8cd2928b-fb69-4a34-b7ec-bae7cef32d1f" providerId="ADAL" clId="{D94526AB-0B85-4BD9-8B64-55D66A04469D}" dt="2022-09-06T17:04:49.175" v="1209" actId="1076"/>
          <ac:cxnSpMkLst>
            <pc:docMk/>
            <pc:sldMk cId="114575192" sldId="369"/>
            <ac:cxnSpMk id="98" creationId="{0E58F011-5E49-F10A-0B80-1842A5AA734B}"/>
          </ac:cxnSpMkLst>
        </pc:cxnChg>
        <pc:cxnChg chg="del">
          <ac:chgData name="박민지" userId="8cd2928b-fb69-4a34-b7ec-bae7cef32d1f" providerId="ADAL" clId="{D94526AB-0B85-4BD9-8B64-55D66A04469D}" dt="2022-09-06T17:04:41.823" v="1208" actId="478"/>
          <ac:cxnSpMkLst>
            <pc:docMk/>
            <pc:sldMk cId="114575192" sldId="369"/>
            <ac:cxnSpMk id="99" creationId="{FB886AFA-F759-5E3A-FB42-22355D19015E}"/>
          </ac:cxnSpMkLst>
        </pc:cxnChg>
        <pc:cxnChg chg="del mod">
          <ac:chgData name="박민지" userId="8cd2928b-fb69-4a34-b7ec-bae7cef32d1f" providerId="ADAL" clId="{D94526AB-0B85-4BD9-8B64-55D66A04469D}" dt="2022-09-06T16:50:28.217" v="962" actId="478"/>
          <ac:cxnSpMkLst>
            <pc:docMk/>
            <pc:sldMk cId="114575192" sldId="369"/>
            <ac:cxnSpMk id="114" creationId="{AA9C567D-9786-22BA-36A5-5FE79CABF681}"/>
          </ac:cxnSpMkLst>
        </pc:cxnChg>
      </pc:sldChg>
      <pc:sldChg chg="addSp delSp modSp add mod ord">
        <pc:chgData name="박민지" userId="8cd2928b-fb69-4a34-b7ec-bae7cef32d1f" providerId="ADAL" clId="{D94526AB-0B85-4BD9-8B64-55D66A04469D}" dt="2022-09-06T17:07:26.701" v="1302" actId="22"/>
        <pc:sldMkLst>
          <pc:docMk/>
          <pc:sldMk cId="3428229319" sldId="370"/>
        </pc:sldMkLst>
        <pc:spChg chg="add">
          <ac:chgData name="박민지" userId="8cd2928b-fb69-4a34-b7ec-bae7cef32d1f" providerId="ADAL" clId="{D94526AB-0B85-4BD9-8B64-55D66A04469D}" dt="2022-09-06T17:06:33.167" v="1285" actId="22"/>
          <ac:spMkLst>
            <pc:docMk/>
            <pc:sldMk cId="3428229319" sldId="370"/>
            <ac:spMk id="7" creationId="{0086BDAC-36FD-9701-EA29-D4FEEFC0097B}"/>
          </ac:spMkLst>
        </pc:spChg>
        <pc:spChg chg="del">
          <ac:chgData name="박민지" userId="8cd2928b-fb69-4a34-b7ec-bae7cef32d1f" providerId="ADAL" clId="{D94526AB-0B85-4BD9-8B64-55D66A04469D}" dt="2022-09-06T17:06:29.400" v="1284" actId="478"/>
          <ac:spMkLst>
            <pc:docMk/>
            <pc:sldMk cId="3428229319" sldId="370"/>
            <ac:spMk id="9" creationId="{7F992D2F-4F43-B9BF-A979-A3242E266CEA}"/>
          </ac:spMkLst>
        </pc:spChg>
        <pc:spChg chg="add mod">
          <ac:chgData name="박민지" userId="8cd2928b-fb69-4a34-b7ec-bae7cef32d1f" providerId="ADAL" clId="{D94526AB-0B85-4BD9-8B64-55D66A04469D}" dt="2022-09-06T17:07:02.347" v="1298"/>
          <ac:spMkLst>
            <pc:docMk/>
            <pc:sldMk cId="3428229319" sldId="370"/>
            <ac:spMk id="10" creationId="{BF9B6D44-DDE8-297A-905C-05F23D919D06}"/>
          </ac:spMkLst>
        </pc:spChg>
        <pc:spChg chg="add del">
          <ac:chgData name="박민지" userId="8cd2928b-fb69-4a34-b7ec-bae7cef32d1f" providerId="ADAL" clId="{D94526AB-0B85-4BD9-8B64-55D66A04469D}" dt="2022-09-06T17:07:26.701" v="1302" actId="22"/>
          <ac:spMkLst>
            <pc:docMk/>
            <pc:sldMk cId="3428229319" sldId="370"/>
            <ac:spMk id="13" creationId="{DFF622A6-7A0E-9B7C-9313-BBCF905A76F8}"/>
          </ac:spMkLst>
        </pc:spChg>
        <pc:spChg chg="add del">
          <ac:chgData name="박민지" userId="8cd2928b-fb69-4a34-b7ec-bae7cef32d1f" providerId="ADAL" clId="{D94526AB-0B85-4BD9-8B64-55D66A04469D}" dt="2022-09-06T17:07:26.701" v="1302" actId="22"/>
          <ac:spMkLst>
            <pc:docMk/>
            <pc:sldMk cId="3428229319" sldId="370"/>
            <ac:spMk id="15" creationId="{354937F2-BBF6-D8C4-F5DA-FD04F8323F6C}"/>
          </ac:spMkLst>
        </pc:spChg>
        <pc:spChg chg="mod">
          <ac:chgData name="박민지" userId="8cd2928b-fb69-4a34-b7ec-bae7cef32d1f" providerId="ADAL" clId="{D94526AB-0B85-4BD9-8B64-55D66A04469D}" dt="2022-09-06T17:06:51.938" v="1287" actId="1076"/>
          <ac:spMkLst>
            <pc:docMk/>
            <pc:sldMk cId="3428229319" sldId="370"/>
            <ac:spMk id="24" creationId="{F2997CBA-0BD1-F911-41D4-E57F378D336B}"/>
          </ac:spMkLst>
        </pc:spChg>
        <pc:spChg chg="mod">
          <ac:chgData name="박민지" userId="8cd2928b-fb69-4a34-b7ec-bae7cef32d1f" providerId="ADAL" clId="{D94526AB-0B85-4BD9-8B64-55D66A04469D}" dt="2022-09-06T17:06:51.938" v="1287" actId="1076"/>
          <ac:spMkLst>
            <pc:docMk/>
            <pc:sldMk cId="3428229319" sldId="370"/>
            <ac:spMk id="31" creationId="{FA995183-D39F-3216-529B-763C91F07CC6}"/>
          </ac:spMkLst>
        </pc:spChg>
        <pc:spChg chg="mod">
          <ac:chgData name="박민지" userId="8cd2928b-fb69-4a34-b7ec-bae7cef32d1f" providerId="ADAL" clId="{D94526AB-0B85-4BD9-8B64-55D66A04469D}" dt="2022-09-06T17:06:51.938" v="1287" actId="1076"/>
          <ac:spMkLst>
            <pc:docMk/>
            <pc:sldMk cId="3428229319" sldId="370"/>
            <ac:spMk id="39" creationId="{F4F456CA-3971-7A56-810F-D6C7784F037F}"/>
          </ac:spMkLst>
        </pc:spChg>
        <pc:spChg chg="mod">
          <ac:chgData name="박민지" userId="8cd2928b-fb69-4a34-b7ec-bae7cef32d1f" providerId="ADAL" clId="{D94526AB-0B85-4BD9-8B64-55D66A04469D}" dt="2022-09-06T17:06:51.938" v="1287" actId="1076"/>
          <ac:spMkLst>
            <pc:docMk/>
            <pc:sldMk cId="3428229319" sldId="370"/>
            <ac:spMk id="41" creationId="{1F12F3D4-EC10-095E-453D-32989BA0A0E8}"/>
          </ac:spMkLst>
        </pc:spChg>
        <pc:spChg chg="mod">
          <ac:chgData name="박민지" userId="8cd2928b-fb69-4a34-b7ec-bae7cef32d1f" providerId="ADAL" clId="{D94526AB-0B85-4BD9-8B64-55D66A04469D}" dt="2022-09-06T17:06:51.938" v="1287" actId="1076"/>
          <ac:spMkLst>
            <pc:docMk/>
            <pc:sldMk cId="3428229319" sldId="370"/>
            <ac:spMk id="43" creationId="{7411126C-7AB6-928D-278E-C689E2B51F7E}"/>
          </ac:spMkLst>
        </pc:spChg>
        <pc:spChg chg="mod">
          <ac:chgData name="박민지" userId="8cd2928b-fb69-4a34-b7ec-bae7cef32d1f" providerId="ADAL" clId="{D94526AB-0B85-4BD9-8B64-55D66A04469D}" dt="2022-09-06T17:06:51.938" v="1287" actId="1076"/>
          <ac:spMkLst>
            <pc:docMk/>
            <pc:sldMk cId="3428229319" sldId="370"/>
            <ac:spMk id="45" creationId="{08D5A5A0-AA70-E642-73A6-7421D1AC89A4}"/>
          </ac:spMkLst>
        </pc:spChg>
        <pc:spChg chg="mod">
          <ac:chgData name="박민지" userId="8cd2928b-fb69-4a34-b7ec-bae7cef32d1f" providerId="ADAL" clId="{D94526AB-0B85-4BD9-8B64-55D66A04469D}" dt="2022-09-06T17:06:51.938" v="1287" actId="1076"/>
          <ac:spMkLst>
            <pc:docMk/>
            <pc:sldMk cId="3428229319" sldId="370"/>
            <ac:spMk id="59" creationId="{00AA2C7E-73FD-0028-624D-704BADED9BDE}"/>
          </ac:spMkLst>
        </pc:spChg>
        <pc:spChg chg="del">
          <ac:chgData name="박민지" userId="8cd2928b-fb69-4a34-b7ec-bae7cef32d1f" providerId="ADAL" clId="{D94526AB-0B85-4BD9-8B64-55D66A04469D}" dt="2022-09-06T17:06:29.400" v="1284" actId="478"/>
          <ac:spMkLst>
            <pc:docMk/>
            <pc:sldMk cId="3428229319" sldId="370"/>
            <ac:spMk id="67" creationId="{8D0440DD-C888-C860-0AB4-77272AF3F950}"/>
          </ac:spMkLst>
        </pc:spChg>
        <pc:spChg chg="del">
          <ac:chgData name="박민지" userId="8cd2928b-fb69-4a34-b7ec-bae7cef32d1f" providerId="ADAL" clId="{D94526AB-0B85-4BD9-8B64-55D66A04469D}" dt="2022-09-06T17:06:29.400" v="1284" actId="478"/>
          <ac:spMkLst>
            <pc:docMk/>
            <pc:sldMk cId="3428229319" sldId="370"/>
            <ac:spMk id="69" creationId="{7B3F8E8A-A2E5-AA06-1FF8-3E7F4B68BAC5}"/>
          </ac:spMkLst>
        </pc:spChg>
        <pc:spChg chg="del">
          <ac:chgData name="박민지" userId="8cd2928b-fb69-4a34-b7ec-bae7cef32d1f" providerId="ADAL" clId="{D94526AB-0B85-4BD9-8B64-55D66A04469D}" dt="2022-09-06T17:06:29.400" v="1284" actId="478"/>
          <ac:spMkLst>
            <pc:docMk/>
            <pc:sldMk cId="3428229319" sldId="370"/>
            <ac:spMk id="71" creationId="{9F4DD593-6E58-ECE5-7A34-0863987858DA}"/>
          </ac:spMkLst>
        </pc:spChg>
        <pc:spChg chg="del">
          <ac:chgData name="박민지" userId="8cd2928b-fb69-4a34-b7ec-bae7cef32d1f" providerId="ADAL" clId="{D94526AB-0B85-4BD9-8B64-55D66A04469D}" dt="2022-09-06T17:06:29.400" v="1284" actId="478"/>
          <ac:spMkLst>
            <pc:docMk/>
            <pc:sldMk cId="3428229319" sldId="370"/>
            <ac:spMk id="73" creationId="{20C93A1F-C758-9F84-354F-314B2DEC4A55}"/>
          </ac:spMkLst>
        </pc:spChg>
        <pc:spChg chg="del">
          <ac:chgData name="박민지" userId="8cd2928b-fb69-4a34-b7ec-bae7cef32d1f" providerId="ADAL" clId="{D94526AB-0B85-4BD9-8B64-55D66A04469D}" dt="2022-09-06T17:06:29.400" v="1284" actId="478"/>
          <ac:spMkLst>
            <pc:docMk/>
            <pc:sldMk cId="3428229319" sldId="370"/>
            <ac:spMk id="77" creationId="{EF616DB9-945B-0642-85AE-843A76E94B94}"/>
          </ac:spMkLst>
        </pc:spChg>
        <pc:spChg chg="del">
          <ac:chgData name="박민지" userId="8cd2928b-fb69-4a34-b7ec-bae7cef32d1f" providerId="ADAL" clId="{D94526AB-0B85-4BD9-8B64-55D66A04469D}" dt="2022-09-06T17:06:29.400" v="1284" actId="478"/>
          <ac:spMkLst>
            <pc:docMk/>
            <pc:sldMk cId="3428229319" sldId="370"/>
            <ac:spMk id="79" creationId="{D0399382-024F-A9C7-44EC-B9753B1106EB}"/>
          </ac:spMkLst>
        </pc:spChg>
        <pc:spChg chg="del">
          <ac:chgData name="박민지" userId="8cd2928b-fb69-4a34-b7ec-bae7cef32d1f" providerId="ADAL" clId="{D94526AB-0B85-4BD9-8B64-55D66A04469D}" dt="2022-09-06T17:06:29.400" v="1284" actId="478"/>
          <ac:spMkLst>
            <pc:docMk/>
            <pc:sldMk cId="3428229319" sldId="370"/>
            <ac:spMk id="80" creationId="{485AFFAD-BBB7-2F8A-601D-699CD89A7B46}"/>
          </ac:spMkLst>
        </pc:spChg>
        <pc:spChg chg="del">
          <ac:chgData name="박민지" userId="8cd2928b-fb69-4a34-b7ec-bae7cef32d1f" providerId="ADAL" clId="{D94526AB-0B85-4BD9-8B64-55D66A04469D}" dt="2022-09-06T17:06:29.400" v="1284" actId="478"/>
          <ac:spMkLst>
            <pc:docMk/>
            <pc:sldMk cId="3428229319" sldId="370"/>
            <ac:spMk id="82" creationId="{04FA1A91-9C76-739F-5571-5B78EA477DCC}"/>
          </ac:spMkLst>
        </pc:spChg>
        <pc:spChg chg="mod">
          <ac:chgData name="박민지" userId="8cd2928b-fb69-4a34-b7ec-bae7cef32d1f" providerId="ADAL" clId="{D94526AB-0B85-4BD9-8B64-55D66A04469D}" dt="2022-09-06T17:06:51.938" v="1287" actId="1076"/>
          <ac:spMkLst>
            <pc:docMk/>
            <pc:sldMk cId="3428229319" sldId="370"/>
            <ac:spMk id="93" creationId="{85CEC6D1-DDC8-D436-5096-7A58333E12AD}"/>
          </ac:spMkLst>
        </pc:spChg>
        <pc:spChg chg="mod">
          <ac:chgData name="박민지" userId="8cd2928b-fb69-4a34-b7ec-bae7cef32d1f" providerId="ADAL" clId="{D94526AB-0B85-4BD9-8B64-55D66A04469D}" dt="2022-09-06T17:06:51.938" v="1287" actId="1076"/>
          <ac:spMkLst>
            <pc:docMk/>
            <pc:sldMk cId="3428229319" sldId="370"/>
            <ac:spMk id="95" creationId="{AF296DB8-F2CB-1233-DCF7-7980073C6D50}"/>
          </ac:spMkLst>
        </pc:spChg>
        <pc:spChg chg="del">
          <ac:chgData name="박민지" userId="8cd2928b-fb69-4a34-b7ec-bae7cef32d1f" providerId="ADAL" clId="{D94526AB-0B85-4BD9-8B64-55D66A04469D}" dt="2022-09-06T17:06:29.400" v="1284" actId="478"/>
          <ac:spMkLst>
            <pc:docMk/>
            <pc:sldMk cId="3428229319" sldId="370"/>
            <ac:spMk id="101" creationId="{8A0A3FCD-8B7A-BBBC-0EC9-575DE86595C7}"/>
          </ac:spMkLst>
        </pc:spChg>
        <pc:spChg chg="del">
          <ac:chgData name="박민지" userId="8cd2928b-fb69-4a34-b7ec-bae7cef32d1f" providerId="ADAL" clId="{D94526AB-0B85-4BD9-8B64-55D66A04469D}" dt="2022-09-06T17:06:29.400" v="1284" actId="478"/>
          <ac:spMkLst>
            <pc:docMk/>
            <pc:sldMk cId="3428229319" sldId="370"/>
            <ac:spMk id="103" creationId="{677839B4-7364-E916-94BB-586E71F91B2E}"/>
          </ac:spMkLst>
        </pc:spChg>
        <pc:spChg chg="mod">
          <ac:chgData name="박민지" userId="8cd2928b-fb69-4a34-b7ec-bae7cef32d1f" providerId="ADAL" clId="{D94526AB-0B85-4BD9-8B64-55D66A04469D}" dt="2022-09-06T17:06:51.938" v="1287" actId="1076"/>
          <ac:spMkLst>
            <pc:docMk/>
            <pc:sldMk cId="3428229319" sldId="370"/>
            <ac:spMk id="105" creationId="{7B6636C0-12AB-6C90-9A23-37B454E87588}"/>
          </ac:spMkLst>
        </pc:spChg>
        <pc:spChg chg="mod">
          <ac:chgData name="박민지" userId="8cd2928b-fb69-4a34-b7ec-bae7cef32d1f" providerId="ADAL" clId="{D94526AB-0B85-4BD9-8B64-55D66A04469D}" dt="2022-09-06T17:06:51.938" v="1287" actId="1076"/>
          <ac:spMkLst>
            <pc:docMk/>
            <pc:sldMk cId="3428229319" sldId="370"/>
            <ac:spMk id="107" creationId="{A6A9F128-023E-91E0-F51E-D4650FD080F0}"/>
          </ac:spMkLst>
        </pc:spChg>
        <pc:picChg chg="del">
          <ac:chgData name="박민지" userId="8cd2928b-fb69-4a34-b7ec-bae7cef32d1f" providerId="ADAL" clId="{D94526AB-0B85-4BD9-8B64-55D66A04469D}" dt="2022-09-06T17:06:29.400" v="1284" actId="478"/>
          <ac:picMkLst>
            <pc:docMk/>
            <pc:sldMk cId="3428229319" sldId="370"/>
            <ac:picMk id="85" creationId="{F484B2F3-65E9-7A10-7A93-BE088198DE2F}"/>
          </ac:picMkLst>
        </pc:picChg>
        <pc:picChg chg="mod">
          <ac:chgData name="박민지" userId="8cd2928b-fb69-4a34-b7ec-bae7cef32d1f" providerId="ADAL" clId="{D94526AB-0B85-4BD9-8B64-55D66A04469D}" dt="2022-09-06T17:06:51.938" v="1287" actId="1076"/>
          <ac:picMkLst>
            <pc:docMk/>
            <pc:sldMk cId="3428229319" sldId="370"/>
            <ac:picMk id="97" creationId="{1D5BE512-E497-1A30-5061-06139365FEFF}"/>
          </ac:picMkLst>
        </pc:picChg>
        <pc:picChg chg="del">
          <ac:chgData name="박민지" userId="8cd2928b-fb69-4a34-b7ec-bae7cef32d1f" providerId="ADAL" clId="{D94526AB-0B85-4BD9-8B64-55D66A04469D}" dt="2022-09-06T17:06:29.400" v="1284" actId="478"/>
          <ac:picMkLst>
            <pc:docMk/>
            <pc:sldMk cId="3428229319" sldId="370"/>
            <ac:picMk id="109" creationId="{E82D7D5D-4B1A-8333-24D5-11F1C3CB888A}"/>
          </ac:picMkLst>
        </pc:picChg>
        <pc:picChg chg="mod">
          <ac:chgData name="박민지" userId="8cd2928b-fb69-4a34-b7ec-bae7cef32d1f" providerId="ADAL" clId="{D94526AB-0B85-4BD9-8B64-55D66A04469D}" dt="2022-09-06T17:06:51.938" v="1287" actId="1076"/>
          <ac:picMkLst>
            <pc:docMk/>
            <pc:sldMk cId="3428229319" sldId="370"/>
            <ac:picMk id="111" creationId="{032CC95B-E555-3C03-0E1B-406410938AD3}"/>
          </ac:picMkLst>
        </pc:picChg>
        <pc:cxnChg chg="del">
          <ac:chgData name="박민지" userId="8cd2928b-fb69-4a34-b7ec-bae7cef32d1f" providerId="ADAL" clId="{D94526AB-0B85-4BD9-8B64-55D66A04469D}" dt="2022-09-06T17:06:29.400" v="1284" actId="478"/>
          <ac:cxnSpMkLst>
            <pc:docMk/>
            <pc:sldMk cId="3428229319" sldId="370"/>
            <ac:cxnSpMk id="11" creationId="{546D17C1-5C78-56C8-E267-40DCE05236FA}"/>
          </ac:cxnSpMkLst>
        </pc:cxnChg>
        <pc:cxnChg chg="del">
          <ac:chgData name="박민지" userId="8cd2928b-fb69-4a34-b7ec-bae7cef32d1f" providerId="ADAL" clId="{D94526AB-0B85-4BD9-8B64-55D66A04469D}" dt="2022-09-06T17:06:29.400" v="1284" actId="478"/>
          <ac:cxnSpMkLst>
            <pc:docMk/>
            <pc:sldMk cId="3428229319" sldId="370"/>
            <ac:cxnSpMk id="81" creationId="{200819DA-078C-8784-500A-93EBB9C7678C}"/>
          </ac:cxnSpMkLst>
        </pc:cxnChg>
        <pc:cxnChg chg="mod">
          <ac:chgData name="박민지" userId="8cd2928b-fb69-4a34-b7ec-bae7cef32d1f" providerId="ADAL" clId="{D94526AB-0B85-4BD9-8B64-55D66A04469D}" dt="2022-09-06T17:06:51.938" v="1287" actId="1076"/>
          <ac:cxnSpMkLst>
            <pc:docMk/>
            <pc:sldMk cId="3428229319" sldId="370"/>
            <ac:cxnSpMk id="94" creationId="{F623523E-91D0-C576-F511-AA2ABE75A46A}"/>
          </ac:cxnSpMkLst>
        </pc:cxnChg>
        <pc:cxnChg chg="del">
          <ac:chgData name="박민지" userId="8cd2928b-fb69-4a34-b7ec-bae7cef32d1f" providerId="ADAL" clId="{D94526AB-0B85-4BD9-8B64-55D66A04469D}" dt="2022-09-06T17:06:29.400" v="1284" actId="478"/>
          <ac:cxnSpMkLst>
            <pc:docMk/>
            <pc:sldMk cId="3428229319" sldId="370"/>
            <ac:cxnSpMk id="98" creationId="{0E58F011-5E49-F10A-0B80-1842A5AA734B}"/>
          </ac:cxnSpMkLst>
        </pc:cxnChg>
        <pc:cxnChg chg="mod">
          <ac:chgData name="박민지" userId="8cd2928b-fb69-4a34-b7ec-bae7cef32d1f" providerId="ADAL" clId="{D94526AB-0B85-4BD9-8B64-55D66A04469D}" dt="2022-09-06T17:06:51.938" v="1287" actId="1076"/>
          <ac:cxnSpMkLst>
            <pc:docMk/>
            <pc:sldMk cId="3428229319" sldId="370"/>
            <ac:cxnSpMk id="99" creationId="{FB886AFA-F759-5E3A-FB42-22355D19015E}"/>
          </ac:cxnSpMkLst>
        </pc:cxnChg>
      </pc:sldChg>
      <pc:sldChg chg="addSp delSp modSp add mod">
        <pc:chgData name="박민지" userId="8cd2928b-fb69-4a34-b7ec-bae7cef32d1f" providerId="ADAL" clId="{D94526AB-0B85-4BD9-8B64-55D66A04469D}" dt="2022-09-06T17:13:04.932" v="1356" actId="20577"/>
        <pc:sldMkLst>
          <pc:docMk/>
          <pc:sldMk cId="168830340" sldId="371"/>
        </pc:sldMkLst>
        <pc:spChg chg="add mod">
          <ac:chgData name="박민지" userId="8cd2928b-fb69-4a34-b7ec-bae7cef32d1f" providerId="ADAL" clId="{D94526AB-0B85-4BD9-8B64-55D66A04469D}" dt="2022-09-06T17:07:58.316" v="1309" actId="1076"/>
          <ac:spMkLst>
            <pc:docMk/>
            <pc:sldMk cId="168830340" sldId="371"/>
            <ac:spMk id="2" creationId="{4F17DF08-AEC2-1CF0-0B2B-ECC4AC85BC41}"/>
          </ac:spMkLst>
        </pc:spChg>
        <pc:spChg chg="del">
          <ac:chgData name="박민지" userId="8cd2928b-fb69-4a34-b7ec-bae7cef32d1f" providerId="ADAL" clId="{D94526AB-0B85-4BD9-8B64-55D66A04469D}" dt="2022-09-06T17:07:37.036" v="1304" actId="478"/>
          <ac:spMkLst>
            <pc:docMk/>
            <pc:sldMk cId="168830340" sldId="371"/>
            <ac:spMk id="7" creationId="{0086BDAC-36FD-9701-EA29-D4FEEFC0097B}"/>
          </ac:spMkLst>
        </pc:spChg>
        <pc:spChg chg="add mod">
          <ac:chgData name="박민지" userId="8cd2928b-fb69-4a34-b7ec-bae7cef32d1f" providerId="ADAL" clId="{D94526AB-0B85-4BD9-8B64-55D66A04469D}" dt="2022-09-06T17:07:58.316" v="1309" actId="1076"/>
          <ac:spMkLst>
            <pc:docMk/>
            <pc:sldMk cId="168830340" sldId="371"/>
            <ac:spMk id="8" creationId="{2D0A2081-3FE2-5AE8-D97B-8AECE599B359}"/>
          </ac:spMkLst>
        </pc:spChg>
        <pc:spChg chg="add mod">
          <ac:chgData name="박민지" userId="8cd2928b-fb69-4a34-b7ec-bae7cef32d1f" providerId="ADAL" clId="{D94526AB-0B85-4BD9-8B64-55D66A04469D}" dt="2022-09-06T17:07:58.316" v="1309" actId="1076"/>
          <ac:spMkLst>
            <pc:docMk/>
            <pc:sldMk cId="168830340" sldId="371"/>
            <ac:spMk id="9" creationId="{95B669F4-4562-86AA-2371-E1EF2F3A1807}"/>
          </ac:spMkLst>
        </pc:spChg>
        <pc:spChg chg="del">
          <ac:chgData name="박민지" userId="8cd2928b-fb69-4a34-b7ec-bae7cef32d1f" providerId="ADAL" clId="{D94526AB-0B85-4BD9-8B64-55D66A04469D}" dt="2022-09-06T17:07:40.031" v="1305" actId="478"/>
          <ac:spMkLst>
            <pc:docMk/>
            <pc:sldMk cId="168830340" sldId="371"/>
            <ac:spMk id="10" creationId="{BF9B6D44-DDE8-297A-905C-05F23D919D06}"/>
          </ac:spMkLst>
        </pc:spChg>
        <pc:spChg chg="add mod">
          <ac:chgData name="박민지" userId="8cd2928b-fb69-4a34-b7ec-bae7cef32d1f" providerId="ADAL" clId="{D94526AB-0B85-4BD9-8B64-55D66A04469D}" dt="2022-09-06T17:07:58.316" v="1309" actId="1076"/>
          <ac:spMkLst>
            <pc:docMk/>
            <pc:sldMk cId="168830340" sldId="371"/>
            <ac:spMk id="11" creationId="{46BE5CB8-A909-1257-524F-D7F14FF9DEBA}"/>
          </ac:spMkLst>
        </pc:spChg>
        <pc:spChg chg="add mod">
          <ac:chgData name="박민지" userId="8cd2928b-fb69-4a34-b7ec-bae7cef32d1f" providerId="ADAL" clId="{D94526AB-0B85-4BD9-8B64-55D66A04469D}" dt="2022-09-06T17:07:58.316" v="1309" actId="1076"/>
          <ac:spMkLst>
            <pc:docMk/>
            <pc:sldMk cId="168830340" sldId="371"/>
            <ac:spMk id="12" creationId="{86DD9D82-069C-3316-A915-AC9A429887C5}"/>
          </ac:spMkLst>
        </pc:spChg>
        <pc:spChg chg="add mod">
          <ac:chgData name="박민지" userId="8cd2928b-fb69-4a34-b7ec-bae7cef32d1f" providerId="ADAL" clId="{D94526AB-0B85-4BD9-8B64-55D66A04469D}" dt="2022-09-06T17:07:58.316" v="1309" actId="1076"/>
          <ac:spMkLst>
            <pc:docMk/>
            <pc:sldMk cId="168830340" sldId="371"/>
            <ac:spMk id="13" creationId="{0238712A-A347-0B41-9AE4-D16D24EC86DC}"/>
          </ac:spMkLst>
        </pc:spChg>
        <pc:spChg chg="add mod">
          <ac:chgData name="박민지" userId="8cd2928b-fb69-4a34-b7ec-bae7cef32d1f" providerId="ADAL" clId="{D94526AB-0B85-4BD9-8B64-55D66A04469D}" dt="2022-09-06T17:07:58.316" v="1309" actId="1076"/>
          <ac:spMkLst>
            <pc:docMk/>
            <pc:sldMk cId="168830340" sldId="371"/>
            <ac:spMk id="14" creationId="{196B276C-ADAD-2D89-0B0F-A2C19FBC756A}"/>
          </ac:spMkLst>
        </pc:spChg>
        <pc:spChg chg="add mod">
          <ac:chgData name="박민지" userId="8cd2928b-fb69-4a34-b7ec-bae7cef32d1f" providerId="ADAL" clId="{D94526AB-0B85-4BD9-8B64-55D66A04469D}" dt="2022-09-06T17:07:58.316" v="1309" actId="1076"/>
          <ac:spMkLst>
            <pc:docMk/>
            <pc:sldMk cId="168830340" sldId="371"/>
            <ac:spMk id="16" creationId="{6B24E7F3-C6C0-7450-1919-8A028CC6F63D}"/>
          </ac:spMkLst>
        </pc:spChg>
        <pc:spChg chg="add mod">
          <ac:chgData name="박민지" userId="8cd2928b-fb69-4a34-b7ec-bae7cef32d1f" providerId="ADAL" clId="{D94526AB-0B85-4BD9-8B64-55D66A04469D}" dt="2022-09-06T17:07:58.316" v="1309" actId="1076"/>
          <ac:spMkLst>
            <pc:docMk/>
            <pc:sldMk cId="168830340" sldId="371"/>
            <ac:spMk id="18" creationId="{9C52D9E8-825F-01AC-E824-12CBBC85590B}"/>
          </ac:spMkLst>
        </pc:spChg>
        <pc:spChg chg="add mod">
          <ac:chgData name="박민지" userId="8cd2928b-fb69-4a34-b7ec-bae7cef32d1f" providerId="ADAL" clId="{D94526AB-0B85-4BD9-8B64-55D66A04469D}" dt="2022-09-06T17:07:58.316" v="1309" actId="1076"/>
          <ac:spMkLst>
            <pc:docMk/>
            <pc:sldMk cId="168830340" sldId="371"/>
            <ac:spMk id="19" creationId="{332329BA-1499-5DEF-220C-4D2FB7B3AEF6}"/>
          </ac:spMkLst>
        </pc:spChg>
        <pc:spChg chg="add mod">
          <ac:chgData name="박민지" userId="8cd2928b-fb69-4a34-b7ec-bae7cef32d1f" providerId="ADAL" clId="{D94526AB-0B85-4BD9-8B64-55D66A04469D}" dt="2022-09-06T17:13:04.932" v="1356" actId="20577"/>
          <ac:spMkLst>
            <pc:docMk/>
            <pc:sldMk cId="168830340" sldId="371"/>
            <ac:spMk id="21" creationId="{CA9594D6-B613-B76C-1050-29D4106C75BB}"/>
          </ac:spMkLst>
        </pc:spChg>
        <pc:spChg chg="mod">
          <ac:chgData name="박민지" userId="8cd2928b-fb69-4a34-b7ec-bae7cef32d1f" providerId="ADAL" clId="{D94526AB-0B85-4BD9-8B64-55D66A04469D}" dt="2022-09-06T17:08:04.415" v="1310" actId="1076"/>
          <ac:spMkLst>
            <pc:docMk/>
            <pc:sldMk cId="168830340" sldId="371"/>
            <ac:spMk id="24" creationId="{F2997CBA-0BD1-F911-41D4-E57F378D336B}"/>
          </ac:spMkLst>
        </pc:spChg>
        <pc:spChg chg="mod">
          <ac:chgData name="박민지" userId="8cd2928b-fb69-4a34-b7ec-bae7cef32d1f" providerId="ADAL" clId="{D94526AB-0B85-4BD9-8B64-55D66A04469D}" dt="2022-09-06T17:08:04.415" v="1310" actId="1076"/>
          <ac:spMkLst>
            <pc:docMk/>
            <pc:sldMk cId="168830340" sldId="371"/>
            <ac:spMk id="31" creationId="{FA995183-D39F-3216-529B-763C91F07CC6}"/>
          </ac:spMkLst>
        </pc:spChg>
        <pc:spChg chg="mod">
          <ac:chgData name="박민지" userId="8cd2928b-fb69-4a34-b7ec-bae7cef32d1f" providerId="ADAL" clId="{D94526AB-0B85-4BD9-8B64-55D66A04469D}" dt="2022-09-06T17:08:04.415" v="1310" actId="1076"/>
          <ac:spMkLst>
            <pc:docMk/>
            <pc:sldMk cId="168830340" sldId="371"/>
            <ac:spMk id="39" creationId="{F4F456CA-3971-7A56-810F-D6C7784F037F}"/>
          </ac:spMkLst>
        </pc:spChg>
        <pc:spChg chg="mod">
          <ac:chgData name="박민지" userId="8cd2928b-fb69-4a34-b7ec-bae7cef32d1f" providerId="ADAL" clId="{D94526AB-0B85-4BD9-8B64-55D66A04469D}" dt="2022-09-06T17:08:04.415" v="1310" actId="1076"/>
          <ac:spMkLst>
            <pc:docMk/>
            <pc:sldMk cId="168830340" sldId="371"/>
            <ac:spMk id="41" creationId="{1F12F3D4-EC10-095E-453D-32989BA0A0E8}"/>
          </ac:spMkLst>
        </pc:spChg>
        <pc:spChg chg="mod">
          <ac:chgData name="박민지" userId="8cd2928b-fb69-4a34-b7ec-bae7cef32d1f" providerId="ADAL" clId="{D94526AB-0B85-4BD9-8B64-55D66A04469D}" dt="2022-09-06T17:08:04.415" v="1310" actId="1076"/>
          <ac:spMkLst>
            <pc:docMk/>
            <pc:sldMk cId="168830340" sldId="371"/>
            <ac:spMk id="43" creationId="{7411126C-7AB6-928D-278E-C689E2B51F7E}"/>
          </ac:spMkLst>
        </pc:spChg>
        <pc:spChg chg="mod">
          <ac:chgData name="박민지" userId="8cd2928b-fb69-4a34-b7ec-bae7cef32d1f" providerId="ADAL" clId="{D94526AB-0B85-4BD9-8B64-55D66A04469D}" dt="2022-09-06T17:08:04.415" v="1310" actId="1076"/>
          <ac:spMkLst>
            <pc:docMk/>
            <pc:sldMk cId="168830340" sldId="371"/>
            <ac:spMk id="45" creationId="{08D5A5A0-AA70-E642-73A6-7421D1AC89A4}"/>
          </ac:spMkLst>
        </pc:spChg>
        <pc:spChg chg="mod">
          <ac:chgData name="박민지" userId="8cd2928b-fb69-4a34-b7ec-bae7cef32d1f" providerId="ADAL" clId="{D94526AB-0B85-4BD9-8B64-55D66A04469D}" dt="2022-09-06T17:08:04.415" v="1310" actId="1076"/>
          <ac:spMkLst>
            <pc:docMk/>
            <pc:sldMk cId="168830340" sldId="371"/>
            <ac:spMk id="59" creationId="{00AA2C7E-73FD-0028-624D-704BADED9BDE}"/>
          </ac:spMkLst>
        </pc:spChg>
        <pc:spChg chg="mod">
          <ac:chgData name="박민지" userId="8cd2928b-fb69-4a34-b7ec-bae7cef32d1f" providerId="ADAL" clId="{D94526AB-0B85-4BD9-8B64-55D66A04469D}" dt="2022-09-06T17:08:04.415" v="1310" actId="1076"/>
          <ac:spMkLst>
            <pc:docMk/>
            <pc:sldMk cId="168830340" sldId="371"/>
            <ac:spMk id="93" creationId="{85CEC6D1-DDC8-D436-5096-7A58333E12AD}"/>
          </ac:spMkLst>
        </pc:spChg>
        <pc:spChg chg="mod">
          <ac:chgData name="박민지" userId="8cd2928b-fb69-4a34-b7ec-bae7cef32d1f" providerId="ADAL" clId="{D94526AB-0B85-4BD9-8B64-55D66A04469D}" dt="2022-09-06T17:08:04.415" v="1310" actId="1076"/>
          <ac:spMkLst>
            <pc:docMk/>
            <pc:sldMk cId="168830340" sldId="371"/>
            <ac:spMk id="95" creationId="{AF296DB8-F2CB-1233-DCF7-7980073C6D50}"/>
          </ac:spMkLst>
        </pc:spChg>
        <pc:spChg chg="mod">
          <ac:chgData name="박민지" userId="8cd2928b-fb69-4a34-b7ec-bae7cef32d1f" providerId="ADAL" clId="{D94526AB-0B85-4BD9-8B64-55D66A04469D}" dt="2022-09-06T17:08:04.415" v="1310" actId="1076"/>
          <ac:spMkLst>
            <pc:docMk/>
            <pc:sldMk cId="168830340" sldId="371"/>
            <ac:spMk id="105" creationId="{7B6636C0-12AB-6C90-9A23-37B454E87588}"/>
          </ac:spMkLst>
        </pc:spChg>
        <pc:spChg chg="mod">
          <ac:chgData name="박민지" userId="8cd2928b-fb69-4a34-b7ec-bae7cef32d1f" providerId="ADAL" clId="{D94526AB-0B85-4BD9-8B64-55D66A04469D}" dt="2022-09-06T17:08:04.415" v="1310" actId="1076"/>
          <ac:spMkLst>
            <pc:docMk/>
            <pc:sldMk cId="168830340" sldId="371"/>
            <ac:spMk id="107" creationId="{A6A9F128-023E-91E0-F51E-D4650FD080F0}"/>
          </ac:spMkLst>
        </pc:spChg>
        <pc:picChg chg="add mod">
          <ac:chgData name="박민지" userId="8cd2928b-fb69-4a34-b7ec-bae7cef32d1f" providerId="ADAL" clId="{D94526AB-0B85-4BD9-8B64-55D66A04469D}" dt="2022-09-06T17:07:58.316" v="1309" actId="1076"/>
          <ac:picMkLst>
            <pc:docMk/>
            <pc:sldMk cId="168830340" sldId="371"/>
            <ac:picMk id="17" creationId="{8F958819-0212-F4DE-0389-00A026493F25}"/>
          </ac:picMkLst>
        </pc:picChg>
        <pc:picChg chg="add mod">
          <ac:chgData name="박민지" userId="8cd2928b-fb69-4a34-b7ec-bae7cef32d1f" providerId="ADAL" clId="{D94526AB-0B85-4BD9-8B64-55D66A04469D}" dt="2022-09-06T17:07:58.316" v="1309" actId="1076"/>
          <ac:picMkLst>
            <pc:docMk/>
            <pc:sldMk cId="168830340" sldId="371"/>
            <ac:picMk id="20" creationId="{AB0B3FCD-DCE7-2758-1D10-071E057E2D15}"/>
          </ac:picMkLst>
        </pc:picChg>
        <pc:picChg chg="mod">
          <ac:chgData name="박민지" userId="8cd2928b-fb69-4a34-b7ec-bae7cef32d1f" providerId="ADAL" clId="{D94526AB-0B85-4BD9-8B64-55D66A04469D}" dt="2022-09-06T17:08:04.415" v="1310" actId="1076"/>
          <ac:picMkLst>
            <pc:docMk/>
            <pc:sldMk cId="168830340" sldId="371"/>
            <ac:picMk id="97" creationId="{1D5BE512-E497-1A30-5061-06139365FEFF}"/>
          </ac:picMkLst>
        </pc:picChg>
        <pc:picChg chg="mod">
          <ac:chgData name="박민지" userId="8cd2928b-fb69-4a34-b7ec-bae7cef32d1f" providerId="ADAL" clId="{D94526AB-0B85-4BD9-8B64-55D66A04469D}" dt="2022-09-06T17:08:04.415" v="1310" actId="1076"/>
          <ac:picMkLst>
            <pc:docMk/>
            <pc:sldMk cId="168830340" sldId="371"/>
            <ac:picMk id="111" creationId="{032CC95B-E555-3C03-0E1B-406410938AD3}"/>
          </ac:picMkLst>
        </pc:picChg>
        <pc:cxnChg chg="add mod">
          <ac:chgData name="박민지" userId="8cd2928b-fb69-4a34-b7ec-bae7cef32d1f" providerId="ADAL" clId="{D94526AB-0B85-4BD9-8B64-55D66A04469D}" dt="2022-09-06T17:07:58.316" v="1309" actId="1076"/>
          <ac:cxnSpMkLst>
            <pc:docMk/>
            <pc:sldMk cId="168830340" sldId="371"/>
            <ac:cxnSpMk id="15" creationId="{D66AEB50-8183-D6C5-76BC-C92104099B3D}"/>
          </ac:cxnSpMkLst>
        </pc:cxnChg>
        <pc:cxnChg chg="add mod">
          <ac:chgData name="박민지" userId="8cd2928b-fb69-4a34-b7ec-bae7cef32d1f" providerId="ADAL" clId="{D94526AB-0B85-4BD9-8B64-55D66A04469D}" dt="2022-09-06T17:07:58.316" v="1309" actId="1076"/>
          <ac:cxnSpMkLst>
            <pc:docMk/>
            <pc:sldMk cId="168830340" sldId="371"/>
            <ac:cxnSpMk id="22" creationId="{9C73BAA8-C2BD-8FF3-7AD5-5CE103291F93}"/>
          </ac:cxnSpMkLst>
        </pc:cxnChg>
        <pc:cxnChg chg="add mod">
          <ac:chgData name="박민지" userId="8cd2928b-fb69-4a34-b7ec-bae7cef32d1f" providerId="ADAL" clId="{D94526AB-0B85-4BD9-8B64-55D66A04469D}" dt="2022-09-06T17:07:58.316" v="1309" actId="1076"/>
          <ac:cxnSpMkLst>
            <pc:docMk/>
            <pc:sldMk cId="168830340" sldId="371"/>
            <ac:cxnSpMk id="23" creationId="{3F5FDFF0-2CF5-2A8B-8D98-07ED2844EB0E}"/>
          </ac:cxnSpMkLst>
        </pc:cxnChg>
        <pc:cxnChg chg="mod">
          <ac:chgData name="박민지" userId="8cd2928b-fb69-4a34-b7ec-bae7cef32d1f" providerId="ADAL" clId="{D94526AB-0B85-4BD9-8B64-55D66A04469D}" dt="2022-09-06T17:08:04.415" v="1310" actId="1076"/>
          <ac:cxnSpMkLst>
            <pc:docMk/>
            <pc:sldMk cId="168830340" sldId="371"/>
            <ac:cxnSpMk id="94" creationId="{F623523E-91D0-C576-F511-AA2ABE75A46A}"/>
          </ac:cxnSpMkLst>
        </pc:cxnChg>
        <pc:cxnChg chg="mod">
          <ac:chgData name="박민지" userId="8cd2928b-fb69-4a34-b7ec-bae7cef32d1f" providerId="ADAL" clId="{D94526AB-0B85-4BD9-8B64-55D66A04469D}" dt="2022-09-06T17:08:04.415" v="1310" actId="1076"/>
          <ac:cxnSpMkLst>
            <pc:docMk/>
            <pc:sldMk cId="168830340" sldId="371"/>
            <ac:cxnSpMk id="99" creationId="{FB886AFA-F759-5E3A-FB42-22355D19015E}"/>
          </ac:cxnSpMkLst>
        </pc:cxnChg>
      </pc:sldChg>
      <pc:sldChg chg="add del">
        <pc:chgData name="박민지" userId="8cd2928b-fb69-4a34-b7ec-bae7cef32d1f" providerId="ADAL" clId="{D94526AB-0B85-4BD9-8B64-55D66A04469D}" dt="2022-09-06T17:06:35.039" v="1286" actId="47"/>
        <pc:sldMkLst>
          <pc:docMk/>
          <pc:sldMk cId="313097833" sldId="371"/>
        </pc:sldMkLst>
      </pc:sldChg>
      <pc:sldChg chg="addSp delSp modSp add mod ord">
        <pc:chgData name="박민지" userId="8cd2928b-fb69-4a34-b7ec-bae7cef32d1f" providerId="ADAL" clId="{D94526AB-0B85-4BD9-8B64-55D66A04469D}" dt="2022-09-06T19:02:27.167" v="2182" actId="166"/>
        <pc:sldMkLst>
          <pc:docMk/>
          <pc:sldMk cId="2498928305" sldId="372"/>
        </pc:sldMkLst>
        <pc:spChg chg="add mod">
          <ac:chgData name="박민지" userId="8cd2928b-fb69-4a34-b7ec-bae7cef32d1f" providerId="ADAL" clId="{D94526AB-0B85-4BD9-8B64-55D66A04469D}" dt="2022-09-06T19:02:23.421" v="2181" actId="1076"/>
          <ac:spMkLst>
            <pc:docMk/>
            <pc:sldMk cId="2498928305" sldId="372"/>
            <ac:spMk id="8" creationId="{88D81F3B-C9DC-2BB2-1044-F686DFD0A0C7}"/>
          </ac:spMkLst>
        </pc:spChg>
        <pc:spChg chg="add mod">
          <ac:chgData name="박민지" userId="8cd2928b-fb69-4a34-b7ec-bae7cef32d1f" providerId="ADAL" clId="{D94526AB-0B85-4BD9-8B64-55D66A04469D}" dt="2022-09-06T17:35:37.514" v="1868" actId="1076"/>
          <ac:spMkLst>
            <pc:docMk/>
            <pc:sldMk cId="2498928305" sldId="372"/>
            <ac:spMk id="12" creationId="{A6DA83A7-7710-B6CF-62FC-9C44BCB015D1}"/>
          </ac:spMkLst>
        </pc:spChg>
        <pc:spChg chg="add mod">
          <ac:chgData name="박민지" userId="8cd2928b-fb69-4a34-b7ec-bae7cef32d1f" providerId="ADAL" clId="{D94526AB-0B85-4BD9-8B64-55D66A04469D}" dt="2022-09-06T17:35:37.514" v="1868" actId="1076"/>
          <ac:spMkLst>
            <pc:docMk/>
            <pc:sldMk cId="2498928305" sldId="372"/>
            <ac:spMk id="14" creationId="{56CE2E70-B973-3E87-2E30-C0BDE9C2B85C}"/>
          </ac:spMkLst>
        </pc:spChg>
        <pc:spChg chg="add mod">
          <ac:chgData name="박민지" userId="8cd2928b-fb69-4a34-b7ec-bae7cef32d1f" providerId="ADAL" clId="{D94526AB-0B85-4BD9-8B64-55D66A04469D}" dt="2022-09-06T17:35:37.514" v="1868" actId="1076"/>
          <ac:spMkLst>
            <pc:docMk/>
            <pc:sldMk cId="2498928305" sldId="372"/>
            <ac:spMk id="16" creationId="{A2F7FEAD-C1A2-12DA-D5B4-9FA12B8BAD58}"/>
          </ac:spMkLst>
        </pc:spChg>
        <pc:spChg chg="add del">
          <ac:chgData name="박민지" userId="8cd2928b-fb69-4a34-b7ec-bae7cef32d1f" providerId="ADAL" clId="{D94526AB-0B85-4BD9-8B64-55D66A04469D}" dt="2022-09-06T17:22:43.025" v="1465" actId="478"/>
          <ac:spMkLst>
            <pc:docMk/>
            <pc:sldMk cId="2498928305" sldId="372"/>
            <ac:spMk id="17" creationId="{F4CC8A49-2A54-B665-9EAD-33BE3F14C79F}"/>
          </ac:spMkLst>
        </pc:spChg>
        <pc:spChg chg="mod">
          <ac:chgData name="박민지" userId="8cd2928b-fb69-4a34-b7ec-bae7cef32d1f" providerId="ADAL" clId="{D94526AB-0B85-4BD9-8B64-55D66A04469D}" dt="2022-09-06T17:35:37.514" v="1868" actId="1076"/>
          <ac:spMkLst>
            <pc:docMk/>
            <pc:sldMk cId="2498928305" sldId="372"/>
            <ac:spMk id="34" creationId="{AECD2B69-C33B-FB22-6597-BA8944F53430}"/>
          </ac:spMkLst>
        </pc:spChg>
        <pc:spChg chg="mod">
          <ac:chgData name="박민지" userId="8cd2928b-fb69-4a34-b7ec-bae7cef32d1f" providerId="ADAL" clId="{D94526AB-0B85-4BD9-8B64-55D66A04469D}" dt="2022-09-06T17:35:37.514" v="1868" actId="1076"/>
          <ac:spMkLst>
            <pc:docMk/>
            <pc:sldMk cId="2498928305" sldId="372"/>
            <ac:spMk id="35" creationId="{493C9CA8-1E00-AC9B-18EB-6B0E9D14697E}"/>
          </ac:spMkLst>
        </pc:spChg>
        <pc:spChg chg="mod">
          <ac:chgData name="박민지" userId="8cd2928b-fb69-4a34-b7ec-bae7cef32d1f" providerId="ADAL" clId="{D94526AB-0B85-4BD9-8B64-55D66A04469D}" dt="2022-09-06T17:35:37.514" v="1868" actId="1076"/>
          <ac:spMkLst>
            <pc:docMk/>
            <pc:sldMk cId="2498928305" sldId="372"/>
            <ac:spMk id="36" creationId="{FB11A453-8E90-7B82-3C7E-4DDB8A55C4E2}"/>
          </ac:spMkLst>
        </pc:spChg>
        <pc:spChg chg="mod">
          <ac:chgData name="박민지" userId="8cd2928b-fb69-4a34-b7ec-bae7cef32d1f" providerId="ADAL" clId="{D94526AB-0B85-4BD9-8B64-55D66A04469D}" dt="2022-09-06T17:35:37.514" v="1868" actId="1076"/>
          <ac:spMkLst>
            <pc:docMk/>
            <pc:sldMk cId="2498928305" sldId="372"/>
            <ac:spMk id="37" creationId="{BD210E93-DCA1-4C64-69C0-36FA86D5C19B}"/>
          </ac:spMkLst>
        </pc:spChg>
        <pc:spChg chg="mod">
          <ac:chgData name="박민지" userId="8cd2928b-fb69-4a34-b7ec-bae7cef32d1f" providerId="ADAL" clId="{D94526AB-0B85-4BD9-8B64-55D66A04469D}" dt="2022-09-06T17:35:37.514" v="1868" actId="1076"/>
          <ac:spMkLst>
            <pc:docMk/>
            <pc:sldMk cId="2498928305" sldId="372"/>
            <ac:spMk id="38" creationId="{9862B467-E804-1FFC-57CE-6E990C2FC60D}"/>
          </ac:spMkLst>
        </pc:spChg>
        <pc:spChg chg="mod">
          <ac:chgData name="박민지" userId="8cd2928b-fb69-4a34-b7ec-bae7cef32d1f" providerId="ADAL" clId="{D94526AB-0B85-4BD9-8B64-55D66A04469D}" dt="2022-09-06T17:35:37.514" v="1868" actId="1076"/>
          <ac:spMkLst>
            <pc:docMk/>
            <pc:sldMk cId="2498928305" sldId="372"/>
            <ac:spMk id="40" creationId="{D5C15EDA-2A8F-A895-2E05-E0E57EBDE85C}"/>
          </ac:spMkLst>
        </pc:spChg>
        <pc:spChg chg="mod">
          <ac:chgData name="박민지" userId="8cd2928b-fb69-4a34-b7ec-bae7cef32d1f" providerId="ADAL" clId="{D94526AB-0B85-4BD9-8B64-55D66A04469D}" dt="2022-09-06T17:35:37.514" v="1868" actId="1076"/>
          <ac:spMkLst>
            <pc:docMk/>
            <pc:sldMk cId="2498928305" sldId="372"/>
            <ac:spMk id="41" creationId="{C224E314-A984-B25E-C759-EE5AFBBFD327}"/>
          </ac:spMkLst>
        </pc:spChg>
        <pc:spChg chg="add del mod">
          <ac:chgData name="박민지" userId="8cd2928b-fb69-4a34-b7ec-bae7cef32d1f" providerId="ADAL" clId="{D94526AB-0B85-4BD9-8B64-55D66A04469D}" dt="2022-09-06T17:19:00.709" v="1415" actId="478"/>
          <ac:spMkLst>
            <pc:docMk/>
            <pc:sldMk cId="2498928305" sldId="372"/>
            <ac:spMk id="45" creationId="{FC915E2A-F2A8-1970-9FC2-E218A4270AA2}"/>
          </ac:spMkLst>
        </pc:spChg>
        <pc:spChg chg="del mod">
          <ac:chgData name="박민지" userId="8cd2928b-fb69-4a34-b7ec-bae7cef32d1f" providerId="ADAL" clId="{D94526AB-0B85-4BD9-8B64-55D66A04469D}" dt="2022-09-06T17:19:00.709" v="1415" actId="478"/>
          <ac:spMkLst>
            <pc:docMk/>
            <pc:sldMk cId="2498928305" sldId="372"/>
            <ac:spMk id="47" creationId="{633103B0-35EE-73CE-5926-4B49C464F8E9}"/>
          </ac:spMkLst>
        </pc:spChg>
        <pc:spChg chg="del">
          <ac:chgData name="박민지" userId="8cd2928b-fb69-4a34-b7ec-bae7cef32d1f" providerId="ADAL" clId="{D94526AB-0B85-4BD9-8B64-55D66A04469D}" dt="2022-09-06T17:18:45.585" v="1409" actId="478"/>
          <ac:spMkLst>
            <pc:docMk/>
            <pc:sldMk cId="2498928305" sldId="372"/>
            <ac:spMk id="49" creationId="{7B2AB4C1-7818-EB71-F188-259402B72202}"/>
          </ac:spMkLst>
        </pc:spChg>
        <pc:spChg chg="del">
          <ac:chgData name="박민지" userId="8cd2928b-fb69-4a34-b7ec-bae7cef32d1f" providerId="ADAL" clId="{D94526AB-0B85-4BD9-8B64-55D66A04469D}" dt="2022-09-06T17:18:45.585" v="1409" actId="478"/>
          <ac:spMkLst>
            <pc:docMk/>
            <pc:sldMk cId="2498928305" sldId="372"/>
            <ac:spMk id="51" creationId="{23DCCD1B-271B-6563-15B7-D040670AFD52}"/>
          </ac:spMkLst>
        </pc:spChg>
        <pc:spChg chg="del mod">
          <ac:chgData name="박민지" userId="8cd2928b-fb69-4a34-b7ec-bae7cef32d1f" providerId="ADAL" clId="{D94526AB-0B85-4BD9-8B64-55D66A04469D}" dt="2022-09-06T17:19:00.709" v="1415" actId="478"/>
          <ac:spMkLst>
            <pc:docMk/>
            <pc:sldMk cId="2498928305" sldId="372"/>
            <ac:spMk id="56" creationId="{7D7F92E9-9713-BD3C-F1DE-080CC5A172E7}"/>
          </ac:spMkLst>
        </pc:spChg>
        <pc:spChg chg="del">
          <ac:chgData name="박민지" userId="8cd2928b-fb69-4a34-b7ec-bae7cef32d1f" providerId="ADAL" clId="{D94526AB-0B85-4BD9-8B64-55D66A04469D}" dt="2022-09-06T17:18:45.585" v="1409" actId="478"/>
          <ac:spMkLst>
            <pc:docMk/>
            <pc:sldMk cId="2498928305" sldId="372"/>
            <ac:spMk id="58" creationId="{A083DE4A-1BBA-1D52-1E01-FE111DF068DA}"/>
          </ac:spMkLst>
        </pc:spChg>
        <pc:spChg chg="del mod">
          <ac:chgData name="박민지" userId="8cd2928b-fb69-4a34-b7ec-bae7cef32d1f" providerId="ADAL" clId="{D94526AB-0B85-4BD9-8B64-55D66A04469D}" dt="2022-09-06T17:20:12.298" v="1435" actId="478"/>
          <ac:spMkLst>
            <pc:docMk/>
            <pc:sldMk cId="2498928305" sldId="372"/>
            <ac:spMk id="68" creationId="{E08BCFFE-F107-022B-B9F7-F7318AD29A14}"/>
          </ac:spMkLst>
        </pc:spChg>
        <pc:spChg chg="del">
          <ac:chgData name="박민지" userId="8cd2928b-fb69-4a34-b7ec-bae7cef32d1f" providerId="ADAL" clId="{D94526AB-0B85-4BD9-8B64-55D66A04469D}" dt="2022-09-06T17:18:45.585" v="1409" actId="478"/>
          <ac:spMkLst>
            <pc:docMk/>
            <pc:sldMk cId="2498928305" sldId="372"/>
            <ac:spMk id="72" creationId="{972203A2-5506-CE1B-7504-2C2E5AA7FABE}"/>
          </ac:spMkLst>
        </pc:spChg>
        <pc:spChg chg="del">
          <ac:chgData name="박민지" userId="8cd2928b-fb69-4a34-b7ec-bae7cef32d1f" providerId="ADAL" clId="{D94526AB-0B85-4BD9-8B64-55D66A04469D}" dt="2022-09-06T17:18:45.585" v="1409" actId="478"/>
          <ac:spMkLst>
            <pc:docMk/>
            <pc:sldMk cId="2498928305" sldId="372"/>
            <ac:spMk id="74" creationId="{3D33CF4A-07F7-64CB-213C-65C214EB91C9}"/>
          </ac:spMkLst>
        </pc:spChg>
        <pc:spChg chg="del">
          <ac:chgData name="박민지" userId="8cd2928b-fb69-4a34-b7ec-bae7cef32d1f" providerId="ADAL" clId="{D94526AB-0B85-4BD9-8B64-55D66A04469D}" dt="2022-09-06T17:18:41.808" v="1408" actId="478"/>
          <ac:spMkLst>
            <pc:docMk/>
            <pc:sldMk cId="2498928305" sldId="372"/>
            <ac:spMk id="76" creationId="{567AF997-B99C-5147-FECA-F09FAAA4452A}"/>
          </ac:spMkLst>
        </pc:spChg>
        <pc:spChg chg="del">
          <ac:chgData name="박민지" userId="8cd2928b-fb69-4a34-b7ec-bae7cef32d1f" providerId="ADAL" clId="{D94526AB-0B85-4BD9-8B64-55D66A04469D}" dt="2022-09-06T17:18:41.808" v="1408" actId="478"/>
          <ac:spMkLst>
            <pc:docMk/>
            <pc:sldMk cId="2498928305" sldId="372"/>
            <ac:spMk id="77" creationId="{6EED0622-FC55-D2FE-49A5-2BC993179544}"/>
          </ac:spMkLst>
        </pc:spChg>
        <pc:spChg chg="del">
          <ac:chgData name="박민지" userId="8cd2928b-fb69-4a34-b7ec-bae7cef32d1f" providerId="ADAL" clId="{D94526AB-0B85-4BD9-8B64-55D66A04469D}" dt="2022-09-06T17:18:45.585" v="1409" actId="478"/>
          <ac:spMkLst>
            <pc:docMk/>
            <pc:sldMk cId="2498928305" sldId="372"/>
            <ac:spMk id="78" creationId="{3880A8FC-FFDD-7C78-68F5-3B3AA1E51523}"/>
          </ac:spMkLst>
        </pc:spChg>
        <pc:spChg chg="del">
          <ac:chgData name="박민지" userId="8cd2928b-fb69-4a34-b7ec-bae7cef32d1f" providerId="ADAL" clId="{D94526AB-0B85-4BD9-8B64-55D66A04469D}" dt="2022-09-06T17:18:45.585" v="1409" actId="478"/>
          <ac:spMkLst>
            <pc:docMk/>
            <pc:sldMk cId="2498928305" sldId="372"/>
            <ac:spMk id="79" creationId="{C0D46660-21A9-112B-5ED6-BC4B506462A0}"/>
          </ac:spMkLst>
        </pc:spChg>
        <pc:spChg chg="del">
          <ac:chgData name="박민지" userId="8cd2928b-fb69-4a34-b7ec-bae7cef32d1f" providerId="ADAL" clId="{D94526AB-0B85-4BD9-8B64-55D66A04469D}" dt="2022-09-06T17:18:41.808" v="1408" actId="478"/>
          <ac:spMkLst>
            <pc:docMk/>
            <pc:sldMk cId="2498928305" sldId="372"/>
            <ac:spMk id="81" creationId="{0A4BAEC3-C245-DA99-12EC-B279DD974806}"/>
          </ac:spMkLst>
        </pc:spChg>
        <pc:spChg chg="del">
          <ac:chgData name="박민지" userId="8cd2928b-fb69-4a34-b7ec-bae7cef32d1f" providerId="ADAL" clId="{D94526AB-0B85-4BD9-8B64-55D66A04469D}" dt="2022-09-06T17:18:45.585" v="1409" actId="478"/>
          <ac:spMkLst>
            <pc:docMk/>
            <pc:sldMk cId="2498928305" sldId="372"/>
            <ac:spMk id="82" creationId="{F1E1F758-A9A6-2DFC-8F4A-7567A8313DF8}"/>
          </ac:spMkLst>
        </pc:spChg>
        <pc:spChg chg="mod">
          <ac:chgData name="박민지" userId="8cd2928b-fb69-4a34-b7ec-bae7cef32d1f" providerId="ADAL" clId="{D94526AB-0B85-4BD9-8B64-55D66A04469D}" dt="2022-09-06T17:35:37.514" v="1868" actId="1076"/>
          <ac:spMkLst>
            <pc:docMk/>
            <pc:sldMk cId="2498928305" sldId="372"/>
            <ac:spMk id="83" creationId="{D391C77D-73E9-4763-B9F5-F0C43772E770}"/>
          </ac:spMkLst>
        </pc:spChg>
        <pc:spChg chg="del">
          <ac:chgData name="박민지" userId="8cd2928b-fb69-4a34-b7ec-bae7cef32d1f" providerId="ADAL" clId="{D94526AB-0B85-4BD9-8B64-55D66A04469D}" dt="2022-09-06T17:18:45.585" v="1409" actId="478"/>
          <ac:spMkLst>
            <pc:docMk/>
            <pc:sldMk cId="2498928305" sldId="372"/>
            <ac:spMk id="84" creationId="{136D4807-C022-93D7-343D-57393CA7D693}"/>
          </ac:spMkLst>
        </pc:spChg>
        <pc:spChg chg="del">
          <ac:chgData name="박민지" userId="8cd2928b-fb69-4a34-b7ec-bae7cef32d1f" providerId="ADAL" clId="{D94526AB-0B85-4BD9-8B64-55D66A04469D}" dt="2022-09-06T17:18:45.585" v="1409" actId="478"/>
          <ac:spMkLst>
            <pc:docMk/>
            <pc:sldMk cId="2498928305" sldId="372"/>
            <ac:spMk id="85" creationId="{818EF4D0-EDF0-7FAE-9CD1-EDF38576AFED}"/>
          </ac:spMkLst>
        </pc:spChg>
        <pc:picChg chg="add mod">
          <ac:chgData name="박민지" userId="8cd2928b-fb69-4a34-b7ec-bae7cef32d1f" providerId="ADAL" clId="{D94526AB-0B85-4BD9-8B64-55D66A04469D}" dt="2022-09-06T19:02:23.421" v="2181" actId="1076"/>
          <ac:picMkLst>
            <pc:docMk/>
            <pc:sldMk cId="2498928305" sldId="372"/>
            <ac:picMk id="7" creationId="{E907121A-4DC7-986D-BB57-727BBBE5BF97}"/>
          </ac:picMkLst>
        </pc:picChg>
        <pc:picChg chg="add mod">
          <ac:chgData name="박민지" userId="8cd2928b-fb69-4a34-b7ec-bae7cef32d1f" providerId="ADAL" clId="{D94526AB-0B85-4BD9-8B64-55D66A04469D}" dt="2022-09-06T17:35:37.514" v="1868" actId="1076"/>
          <ac:picMkLst>
            <pc:docMk/>
            <pc:sldMk cId="2498928305" sldId="372"/>
            <ac:picMk id="10" creationId="{62A44383-2801-EEC2-0542-6BCE72C2A4F3}"/>
          </ac:picMkLst>
        </pc:picChg>
        <pc:picChg chg="add del">
          <ac:chgData name="박민지" userId="8cd2928b-fb69-4a34-b7ec-bae7cef32d1f" providerId="ADAL" clId="{D94526AB-0B85-4BD9-8B64-55D66A04469D}" dt="2022-09-06T17:25:24.846" v="1482" actId="478"/>
          <ac:picMkLst>
            <pc:docMk/>
            <pc:sldMk cId="2498928305" sldId="372"/>
            <ac:picMk id="19" creationId="{0ACB979B-D37F-3A86-A709-892583489B42}"/>
          </ac:picMkLst>
        </pc:picChg>
        <pc:cxnChg chg="mod ord">
          <ac:chgData name="박민지" userId="8cd2928b-fb69-4a34-b7ec-bae7cef32d1f" providerId="ADAL" clId="{D94526AB-0B85-4BD9-8B64-55D66A04469D}" dt="2022-09-06T19:02:27.167" v="2182" actId="166"/>
          <ac:cxnSpMkLst>
            <pc:docMk/>
            <pc:sldMk cId="2498928305" sldId="372"/>
            <ac:cxnSpMk id="31" creationId="{3C1089BE-BC32-E0CF-4654-CAA16EC80242}"/>
          </ac:cxnSpMkLst>
        </pc:cxnChg>
        <pc:cxnChg chg="mod">
          <ac:chgData name="박민지" userId="8cd2928b-fb69-4a34-b7ec-bae7cef32d1f" providerId="ADAL" clId="{D94526AB-0B85-4BD9-8B64-55D66A04469D}" dt="2022-09-06T17:35:37.514" v="1868" actId="1076"/>
          <ac:cxnSpMkLst>
            <pc:docMk/>
            <pc:sldMk cId="2498928305" sldId="372"/>
            <ac:cxnSpMk id="42" creationId="{A9641187-0CA9-16CE-0936-FDCD949E54E5}"/>
          </ac:cxnSpMkLst>
        </pc:cxnChg>
        <pc:cxnChg chg="del mod">
          <ac:chgData name="박민지" userId="8cd2928b-fb69-4a34-b7ec-bae7cef32d1f" providerId="ADAL" clId="{D94526AB-0B85-4BD9-8B64-55D66A04469D}" dt="2022-09-06T17:20:10.719" v="1434" actId="478"/>
          <ac:cxnSpMkLst>
            <pc:docMk/>
            <pc:sldMk cId="2498928305" sldId="372"/>
            <ac:cxnSpMk id="54" creationId="{AA67BEE0-6A90-4FE9-13D5-AD4EC33F22B6}"/>
          </ac:cxnSpMkLst>
        </pc:cxnChg>
        <pc:cxnChg chg="del">
          <ac:chgData name="박민지" userId="8cd2928b-fb69-4a34-b7ec-bae7cef32d1f" providerId="ADAL" clId="{D94526AB-0B85-4BD9-8B64-55D66A04469D}" dt="2022-09-06T17:18:45.585" v="1409" actId="478"/>
          <ac:cxnSpMkLst>
            <pc:docMk/>
            <pc:sldMk cId="2498928305" sldId="372"/>
            <ac:cxnSpMk id="75" creationId="{7CF50BB5-1E38-E565-28C2-F98AD3C540EB}"/>
          </ac:cxnSpMkLst>
        </pc:cxnChg>
        <pc:cxnChg chg="mod">
          <ac:chgData name="박민지" userId="8cd2928b-fb69-4a34-b7ec-bae7cef32d1f" providerId="ADAL" clId="{D94526AB-0B85-4BD9-8B64-55D66A04469D}" dt="2022-09-06T17:35:37.514" v="1868" actId="1076"/>
          <ac:cxnSpMkLst>
            <pc:docMk/>
            <pc:sldMk cId="2498928305" sldId="372"/>
            <ac:cxnSpMk id="80" creationId="{FDF821EB-E72D-0177-D05F-A9C1FB7AE58A}"/>
          </ac:cxnSpMkLst>
        </pc:cxnChg>
        <pc:cxnChg chg="del">
          <ac:chgData name="박민지" userId="8cd2928b-fb69-4a34-b7ec-bae7cef32d1f" providerId="ADAL" clId="{D94526AB-0B85-4BD9-8B64-55D66A04469D}" dt="2022-09-06T17:18:45.585" v="1409" actId="478"/>
          <ac:cxnSpMkLst>
            <pc:docMk/>
            <pc:sldMk cId="2498928305" sldId="372"/>
            <ac:cxnSpMk id="86" creationId="{A9C1F588-B540-A377-2543-6CE4AFC85490}"/>
          </ac:cxnSpMkLst>
        </pc:cxnChg>
        <pc:cxnChg chg="del">
          <ac:chgData name="박민지" userId="8cd2928b-fb69-4a34-b7ec-bae7cef32d1f" providerId="ADAL" clId="{D94526AB-0B85-4BD9-8B64-55D66A04469D}" dt="2022-09-06T17:18:41.808" v="1408" actId="478"/>
          <ac:cxnSpMkLst>
            <pc:docMk/>
            <pc:sldMk cId="2498928305" sldId="372"/>
            <ac:cxnSpMk id="87" creationId="{F1D65AFB-0766-9579-B843-80326CC1612F}"/>
          </ac:cxnSpMkLst>
        </pc:cxnChg>
      </pc:sldChg>
      <pc:sldChg chg="addSp delSp modSp add mod">
        <pc:chgData name="박민지" userId="8cd2928b-fb69-4a34-b7ec-bae7cef32d1f" providerId="ADAL" clId="{D94526AB-0B85-4BD9-8B64-55D66A04469D}" dt="2022-09-06T17:32:59.328" v="1857" actId="1076"/>
        <pc:sldMkLst>
          <pc:docMk/>
          <pc:sldMk cId="1593567310" sldId="373"/>
        </pc:sldMkLst>
        <pc:spChg chg="del">
          <ac:chgData name="박민지" userId="8cd2928b-fb69-4a34-b7ec-bae7cef32d1f" providerId="ADAL" clId="{D94526AB-0B85-4BD9-8B64-55D66A04469D}" dt="2022-09-06T17:25:30.523" v="1484" actId="478"/>
          <ac:spMkLst>
            <pc:docMk/>
            <pc:sldMk cId="1593567310" sldId="373"/>
            <ac:spMk id="8" creationId="{88D81F3B-C9DC-2BB2-1044-F686DFD0A0C7}"/>
          </ac:spMkLst>
        </pc:spChg>
        <pc:spChg chg="del">
          <ac:chgData name="박민지" userId="8cd2928b-fb69-4a34-b7ec-bae7cef32d1f" providerId="ADAL" clId="{D94526AB-0B85-4BD9-8B64-55D66A04469D}" dt="2022-09-06T17:25:30.523" v="1484" actId="478"/>
          <ac:spMkLst>
            <pc:docMk/>
            <pc:sldMk cId="1593567310" sldId="373"/>
            <ac:spMk id="12" creationId="{A6DA83A7-7710-B6CF-62FC-9C44BCB015D1}"/>
          </ac:spMkLst>
        </pc:spChg>
        <pc:spChg chg="add mod">
          <ac:chgData name="박민지" userId="8cd2928b-fb69-4a34-b7ec-bae7cef32d1f" providerId="ADAL" clId="{D94526AB-0B85-4BD9-8B64-55D66A04469D}" dt="2022-09-06T17:28:35.568" v="1584" actId="1076"/>
          <ac:spMkLst>
            <pc:docMk/>
            <pc:sldMk cId="1593567310" sldId="373"/>
            <ac:spMk id="13" creationId="{F7C170CB-9589-9C04-589F-A1317539394D}"/>
          </ac:spMkLst>
        </pc:spChg>
        <pc:spChg chg="del">
          <ac:chgData name="박민지" userId="8cd2928b-fb69-4a34-b7ec-bae7cef32d1f" providerId="ADAL" clId="{D94526AB-0B85-4BD9-8B64-55D66A04469D}" dt="2022-09-06T17:25:30.523" v="1484" actId="478"/>
          <ac:spMkLst>
            <pc:docMk/>
            <pc:sldMk cId="1593567310" sldId="373"/>
            <ac:spMk id="14" creationId="{56CE2E70-B973-3E87-2E30-C0BDE9C2B85C}"/>
          </ac:spMkLst>
        </pc:spChg>
        <pc:spChg chg="del">
          <ac:chgData name="박민지" userId="8cd2928b-fb69-4a34-b7ec-bae7cef32d1f" providerId="ADAL" clId="{D94526AB-0B85-4BD9-8B64-55D66A04469D}" dt="2022-09-06T17:25:30.523" v="1484" actId="478"/>
          <ac:spMkLst>
            <pc:docMk/>
            <pc:sldMk cId="1593567310" sldId="373"/>
            <ac:spMk id="16" creationId="{A2F7FEAD-C1A2-12DA-D5B4-9FA12B8BAD58}"/>
          </ac:spMkLst>
        </pc:spChg>
        <pc:spChg chg="add del mod">
          <ac:chgData name="박민지" userId="8cd2928b-fb69-4a34-b7ec-bae7cef32d1f" providerId="ADAL" clId="{D94526AB-0B85-4BD9-8B64-55D66A04469D}" dt="2022-09-06T17:26:55.336" v="1542" actId="478"/>
          <ac:spMkLst>
            <pc:docMk/>
            <pc:sldMk cId="1593567310" sldId="373"/>
            <ac:spMk id="17" creationId="{78AA82A5-92C8-C194-0EA6-0207B54D8FA4}"/>
          </ac:spMkLst>
        </pc:spChg>
        <pc:spChg chg="add mod">
          <ac:chgData name="박민지" userId="8cd2928b-fb69-4a34-b7ec-bae7cef32d1f" providerId="ADAL" clId="{D94526AB-0B85-4BD9-8B64-55D66A04469D}" dt="2022-09-06T17:32:05.657" v="1849" actId="1076"/>
          <ac:spMkLst>
            <pc:docMk/>
            <pc:sldMk cId="1593567310" sldId="373"/>
            <ac:spMk id="20" creationId="{E6A15F7C-E7ED-4F0D-6A99-028AB8297E79}"/>
          </ac:spMkLst>
        </pc:spChg>
        <pc:spChg chg="add mod">
          <ac:chgData name="박민지" userId="8cd2928b-fb69-4a34-b7ec-bae7cef32d1f" providerId="ADAL" clId="{D94526AB-0B85-4BD9-8B64-55D66A04469D}" dt="2022-09-06T17:29:30.421" v="1677" actId="14100"/>
          <ac:spMkLst>
            <pc:docMk/>
            <pc:sldMk cId="1593567310" sldId="373"/>
            <ac:spMk id="22" creationId="{5C4E14BC-5A3F-DAB6-9FF7-3CF40F42B9EA}"/>
          </ac:spMkLst>
        </pc:spChg>
        <pc:spChg chg="add mod">
          <ac:chgData name="박민지" userId="8cd2928b-fb69-4a34-b7ec-bae7cef32d1f" providerId="ADAL" clId="{D94526AB-0B85-4BD9-8B64-55D66A04469D}" dt="2022-09-06T17:29:49.741" v="1683" actId="2085"/>
          <ac:spMkLst>
            <pc:docMk/>
            <pc:sldMk cId="1593567310" sldId="373"/>
            <ac:spMk id="23" creationId="{EABB7EAE-A81F-24D7-99E5-B2A5A13A0C9D}"/>
          </ac:spMkLst>
        </pc:spChg>
        <pc:spChg chg="add mod">
          <ac:chgData name="박민지" userId="8cd2928b-fb69-4a34-b7ec-bae7cef32d1f" providerId="ADAL" clId="{D94526AB-0B85-4BD9-8B64-55D66A04469D}" dt="2022-09-06T17:32:59.328" v="1857" actId="1076"/>
          <ac:spMkLst>
            <pc:docMk/>
            <pc:sldMk cId="1593567310" sldId="373"/>
            <ac:spMk id="25" creationId="{D1B84B4E-8F68-7459-9CA5-F7634711E440}"/>
          </ac:spMkLst>
        </pc:spChg>
        <pc:spChg chg="del">
          <ac:chgData name="박민지" userId="8cd2928b-fb69-4a34-b7ec-bae7cef32d1f" providerId="ADAL" clId="{D94526AB-0B85-4BD9-8B64-55D66A04469D}" dt="2022-09-06T17:25:30.523" v="1484" actId="478"/>
          <ac:spMkLst>
            <pc:docMk/>
            <pc:sldMk cId="1593567310" sldId="373"/>
            <ac:spMk id="34" creationId="{AECD2B69-C33B-FB22-6597-BA8944F53430}"/>
          </ac:spMkLst>
        </pc:spChg>
        <pc:spChg chg="del">
          <ac:chgData name="박민지" userId="8cd2928b-fb69-4a34-b7ec-bae7cef32d1f" providerId="ADAL" clId="{D94526AB-0B85-4BD9-8B64-55D66A04469D}" dt="2022-09-06T17:25:30.523" v="1484" actId="478"/>
          <ac:spMkLst>
            <pc:docMk/>
            <pc:sldMk cId="1593567310" sldId="373"/>
            <ac:spMk id="35" creationId="{493C9CA8-1E00-AC9B-18EB-6B0E9D14697E}"/>
          </ac:spMkLst>
        </pc:spChg>
        <pc:spChg chg="del">
          <ac:chgData name="박민지" userId="8cd2928b-fb69-4a34-b7ec-bae7cef32d1f" providerId="ADAL" clId="{D94526AB-0B85-4BD9-8B64-55D66A04469D}" dt="2022-09-06T17:25:30.523" v="1484" actId="478"/>
          <ac:spMkLst>
            <pc:docMk/>
            <pc:sldMk cId="1593567310" sldId="373"/>
            <ac:spMk id="36" creationId="{FB11A453-8E90-7B82-3C7E-4DDB8A55C4E2}"/>
          </ac:spMkLst>
        </pc:spChg>
        <pc:spChg chg="del">
          <ac:chgData name="박민지" userId="8cd2928b-fb69-4a34-b7ec-bae7cef32d1f" providerId="ADAL" clId="{D94526AB-0B85-4BD9-8B64-55D66A04469D}" dt="2022-09-06T17:25:30.523" v="1484" actId="478"/>
          <ac:spMkLst>
            <pc:docMk/>
            <pc:sldMk cId="1593567310" sldId="373"/>
            <ac:spMk id="37" creationId="{BD210E93-DCA1-4C64-69C0-36FA86D5C19B}"/>
          </ac:spMkLst>
        </pc:spChg>
        <pc:spChg chg="del">
          <ac:chgData name="박민지" userId="8cd2928b-fb69-4a34-b7ec-bae7cef32d1f" providerId="ADAL" clId="{D94526AB-0B85-4BD9-8B64-55D66A04469D}" dt="2022-09-06T17:25:30.523" v="1484" actId="478"/>
          <ac:spMkLst>
            <pc:docMk/>
            <pc:sldMk cId="1593567310" sldId="373"/>
            <ac:spMk id="38" creationId="{9862B467-E804-1FFC-57CE-6E990C2FC60D}"/>
          </ac:spMkLst>
        </pc:spChg>
        <pc:spChg chg="del">
          <ac:chgData name="박민지" userId="8cd2928b-fb69-4a34-b7ec-bae7cef32d1f" providerId="ADAL" clId="{D94526AB-0B85-4BD9-8B64-55D66A04469D}" dt="2022-09-06T17:25:30.523" v="1484" actId="478"/>
          <ac:spMkLst>
            <pc:docMk/>
            <pc:sldMk cId="1593567310" sldId="373"/>
            <ac:spMk id="40" creationId="{D5C15EDA-2A8F-A895-2E05-E0E57EBDE85C}"/>
          </ac:spMkLst>
        </pc:spChg>
        <pc:spChg chg="del">
          <ac:chgData name="박민지" userId="8cd2928b-fb69-4a34-b7ec-bae7cef32d1f" providerId="ADAL" clId="{D94526AB-0B85-4BD9-8B64-55D66A04469D}" dt="2022-09-06T17:25:30.523" v="1484" actId="478"/>
          <ac:spMkLst>
            <pc:docMk/>
            <pc:sldMk cId="1593567310" sldId="373"/>
            <ac:spMk id="41" creationId="{C224E314-A984-B25E-C759-EE5AFBBFD327}"/>
          </ac:spMkLst>
        </pc:spChg>
        <pc:spChg chg="del">
          <ac:chgData name="박민지" userId="8cd2928b-fb69-4a34-b7ec-bae7cef32d1f" providerId="ADAL" clId="{D94526AB-0B85-4BD9-8B64-55D66A04469D}" dt="2022-09-06T17:25:30.523" v="1484" actId="478"/>
          <ac:spMkLst>
            <pc:docMk/>
            <pc:sldMk cId="1593567310" sldId="373"/>
            <ac:spMk id="83" creationId="{D391C77D-73E9-4763-B9F5-F0C43772E770}"/>
          </ac:spMkLst>
        </pc:spChg>
        <pc:picChg chg="del">
          <ac:chgData name="박민지" userId="8cd2928b-fb69-4a34-b7ec-bae7cef32d1f" providerId="ADAL" clId="{D94526AB-0B85-4BD9-8B64-55D66A04469D}" dt="2022-09-06T17:25:30.523" v="1484" actId="478"/>
          <ac:picMkLst>
            <pc:docMk/>
            <pc:sldMk cId="1593567310" sldId="373"/>
            <ac:picMk id="7" creationId="{E907121A-4DC7-986D-BB57-727BBBE5BF97}"/>
          </ac:picMkLst>
        </pc:picChg>
        <pc:picChg chg="add mod">
          <ac:chgData name="박민지" userId="8cd2928b-fb69-4a34-b7ec-bae7cef32d1f" providerId="ADAL" clId="{D94526AB-0B85-4BD9-8B64-55D66A04469D}" dt="2022-09-06T17:28:35.568" v="1584" actId="1076"/>
          <ac:picMkLst>
            <pc:docMk/>
            <pc:sldMk cId="1593567310" sldId="373"/>
            <ac:picMk id="9" creationId="{48E6332D-A622-C8B3-6EC8-5096A74FE38C}"/>
          </ac:picMkLst>
        </pc:picChg>
        <pc:picChg chg="del">
          <ac:chgData name="박민지" userId="8cd2928b-fb69-4a34-b7ec-bae7cef32d1f" providerId="ADAL" clId="{D94526AB-0B85-4BD9-8B64-55D66A04469D}" dt="2022-09-06T17:25:30.523" v="1484" actId="478"/>
          <ac:picMkLst>
            <pc:docMk/>
            <pc:sldMk cId="1593567310" sldId="373"/>
            <ac:picMk id="10" creationId="{62A44383-2801-EEC2-0542-6BCE72C2A4F3}"/>
          </ac:picMkLst>
        </pc:picChg>
        <pc:picChg chg="del">
          <ac:chgData name="박민지" userId="8cd2928b-fb69-4a34-b7ec-bae7cef32d1f" providerId="ADAL" clId="{D94526AB-0B85-4BD9-8B64-55D66A04469D}" dt="2022-09-06T17:25:26.465" v="1483" actId="21"/>
          <ac:picMkLst>
            <pc:docMk/>
            <pc:sldMk cId="1593567310" sldId="373"/>
            <ac:picMk id="19" creationId="{0ACB979B-D37F-3A86-A709-892583489B42}"/>
          </ac:picMkLst>
        </pc:picChg>
        <pc:cxnChg chg="del">
          <ac:chgData name="박민지" userId="8cd2928b-fb69-4a34-b7ec-bae7cef32d1f" providerId="ADAL" clId="{D94526AB-0B85-4BD9-8B64-55D66A04469D}" dt="2022-09-06T17:25:30.523" v="1484" actId="478"/>
          <ac:cxnSpMkLst>
            <pc:docMk/>
            <pc:sldMk cId="1593567310" sldId="373"/>
            <ac:cxnSpMk id="6" creationId="{227D3D02-66A7-B0C0-2CF2-A0900C18861C}"/>
          </ac:cxnSpMkLst>
        </pc:cxnChg>
        <pc:cxnChg chg="del">
          <ac:chgData name="박민지" userId="8cd2928b-fb69-4a34-b7ec-bae7cef32d1f" providerId="ADAL" clId="{D94526AB-0B85-4BD9-8B64-55D66A04469D}" dt="2022-09-06T17:25:30.523" v="1484" actId="478"/>
          <ac:cxnSpMkLst>
            <pc:docMk/>
            <pc:sldMk cId="1593567310" sldId="373"/>
            <ac:cxnSpMk id="31" creationId="{3C1089BE-BC32-E0CF-4654-CAA16EC80242}"/>
          </ac:cxnSpMkLst>
        </pc:cxnChg>
        <pc:cxnChg chg="del">
          <ac:chgData name="박민지" userId="8cd2928b-fb69-4a34-b7ec-bae7cef32d1f" providerId="ADAL" clId="{D94526AB-0B85-4BD9-8B64-55D66A04469D}" dt="2022-09-06T17:25:30.523" v="1484" actId="478"/>
          <ac:cxnSpMkLst>
            <pc:docMk/>
            <pc:sldMk cId="1593567310" sldId="373"/>
            <ac:cxnSpMk id="42" creationId="{A9641187-0CA9-16CE-0936-FDCD949E54E5}"/>
          </ac:cxnSpMkLst>
        </pc:cxnChg>
        <pc:cxnChg chg="del">
          <ac:chgData name="박민지" userId="8cd2928b-fb69-4a34-b7ec-bae7cef32d1f" providerId="ADAL" clId="{D94526AB-0B85-4BD9-8B64-55D66A04469D}" dt="2022-09-06T17:25:30.523" v="1484" actId="478"/>
          <ac:cxnSpMkLst>
            <pc:docMk/>
            <pc:sldMk cId="1593567310" sldId="373"/>
            <ac:cxnSpMk id="80" creationId="{FDF821EB-E72D-0177-D05F-A9C1FB7AE58A}"/>
          </ac:cxnSpMkLst>
        </pc:cxnChg>
      </pc:sldChg>
      <pc:sldChg chg="addSp delSp modSp add mod ord">
        <pc:chgData name="박민지" userId="8cd2928b-fb69-4a34-b7ec-bae7cef32d1f" providerId="ADAL" clId="{D94526AB-0B85-4BD9-8B64-55D66A04469D}" dt="2022-09-06T19:35:11.903" v="2317"/>
        <pc:sldMkLst>
          <pc:docMk/>
          <pc:sldMk cId="1089235439" sldId="374"/>
        </pc:sldMkLst>
        <pc:spChg chg="mod">
          <ac:chgData name="박민지" userId="8cd2928b-fb69-4a34-b7ec-bae7cef32d1f" providerId="ADAL" clId="{D94526AB-0B85-4BD9-8B64-55D66A04469D}" dt="2022-09-06T19:05:08.922" v="2184" actId="20577"/>
          <ac:spMkLst>
            <pc:docMk/>
            <pc:sldMk cId="1089235439" sldId="374"/>
            <ac:spMk id="4" creationId="{B8326A7D-F71C-ED1C-CBFD-93F557654D2A}"/>
          </ac:spMkLst>
        </pc:spChg>
        <pc:spChg chg="mod">
          <ac:chgData name="박민지" userId="8cd2928b-fb69-4a34-b7ec-bae7cef32d1f" providerId="ADAL" clId="{D94526AB-0B85-4BD9-8B64-55D66A04469D}" dt="2022-09-06T19:19:27.765" v="2271"/>
          <ac:spMkLst>
            <pc:docMk/>
            <pc:sldMk cId="1089235439" sldId="374"/>
            <ac:spMk id="5" creationId="{3251639B-29EB-6E9D-733B-6F917838F571}"/>
          </ac:spMkLst>
        </pc:spChg>
        <pc:spChg chg="add mod">
          <ac:chgData name="박민지" userId="8cd2928b-fb69-4a34-b7ec-bae7cef32d1f" providerId="ADAL" clId="{D94526AB-0B85-4BD9-8B64-55D66A04469D}" dt="2022-09-06T19:07:33.781" v="2189" actId="208"/>
          <ac:spMkLst>
            <pc:docMk/>
            <pc:sldMk cId="1089235439" sldId="374"/>
            <ac:spMk id="9" creationId="{64259A91-15B2-1A01-92B8-1B99767E7A21}"/>
          </ac:spMkLst>
        </pc:spChg>
        <pc:spChg chg="add del mod">
          <ac:chgData name="박민지" userId="8cd2928b-fb69-4a34-b7ec-bae7cef32d1f" providerId="ADAL" clId="{D94526AB-0B85-4BD9-8B64-55D66A04469D}" dt="2022-09-06T19:14:58.246" v="2220" actId="478"/>
          <ac:spMkLst>
            <pc:docMk/>
            <pc:sldMk cId="1089235439" sldId="374"/>
            <ac:spMk id="12" creationId="{6D58160C-D15E-F2A7-6B22-B35F7A94D310}"/>
          </ac:spMkLst>
        </pc:spChg>
        <pc:picChg chg="del mod">
          <ac:chgData name="박민지" userId="8cd2928b-fb69-4a34-b7ec-bae7cef32d1f" providerId="ADAL" clId="{D94526AB-0B85-4BD9-8B64-55D66A04469D}" dt="2022-09-06T17:58:50.325" v="1875" actId="478"/>
          <ac:picMkLst>
            <pc:docMk/>
            <pc:sldMk cId="1089235439" sldId="374"/>
            <ac:picMk id="7" creationId="{2B56AD3C-AAC5-A90B-89A2-E5D575C3ABF5}"/>
          </ac:picMkLst>
        </pc:picChg>
        <pc:picChg chg="add mod">
          <ac:chgData name="박민지" userId="8cd2928b-fb69-4a34-b7ec-bae7cef32d1f" providerId="ADAL" clId="{D94526AB-0B85-4BD9-8B64-55D66A04469D}" dt="2022-09-06T19:07:13.114" v="2186" actId="1076"/>
          <ac:picMkLst>
            <pc:docMk/>
            <pc:sldMk cId="1089235439" sldId="374"/>
            <ac:picMk id="8" creationId="{155E7582-3ADC-6B35-6DA7-6CC3325735DF}"/>
          </ac:picMkLst>
        </pc:picChg>
        <pc:cxnChg chg="mod">
          <ac:chgData name="박민지" userId="8cd2928b-fb69-4a34-b7ec-bae7cef32d1f" providerId="ADAL" clId="{D94526AB-0B85-4BD9-8B64-55D66A04469D}" dt="2022-09-06T17:59:04.947" v="1878" actId="208"/>
          <ac:cxnSpMkLst>
            <pc:docMk/>
            <pc:sldMk cId="1089235439" sldId="374"/>
            <ac:cxnSpMk id="3" creationId="{E3FBA607-E7FC-B7F8-2868-BC448F31F790}"/>
          </ac:cxnSpMkLst>
        </pc:cxnChg>
        <pc:cxnChg chg="mod">
          <ac:chgData name="박민지" userId="8cd2928b-fb69-4a34-b7ec-bae7cef32d1f" providerId="ADAL" clId="{D94526AB-0B85-4BD9-8B64-55D66A04469D}" dt="2022-09-06T17:59:04.947" v="1878" actId="208"/>
          <ac:cxnSpMkLst>
            <pc:docMk/>
            <pc:sldMk cId="1089235439" sldId="374"/>
            <ac:cxnSpMk id="6" creationId="{227D3D02-66A7-B0C0-2CF2-A0900C18861C}"/>
          </ac:cxnSpMkLst>
        </pc:cxnChg>
        <pc:cxnChg chg="add del mod">
          <ac:chgData name="박민지" userId="8cd2928b-fb69-4a34-b7ec-bae7cef32d1f" providerId="ADAL" clId="{D94526AB-0B85-4BD9-8B64-55D66A04469D}" dt="2022-09-06T19:19:22.414" v="2270" actId="478"/>
          <ac:cxnSpMkLst>
            <pc:docMk/>
            <pc:sldMk cId="1089235439" sldId="374"/>
            <ac:cxnSpMk id="11" creationId="{5383EAAD-702F-B71A-57C6-878C8CB273AC}"/>
          </ac:cxnSpMkLst>
        </pc:cxnChg>
      </pc:sldChg>
      <pc:sldChg chg="add del setBg">
        <pc:chgData name="박민지" userId="8cd2928b-fb69-4a34-b7ec-bae7cef32d1f" providerId="ADAL" clId="{D94526AB-0B85-4BD9-8B64-55D66A04469D}" dt="2022-09-06T18:52:12.369" v="1910"/>
        <pc:sldMkLst>
          <pc:docMk/>
          <pc:sldMk cId="1494797547" sldId="375"/>
        </pc:sldMkLst>
      </pc:sldChg>
      <pc:sldChg chg="modSp add mod ord">
        <pc:chgData name="박민지" userId="8cd2928b-fb69-4a34-b7ec-bae7cef32d1f" providerId="ADAL" clId="{D94526AB-0B85-4BD9-8B64-55D66A04469D}" dt="2022-09-06T19:34:39.479" v="2315" actId="404"/>
        <pc:sldMkLst>
          <pc:docMk/>
          <pc:sldMk cId="2513771758" sldId="375"/>
        </pc:sldMkLst>
        <pc:spChg chg="mod">
          <ac:chgData name="박민지" userId="8cd2928b-fb69-4a34-b7ec-bae7cef32d1f" providerId="ADAL" clId="{D94526AB-0B85-4BD9-8B64-55D66A04469D}" dt="2022-09-06T19:00:29.120" v="2154" actId="20577"/>
          <ac:spMkLst>
            <pc:docMk/>
            <pc:sldMk cId="2513771758" sldId="375"/>
            <ac:spMk id="2" creationId="{1E4D379F-0D7A-E10A-C2FD-B3F877B38412}"/>
          </ac:spMkLst>
        </pc:spChg>
        <pc:spChg chg="mod">
          <ac:chgData name="박민지" userId="8cd2928b-fb69-4a34-b7ec-bae7cef32d1f" providerId="ADAL" clId="{D94526AB-0B85-4BD9-8B64-55D66A04469D}" dt="2022-09-06T19:34:39.479" v="2315" actId="404"/>
          <ac:spMkLst>
            <pc:docMk/>
            <pc:sldMk cId="2513771758" sldId="375"/>
            <ac:spMk id="3" creationId="{773F2969-8E1F-0403-B6B6-037C4B0D5DB2}"/>
          </ac:spMkLst>
        </pc:spChg>
      </pc:sldChg>
      <pc:sldChg chg="addSp modSp add mod ord">
        <pc:chgData name="박민지" userId="8cd2928b-fb69-4a34-b7ec-bae7cef32d1f" providerId="ADAL" clId="{D94526AB-0B85-4BD9-8B64-55D66A04469D}" dt="2022-09-06T18:58:33.694" v="2148" actId="1076"/>
        <pc:sldMkLst>
          <pc:docMk/>
          <pc:sldMk cId="1607291930" sldId="376"/>
        </pc:sldMkLst>
        <pc:spChg chg="mod">
          <ac:chgData name="박민지" userId="8cd2928b-fb69-4a34-b7ec-bae7cef32d1f" providerId="ADAL" clId="{D94526AB-0B85-4BD9-8B64-55D66A04469D}" dt="2022-09-06T18:56:33.833" v="1978" actId="20577"/>
          <ac:spMkLst>
            <pc:docMk/>
            <pc:sldMk cId="1607291930" sldId="376"/>
            <ac:spMk id="5" creationId="{3251639B-29EB-6E9D-733B-6F917838F571}"/>
          </ac:spMkLst>
        </pc:spChg>
        <pc:spChg chg="add mod">
          <ac:chgData name="박민지" userId="8cd2928b-fb69-4a34-b7ec-bae7cef32d1f" providerId="ADAL" clId="{D94526AB-0B85-4BD9-8B64-55D66A04469D}" dt="2022-09-06T18:58:33.694" v="2148" actId="1076"/>
          <ac:spMkLst>
            <pc:docMk/>
            <pc:sldMk cId="1607291930" sldId="376"/>
            <ac:spMk id="10" creationId="{91A6E724-03D9-61C4-945A-C2FB193E6425}"/>
          </ac:spMkLst>
        </pc:spChg>
        <pc:spChg chg="add mod">
          <ac:chgData name="박민지" userId="8cd2928b-fb69-4a34-b7ec-bae7cef32d1f" providerId="ADAL" clId="{D94526AB-0B85-4BD9-8B64-55D66A04469D}" dt="2022-09-06T18:58:33.694" v="2148" actId="1076"/>
          <ac:spMkLst>
            <pc:docMk/>
            <pc:sldMk cId="1607291930" sldId="376"/>
            <ac:spMk id="12" creationId="{9EBB8A1F-8670-EDFF-C93B-B51AE2CAA6AC}"/>
          </ac:spMkLst>
        </pc:spChg>
        <pc:spChg chg="add mod">
          <ac:chgData name="박민지" userId="8cd2928b-fb69-4a34-b7ec-bae7cef32d1f" providerId="ADAL" clId="{D94526AB-0B85-4BD9-8B64-55D66A04469D}" dt="2022-09-06T18:58:33.694" v="2148" actId="1076"/>
          <ac:spMkLst>
            <pc:docMk/>
            <pc:sldMk cId="1607291930" sldId="376"/>
            <ac:spMk id="14" creationId="{562FC21D-6C1E-A1B2-0BCA-FD05B9CBA704}"/>
          </ac:spMkLst>
        </pc:spChg>
        <pc:spChg chg="add mod">
          <ac:chgData name="박민지" userId="8cd2928b-fb69-4a34-b7ec-bae7cef32d1f" providerId="ADAL" clId="{D94526AB-0B85-4BD9-8B64-55D66A04469D}" dt="2022-09-06T18:58:33.694" v="2148" actId="1076"/>
          <ac:spMkLst>
            <pc:docMk/>
            <pc:sldMk cId="1607291930" sldId="376"/>
            <ac:spMk id="16" creationId="{ED766ED7-EB25-79B1-D79D-24D000888E6A}"/>
          </ac:spMkLst>
        </pc:spChg>
        <pc:spChg chg="add mod">
          <ac:chgData name="박민지" userId="8cd2928b-fb69-4a34-b7ec-bae7cef32d1f" providerId="ADAL" clId="{D94526AB-0B85-4BD9-8B64-55D66A04469D}" dt="2022-09-06T18:58:14.526" v="2119" actId="1076"/>
          <ac:spMkLst>
            <pc:docMk/>
            <pc:sldMk cId="1607291930" sldId="376"/>
            <ac:spMk id="18" creationId="{8D7DC772-79EA-3649-7B22-08F35AE0566C}"/>
          </ac:spMkLst>
        </pc:spChg>
        <pc:picChg chg="add mod">
          <ac:chgData name="박민지" userId="8cd2928b-fb69-4a34-b7ec-bae7cef32d1f" providerId="ADAL" clId="{D94526AB-0B85-4BD9-8B64-55D66A04469D}" dt="2022-09-06T18:58:33.694" v="2148" actId="1076"/>
          <ac:picMkLst>
            <pc:docMk/>
            <pc:sldMk cId="1607291930" sldId="376"/>
            <ac:picMk id="7" creationId="{D069475A-39EE-8716-4C8E-000B06C0314E}"/>
          </ac:picMkLst>
        </pc:picChg>
        <pc:picChg chg="add mod">
          <ac:chgData name="박민지" userId="8cd2928b-fb69-4a34-b7ec-bae7cef32d1f" providerId="ADAL" clId="{D94526AB-0B85-4BD9-8B64-55D66A04469D}" dt="2022-09-06T18:58:33.694" v="2148" actId="1076"/>
          <ac:picMkLst>
            <pc:docMk/>
            <pc:sldMk cId="1607291930" sldId="376"/>
            <ac:picMk id="9" creationId="{39649231-DEDD-ED56-5F98-44C29291C3EB}"/>
          </ac:picMkLst>
        </pc:picChg>
      </pc:sldChg>
      <pc:sldChg chg="addSp delSp modSp add mod">
        <pc:chgData name="박민지" userId="8cd2928b-fb69-4a34-b7ec-bae7cef32d1f" providerId="ADAL" clId="{D94526AB-0B85-4BD9-8B64-55D66A04469D}" dt="2022-09-07T04:33:17.536" v="2320" actId="1076"/>
        <pc:sldMkLst>
          <pc:docMk/>
          <pc:sldMk cId="499930628" sldId="377"/>
        </pc:sldMkLst>
        <pc:spChg chg="mod">
          <ac:chgData name="박민지" userId="8cd2928b-fb69-4a34-b7ec-bae7cef32d1f" providerId="ADAL" clId="{D94526AB-0B85-4BD9-8B64-55D66A04469D}" dt="2022-09-06T19:19:35.761" v="2273" actId="20577"/>
          <ac:spMkLst>
            <pc:docMk/>
            <pc:sldMk cId="499930628" sldId="377"/>
            <ac:spMk id="4" creationId="{B8326A7D-F71C-ED1C-CBFD-93F557654D2A}"/>
          </ac:spMkLst>
        </pc:spChg>
        <pc:spChg chg="mod">
          <ac:chgData name="박민지" userId="8cd2928b-fb69-4a34-b7ec-bae7cef32d1f" providerId="ADAL" clId="{D94526AB-0B85-4BD9-8B64-55D66A04469D}" dt="2022-09-06T19:15:34.061" v="2248" actId="20577"/>
          <ac:spMkLst>
            <pc:docMk/>
            <pc:sldMk cId="499930628" sldId="377"/>
            <ac:spMk id="5" creationId="{3251639B-29EB-6E9D-733B-6F917838F571}"/>
          </ac:spMkLst>
        </pc:spChg>
        <pc:spChg chg="add mod">
          <ac:chgData name="박민지" userId="8cd2928b-fb69-4a34-b7ec-bae7cef32d1f" providerId="ADAL" clId="{D94526AB-0B85-4BD9-8B64-55D66A04469D}" dt="2022-09-06T19:19:17.768" v="2269" actId="1076"/>
          <ac:spMkLst>
            <pc:docMk/>
            <pc:sldMk cId="499930628" sldId="377"/>
            <ac:spMk id="7" creationId="{3E1FA5F2-8C9C-F0FE-EF0C-42BD00891798}"/>
          </ac:spMkLst>
        </pc:spChg>
        <pc:spChg chg="del">
          <ac:chgData name="박민지" userId="8cd2928b-fb69-4a34-b7ec-bae7cef32d1f" providerId="ADAL" clId="{D94526AB-0B85-4BD9-8B64-55D66A04469D}" dt="2022-09-06T19:15:25.657" v="2222" actId="478"/>
          <ac:spMkLst>
            <pc:docMk/>
            <pc:sldMk cId="499930628" sldId="377"/>
            <ac:spMk id="9" creationId="{64259A91-15B2-1A01-92B8-1B99767E7A21}"/>
          </ac:spMkLst>
        </pc:spChg>
        <pc:spChg chg="add mod">
          <ac:chgData name="박민지" userId="8cd2928b-fb69-4a34-b7ec-bae7cef32d1f" providerId="ADAL" clId="{D94526AB-0B85-4BD9-8B64-55D66A04469D}" dt="2022-09-06T19:19:12.839" v="2268" actId="1076"/>
          <ac:spMkLst>
            <pc:docMk/>
            <pc:sldMk cId="499930628" sldId="377"/>
            <ac:spMk id="13" creationId="{6C4C030F-18F3-FAD7-DFA9-50EF5B61111E}"/>
          </ac:spMkLst>
        </pc:spChg>
        <pc:spChg chg="add mod">
          <ac:chgData name="박민지" userId="8cd2928b-fb69-4a34-b7ec-bae7cef32d1f" providerId="ADAL" clId="{D94526AB-0B85-4BD9-8B64-55D66A04469D}" dt="2022-09-06T19:22:52.211" v="2280" actId="14100"/>
          <ac:spMkLst>
            <pc:docMk/>
            <pc:sldMk cId="499930628" sldId="377"/>
            <ac:spMk id="17" creationId="{B9EEEC2B-988C-B960-7B66-BECD177AFEC0}"/>
          </ac:spMkLst>
        </pc:spChg>
        <pc:picChg chg="del">
          <ac:chgData name="박민지" userId="8cd2928b-fb69-4a34-b7ec-bae7cef32d1f" providerId="ADAL" clId="{D94526AB-0B85-4BD9-8B64-55D66A04469D}" dt="2022-09-06T19:15:25.657" v="2222" actId="478"/>
          <ac:picMkLst>
            <pc:docMk/>
            <pc:sldMk cId="499930628" sldId="377"/>
            <ac:picMk id="8" creationId="{155E7582-3ADC-6B35-6DA7-6CC3325735DF}"/>
          </ac:picMkLst>
        </pc:picChg>
        <pc:picChg chg="add mod">
          <ac:chgData name="박민지" userId="8cd2928b-fb69-4a34-b7ec-bae7cef32d1f" providerId="ADAL" clId="{D94526AB-0B85-4BD9-8B64-55D66A04469D}" dt="2022-09-07T04:33:17.536" v="2320" actId="1076"/>
          <ac:picMkLst>
            <pc:docMk/>
            <pc:sldMk cId="499930628" sldId="377"/>
            <ac:picMk id="12" creationId="{F0304AAA-EEA4-C34B-C2F2-77C7BFC18C73}"/>
          </ac:picMkLst>
        </pc:picChg>
        <pc:picChg chg="add mod">
          <ac:chgData name="박민지" userId="8cd2928b-fb69-4a34-b7ec-bae7cef32d1f" providerId="ADAL" clId="{D94526AB-0B85-4BD9-8B64-55D66A04469D}" dt="2022-09-06T19:22:39.135" v="2277" actId="1076"/>
          <ac:picMkLst>
            <pc:docMk/>
            <pc:sldMk cId="499930628" sldId="377"/>
            <ac:picMk id="15" creationId="{AFA6B1D2-9805-9808-1719-27DEBEB38CE7}"/>
          </ac:picMkLst>
        </pc:picChg>
        <pc:cxnChg chg="del mod">
          <ac:chgData name="박민지" userId="8cd2928b-fb69-4a34-b7ec-bae7cef32d1f" providerId="ADAL" clId="{D94526AB-0B85-4BD9-8B64-55D66A04469D}" dt="2022-09-06T19:15:25.657" v="2222" actId="478"/>
          <ac:cxnSpMkLst>
            <pc:docMk/>
            <pc:sldMk cId="499930628" sldId="377"/>
            <ac:cxnSpMk id="11" creationId="{5383EAAD-702F-B71A-57C6-878C8CB273AC}"/>
          </ac:cxnSpMkLst>
        </pc:cxnChg>
      </pc:sldChg>
    </pc:docChg>
  </pc:docChgLst>
  <pc:docChgLst>
    <pc:chgData name="iorw0224@sju.ac.kr" userId="8cd2928b-fb69-4a34-b7ec-bae7cef32d1f" providerId="ADAL" clId="{881D75E0-1602-430F-8D4B-7B2A216BE67D}"/>
    <pc:docChg chg="undo redo custSel addSld delSld modSld sldOrd">
      <pc:chgData name="iorw0224@sju.ac.kr" userId="8cd2928b-fb69-4a34-b7ec-bae7cef32d1f" providerId="ADAL" clId="{881D75E0-1602-430F-8D4B-7B2A216BE67D}" dt="2022-07-23T06:30:14.782" v="2079" actId="1076"/>
      <pc:docMkLst>
        <pc:docMk/>
      </pc:docMkLst>
      <pc:sldChg chg="addSp delSp modSp mod">
        <pc:chgData name="iorw0224@sju.ac.kr" userId="8cd2928b-fb69-4a34-b7ec-bae7cef32d1f" providerId="ADAL" clId="{881D75E0-1602-430F-8D4B-7B2A216BE67D}" dt="2022-07-19T07:53:06.347" v="1765"/>
        <pc:sldMkLst>
          <pc:docMk/>
          <pc:sldMk cId="1437291536" sldId="258"/>
        </pc:sldMkLst>
        <pc:spChg chg="mod">
          <ac:chgData name="iorw0224@sju.ac.kr" userId="8cd2928b-fb69-4a34-b7ec-bae7cef32d1f" providerId="ADAL" clId="{881D75E0-1602-430F-8D4B-7B2A216BE67D}" dt="2022-07-19T07:52:27.661" v="1755" actId="1076"/>
          <ac:spMkLst>
            <pc:docMk/>
            <pc:sldMk cId="1437291536" sldId="258"/>
            <ac:spMk id="7" creationId="{BFB742AF-8DE1-4801-BAAB-FF7C033D40F3}"/>
          </ac:spMkLst>
        </pc:spChg>
        <pc:spChg chg="mod">
          <ac:chgData name="iorw0224@sju.ac.kr" userId="8cd2928b-fb69-4a34-b7ec-bae7cef32d1f" providerId="ADAL" clId="{881D75E0-1602-430F-8D4B-7B2A216BE67D}" dt="2022-07-19T07:33:20.944" v="1028" actId="20577"/>
          <ac:spMkLst>
            <pc:docMk/>
            <pc:sldMk cId="1437291536" sldId="258"/>
            <ac:spMk id="9" creationId="{E9B29B74-5530-431A-9A1D-6C360E5E40A6}"/>
          </ac:spMkLst>
        </pc:spChg>
        <pc:spChg chg="add mod">
          <ac:chgData name="iorw0224@sju.ac.kr" userId="8cd2928b-fb69-4a34-b7ec-bae7cef32d1f" providerId="ADAL" clId="{881D75E0-1602-430F-8D4B-7B2A216BE67D}" dt="2022-07-19T07:52:56.258" v="1763" actId="571"/>
          <ac:spMkLst>
            <pc:docMk/>
            <pc:sldMk cId="1437291536" sldId="258"/>
            <ac:spMk id="14" creationId="{CC2F381D-8708-544C-66E6-094118866F74}"/>
          </ac:spMkLst>
        </pc:spChg>
        <pc:spChg chg="add del mod">
          <ac:chgData name="iorw0224@sju.ac.kr" userId="8cd2928b-fb69-4a34-b7ec-bae7cef32d1f" providerId="ADAL" clId="{881D75E0-1602-430F-8D4B-7B2A216BE67D}" dt="2022-07-19T07:52:55.179" v="1762"/>
          <ac:spMkLst>
            <pc:docMk/>
            <pc:sldMk cId="1437291536" sldId="258"/>
            <ac:spMk id="15" creationId="{A4D60185-F9E3-66BF-55A3-265B1563F891}"/>
          </ac:spMkLst>
        </pc:spChg>
        <pc:spChg chg="add del mod">
          <ac:chgData name="iorw0224@sju.ac.kr" userId="8cd2928b-fb69-4a34-b7ec-bae7cef32d1f" providerId="ADAL" clId="{881D75E0-1602-430F-8D4B-7B2A216BE67D}" dt="2022-07-19T07:53:06.347" v="1765"/>
          <ac:spMkLst>
            <pc:docMk/>
            <pc:sldMk cId="1437291536" sldId="258"/>
            <ac:spMk id="16" creationId="{4BD1C134-51BA-7480-ECC3-5B8E0B3DDEE7}"/>
          </ac:spMkLst>
        </pc:spChg>
        <pc:spChg chg="mod">
          <ac:chgData name="iorw0224@sju.ac.kr" userId="8cd2928b-fb69-4a34-b7ec-bae7cef32d1f" providerId="ADAL" clId="{881D75E0-1602-430F-8D4B-7B2A216BE67D}" dt="2022-07-19T07:52:10.523" v="1752" actId="20577"/>
          <ac:spMkLst>
            <pc:docMk/>
            <pc:sldMk cId="1437291536" sldId="258"/>
            <ac:spMk id="19" creationId="{A8123EB5-11AC-13C0-22F7-111B8DECE79C}"/>
          </ac:spMkLst>
        </pc:spChg>
      </pc:sldChg>
      <pc:sldChg chg="addSp modSp mod">
        <pc:chgData name="iorw0224@sju.ac.kr" userId="8cd2928b-fb69-4a34-b7ec-bae7cef32d1f" providerId="ADAL" clId="{881D75E0-1602-430F-8D4B-7B2A216BE67D}" dt="2022-07-19T05:43:09.128" v="233" actId="20577"/>
        <pc:sldMkLst>
          <pc:docMk/>
          <pc:sldMk cId="1267715362" sldId="281"/>
        </pc:sldMkLst>
        <pc:spChg chg="add mod">
          <ac:chgData name="iorw0224@sju.ac.kr" userId="8cd2928b-fb69-4a34-b7ec-bae7cef32d1f" providerId="ADAL" clId="{881D75E0-1602-430F-8D4B-7B2A216BE67D}" dt="2022-07-19T05:43:09.128" v="233" actId="20577"/>
          <ac:spMkLst>
            <pc:docMk/>
            <pc:sldMk cId="1267715362" sldId="281"/>
            <ac:spMk id="32" creationId="{B1BA0E0A-ADE0-C8F9-2B02-2C9B1ED515BE}"/>
          </ac:spMkLst>
        </pc:spChg>
      </pc:sldChg>
      <pc:sldChg chg="addSp delSp modSp mod">
        <pc:chgData name="iorw0224@sju.ac.kr" userId="8cd2928b-fb69-4a34-b7ec-bae7cef32d1f" providerId="ADAL" clId="{881D75E0-1602-430F-8D4B-7B2A216BE67D}" dt="2022-07-19T05:43:31.368" v="240" actId="20577"/>
        <pc:sldMkLst>
          <pc:docMk/>
          <pc:sldMk cId="1690361807" sldId="286"/>
        </pc:sldMkLst>
        <pc:spChg chg="del mod">
          <ac:chgData name="iorw0224@sju.ac.kr" userId="8cd2928b-fb69-4a34-b7ec-bae7cef32d1f" providerId="ADAL" clId="{881D75E0-1602-430F-8D4B-7B2A216BE67D}" dt="2022-07-19T05:43:23.903" v="236"/>
          <ac:spMkLst>
            <pc:docMk/>
            <pc:sldMk cId="1690361807" sldId="286"/>
            <ac:spMk id="25" creationId="{DB6EF2B2-A088-135D-11FB-10F6FB52DAC8}"/>
          </ac:spMkLst>
        </pc:spChg>
        <pc:spChg chg="add mod">
          <ac:chgData name="iorw0224@sju.ac.kr" userId="8cd2928b-fb69-4a34-b7ec-bae7cef32d1f" providerId="ADAL" clId="{881D75E0-1602-430F-8D4B-7B2A216BE67D}" dt="2022-07-19T05:43:31.368" v="240" actId="20577"/>
          <ac:spMkLst>
            <pc:docMk/>
            <pc:sldMk cId="1690361807" sldId="286"/>
            <ac:spMk id="55" creationId="{4DFCC6D2-635F-0CD1-03F7-A180B16531CE}"/>
          </ac:spMkLst>
        </pc:spChg>
        <pc:graphicFrameChg chg="add del mod">
          <ac:chgData name="iorw0224@sju.ac.kr" userId="8cd2928b-fb69-4a34-b7ec-bae7cef32d1f" providerId="ADAL" clId="{881D75E0-1602-430F-8D4B-7B2A216BE67D}" dt="2022-07-14T12:44:09.433" v="1"/>
          <ac:graphicFrameMkLst>
            <pc:docMk/>
            <pc:sldMk cId="1690361807" sldId="286"/>
            <ac:graphicFrameMk id="10" creationId="{7079BA94-2313-18D2-D55E-E6AF3F2ACC07}"/>
          </ac:graphicFrameMkLst>
        </pc:graphicFrameChg>
      </pc:sldChg>
      <pc:sldChg chg="addSp delSp modSp add del mod">
        <pc:chgData name="iorw0224@sju.ac.kr" userId="8cd2928b-fb69-4a34-b7ec-bae7cef32d1f" providerId="ADAL" clId="{881D75E0-1602-430F-8D4B-7B2A216BE67D}" dt="2022-07-14T12:57:52.713" v="205" actId="47"/>
        <pc:sldMkLst>
          <pc:docMk/>
          <pc:sldMk cId="2340275141" sldId="287"/>
        </pc:sldMkLst>
        <pc:spChg chg="mod">
          <ac:chgData name="iorw0224@sju.ac.kr" userId="8cd2928b-fb69-4a34-b7ec-bae7cef32d1f" providerId="ADAL" clId="{881D75E0-1602-430F-8D4B-7B2A216BE67D}" dt="2022-07-14T12:50:10.242" v="48" actId="1076"/>
          <ac:spMkLst>
            <pc:docMk/>
            <pc:sldMk cId="2340275141" sldId="287"/>
            <ac:spMk id="13" creationId="{4AF66010-1FC4-DEE1-103B-F9473B43813C}"/>
          </ac:spMkLst>
        </pc:spChg>
        <pc:spChg chg="del">
          <ac:chgData name="iorw0224@sju.ac.kr" userId="8cd2928b-fb69-4a34-b7ec-bae7cef32d1f" providerId="ADAL" clId="{881D75E0-1602-430F-8D4B-7B2A216BE67D}" dt="2022-07-14T12:44:18.612" v="3" actId="478"/>
          <ac:spMkLst>
            <pc:docMk/>
            <pc:sldMk cId="2340275141" sldId="287"/>
            <ac:spMk id="25" creationId="{DB6EF2B2-A088-135D-11FB-10F6FB52DAC8}"/>
          </ac:spMkLst>
        </pc:spChg>
        <pc:spChg chg="del">
          <ac:chgData name="iorw0224@sju.ac.kr" userId="8cd2928b-fb69-4a34-b7ec-bae7cef32d1f" providerId="ADAL" clId="{881D75E0-1602-430F-8D4B-7B2A216BE67D}" dt="2022-07-14T12:48:17.947" v="21" actId="478"/>
          <ac:spMkLst>
            <pc:docMk/>
            <pc:sldMk cId="2340275141" sldId="287"/>
            <ac:spMk id="42" creationId="{EBD827E6-EB9B-0256-E3F2-BB9B8AB47B3B}"/>
          </ac:spMkLst>
        </pc:spChg>
        <pc:spChg chg="del">
          <ac:chgData name="iorw0224@sju.ac.kr" userId="8cd2928b-fb69-4a34-b7ec-bae7cef32d1f" providerId="ADAL" clId="{881D75E0-1602-430F-8D4B-7B2A216BE67D}" dt="2022-07-14T12:48:14.834" v="20" actId="478"/>
          <ac:spMkLst>
            <pc:docMk/>
            <pc:sldMk cId="2340275141" sldId="287"/>
            <ac:spMk id="43" creationId="{11CCB851-80D1-ECFC-8E01-B8D4EDD1A95E}"/>
          </ac:spMkLst>
        </pc:spChg>
        <pc:spChg chg="del mod">
          <ac:chgData name="iorw0224@sju.ac.kr" userId="8cd2928b-fb69-4a34-b7ec-bae7cef32d1f" providerId="ADAL" clId="{881D75E0-1602-430F-8D4B-7B2A216BE67D}" dt="2022-07-14T12:48:30.875" v="28" actId="478"/>
          <ac:spMkLst>
            <pc:docMk/>
            <pc:sldMk cId="2340275141" sldId="287"/>
            <ac:spMk id="44" creationId="{4E239E95-57A7-320A-D0CF-36282A30310B}"/>
          </ac:spMkLst>
        </pc:spChg>
        <pc:spChg chg="del">
          <ac:chgData name="iorw0224@sju.ac.kr" userId="8cd2928b-fb69-4a34-b7ec-bae7cef32d1f" providerId="ADAL" clId="{881D75E0-1602-430F-8D4B-7B2A216BE67D}" dt="2022-07-14T12:48:14.834" v="20" actId="478"/>
          <ac:spMkLst>
            <pc:docMk/>
            <pc:sldMk cId="2340275141" sldId="287"/>
            <ac:spMk id="46" creationId="{25E3081E-DD60-B4FB-97F7-63F48CB347A8}"/>
          </ac:spMkLst>
        </pc:spChg>
        <pc:spChg chg="del">
          <ac:chgData name="iorw0224@sju.ac.kr" userId="8cd2928b-fb69-4a34-b7ec-bae7cef32d1f" providerId="ADAL" clId="{881D75E0-1602-430F-8D4B-7B2A216BE67D}" dt="2022-07-14T12:48:33.407" v="30" actId="478"/>
          <ac:spMkLst>
            <pc:docMk/>
            <pc:sldMk cId="2340275141" sldId="287"/>
            <ac:spMk id="49" creationId="{5C906EAD-36A9-CC39-22CF-5FE5BD8476E2}"/>
          </ac:spMkLst>
        </pc:spChg>
        <pc:spChg chg="del">
          <ac:chgData name="iorw0224@sju.ac.kr" userId="8cd2928b-fb69-4a34-b7ec-bae7cef32d1f" providerId="ADAL" clId="{881D75E0-1602-430F-8D4B-7B2A216BE67D}" dt="2022-07-14T12:48:36.859" v="32" actId="478"/>
          <ac:spMkLst>
            <pc:docMk/>
            <pc:sldMk cId="2340275141" sldId="287"/>
            <ac:spMk id="50" creationId="{67E335B6-6938-683C-863A-CDF37E9657D6}"/>
          </ac:spMkLst>
        </pc:spChg>
        <pc:spChg chg="mod">
          <ac:chgData name="iorw0224@sju.ac.kr" userId="8cd2928b-fb69-4a34-b7ec-bae7cef32d1f" providerId="ADAL" clId="{881D75E0-1602-430F-8D4B-7B2A216BE67D}" dt="2022-07-14T12:50:55.478" v="85" actId="1076"/>
          <ac:spMkLst>
            <pc:docMk/>
            <pc:sldMk cId="2340275141" sldId="287"/>
            <ac:spMk id="52" creationId="{8273D2F7-1987-67B5-8049-91B34CA7608E}"/>
          </ac:spMkLst>
        </pc:spChg>
        <pc:spChg chg="del">
          <ac:chgData name="iorw0224@sju.ac.kr" userId="8cd2928b-fb69-4a34-b7ec-bae7cef32d1f" providerId="ADAL" clId="{881D75E0-1602-430F-8D4B-7B2A216BE67D}" dt="2022-07-14T12:48:14.834" v="20" actId="478"/>
          <ac:spMkLst>
            <pc:docMk/>
            <pc:sldMk cId="2340275141" sldId="287"/>
            <ac:spMk id="53" creationId="{E92E1D3D-EBFF-5EE8-696A-C42FCF85E156}"/>
          </ac:spMkLst>
        </pc:spChg>
        <pc:spChg chg="add del mod">
          <ac:chgData name="iorw0224@sju.ac.kr" userId="8cd2928b-fb69-4a34-b7ec-bae7cef32d1f" providerId="ADAL" clId="{881D75E0-1602-430F-8D4B-7B2A216BE67D}" dt="2022-07-14T12:52:36.289" v="102" actId="1076"/>
          <ac:spMkLst>
            <pc:docMk/>
            <pc:sldMk cId="2340275141" sldId="287"/>
            <ac:spMk id="54" creationId="{970E5179-12B3-96F9-D2B3-F33889B9FC54}"/>
          </ac:spMkLst>
        </pc:spChg>
        <pc:spChg chg="add mod">
          <ac:chgData name="iorw0224@sju.ac.kr" userId="8cd2928b-fb69-4a34-b7ec-bae7cef32d1f" providerId="ADAL" clId="{881D75E0-1602-430F-8D4B-7B2A216BE67D}" dt="2022-07-14T12:47:47.048" v="18" actId="20577"/>
          <ac:spMkLst>
            <pc:docMk/>
            <pc:sldMk cId="2340275141" sldId="287"/>
            <ac:spMk id="55" creationId="{FC231B6C-FA32-AB63-231D-53327EA9C4C8}"/>
          </ac:spMkLst>
        </pc:spChg>
        <pc:spChg chg="add mod">
          <ac:chgData name="iorw0224@sju.ac.kr" userId="8cd2928b-fb69-4a34-b7ec-bae7cef32d1f" providerId="ADAL" clId="{881D75E0-1602-430F-8D4B-7B2A216BE67D}" dt="2022-07-14T12:50:14.716" v="49" actId="1076"/>
          <ac:spMkLst>
            <pc:docMk/>
            <pc:sldMk cId="2340275141" sldId="287"/>
            <ac:spMk id="58" creationId="{A5D6C7D8-E5D9-2E45-7DF8-6F60A0A8F16F}"/>
          </ac:spMkLst>
        </pc:spChg>
        <pc:spChg chg="add mod">
          <ac:chgData name="iorw0224@sju.ac.kr" userId="8cd2928b-fb69-4a34-b7ec-bae7cef32d1f" providerId="ADAL" clId="{881D75E0-1602-430F-8D4B-7B2A216BE67D}" dt="2022-07-14T12:52:02.959" v="95" actId="1076"/>
          <ac:spMkLst>
            <pc:docMk/>
            <pc:sldMk cId="2340275141" sldId="287"/>
            <ac:spMk id="59" creationId="{E8D9FEA2-D78A-651D-8BE8-9F0852814585}"/>
          </ac:spMkLst>
        </pc:spChg>
        <pc:spChg chg="del">
          <ac:chgData name="iorw0224@sju.ac.kr" userId="8cd2928b-fb69-4a34-b7ec-bae7cef32d1f" providerId="ADAL" clId="{881D75E0-1602-430F-8D4B-7B2A216BE67D}" dt="2022-07-14T12:48:14.834" v="20" actId="478"/>
          <ac:spMkLst>
            <pc:docMk/>
            <pc:sldMk cId="2340275141" sldId="287"/>
            <ac:spMk id="61" creationId="{301F65AD-CE93-C5A5-5E9E-58EEAB5B4BDE}"/>
          </ac:spMkLst>
        </pc:spChg>
        <pc:spChg chg="del">
          <ac:chgData name="iorw0224@sju.ac.kr" userId="8cd2928b-fb69-4a34-b7ec-bae7cef32d1f" providerId="ADAL" clId="{881D75E0-1602-430F-8D4B-7B2A216BE67D}" dt="2022-07-14T12:48:14.834" v="20" actId="478"/>
          <ac:spMkLst>
            <pc:docMk/>
            <pc:sldMk cId="2340275141" sldId="287"/>
            <ac:spMk id="62" creationId="{551A65D6-684E-9892-D46B-B07AAFAD2642}"/>
          </ac:spMkLst>
        </pc:spChg>
        <pc:spChg chg="add del mod">
          <ac:chgData name="iorw0224@sju.ac.kr" userId="8cd2928b-fb69-4a34-b7ec-bae7cef32d1f" providerId="ADAL" clId="{881D75E0-1602-430F-8D4B-7B2A216BE67D}" dt="2022-07-14T12:52:13.506" v="97" actId="478"/>
          <ac:spMkLst>
            <pc:docMk/>
            <pc:sldMk cId="2340275141" sldId="287"/>
            <ac:spMk id="72" creationId="{C106BF39-84D4-FDB4-CA99-72783C807927}"/>
          </ac:spMkLst>
        </pc:spChg>
        <pc:spChg chg="add mod">
          <ac:chgData name="iorw0224@sju.ac.kr" userId="8cd2928b-fb69-4a34-b7ec-bae7cef32d1f" providerId="ADAL" clId="{881D75E0-1602-430F-8D4B-7B2A216BE67D}" dt="2022-07-14T12:52:07.969" v="96" actId="1076"/>
          <ac:spMkLst>
            <pc:docMk/>
            <pc:sldMk cId="2340275141" sldId="287"/>
            <ac:spMk id="74" creationId="{0D098F91-F603-DE57-9397-4805F51F6EE4}"/>
          </ac:spMkLst>
        </pc:spChg>
        <pc:spChg chg="add del mod">
          <ac:chgData name="iorw0224@sju.ac.kr" userId="8cd2928b-fb69-4a34-b7ec-bae7cef32d1f" providerId="ADAL" clId="{881D75E0-1602-430F-8D4B-7B2A216BE67D}" dt="2022-07-14T12:51:15.403" v="90"/>
          <ac:spMkLst>
            <pc:docMk/>
            <pc:sldMk cId="2340275141" sldId="287"/>
            <ac:spMk id="76" creationId="{D7C307DC-BBF1-55D3-119B-7B281066FCB5}"/>
          </ac:spMkLst>
        </pc:spChg>
        <pc:spChg chg="add mod">
          <ac:chgData name="iorw0224@sju.ac.kr" userId="8cd2928b-fb69-4a34-b7ec-bae7cef32d1f" providerId="ADAL" clId="{881D75E0-1602-430F-8D4B-7B2A216BE67D}" dt="2022-07-14T12:53:13.262" v="110" actId="1076"/>
          <ac:spMkLst>
            <pc:docMk/>
            <pc:sldMk cId="2340275141" sldId="287"/>
            <ac:spMk id="78" creationId="{BDF22401-411F-8F2F-DEA8-E6E96E5FEB7F}"/>
          </ac:spMkLst>
        </pc:spChg>
        <pc:spChg chg="del">
          <ac:chgData name="iorw0224@sju.ac.kr" userId="8cd2928b-fb69-4a34-b7ec-bae7cef32d1f" providerId="ADAL" clId="{881D75E0-1602-430F-8D4B-7B2A216BE67D}" dt="2022-07-14T12:48:31.961" v="29" actId="478"/>
          <ac:spMkLst>
            <pc:docMk/>
            <pc:sldMk cId="2340275141" sldId="287"/>
            <ac:spMk id="80" creationId="{21E7F54A-492B-A12E-236A-974EB9688832}"/>
          </ac:spMkLst>
        </pc:spChg>
        <pc:spChg chg="del">
          <ac:chgData name="iorw0224@sju.ac.kr" userId="8cd2928b-fb69-4a34-b7ec-bae7cef32d1f" providerId="ADAL" clId="{881D75E0-1602-430F-8D4B-7B2A216BE67D}" dt="2022-07-14T12:48:22.946" v="23" actId="478"/>
          <ac:spMkLst>
            <pc:docMk/>
            <pc:sldMk cId="2340275141" sldId="287"/>
            <ac:spMk id="86" creationId="{FF583C99-7D87-DB94-71F5-B537B852CEE6}"/>
          </ac:spMkLst>
        </pc:spChg>
        <pc:spChg chg="del">
          <ac:chgData name="iorw0224@sju.ac.kr" userId="8cd2928b-fb69-4a34-b7ec-bae7cef32d1f" providerId="ADAL" clId="{881D75E0-1602-430F-8D4B-7B2A216BE67D}" dt="2022-07-14T12:48:20.739" v="22" actId="478"/>
          <ac:spMkLst>
            <pc:docMk/>
            <pc:sldMk cId="2340275141" sldId="287"/>
            <ac:spMk id="89" creationId="{74337597-D681-445D-141A-9916DA6A1628}"/>
          </ac:spMkLst>
        </pc:spChg>
        <pc:picChg chg="add mod">
          <ac:chgData name="iorw0224@sju.ac.kr" userId="8cd2928b-fb69-4a34-b7ec-bae7cef32d1f" providerId="ADAL" clId="{881D75E0-1602-430F-8D4B-7B2A216BE67D}" dt="2022-07-14T12:52:54.831" v="107" actId="1076"/>
          <ac:picMkLst>
            <pc:docMk/>
            <pc:sldMk cId="2340275141" sldId="287"/>
            <ac:picMk id="12" creationId="{DD7D5F68-0581-05B1-5691-7AFB26EA64F1}"/>
          </ac:picMkLst>
        </pc:picChg>
        <pc:picChg chg="add mod">
          <ac:chgData name="iorw0224@sju.ac.kr" userId="8cd2928b-fb69-4a34-b7ec-bae7cef32d1f" providerId="ADAL" clId="{881D75E0-1602-430F-8D4B-7B2A216BE67D}" dt="2022-07-14T12:52:51.837" v="106" actId="14100"/>
          <ac:picMkLst>
            <pc:docMk/>
            <pc:sldMk cId="2340275141" sldId="287"/>
            <ac:picMk id="15" creationId="{40EC56E1-2972-62ED-4271-52BF77D5FD09}"/>
          </ac:picMkLst>
        </pc:picChg>
        <pc:picChg chg="del">
          <ac:chgData name="iorw0224@sju.ac.kr" userId="8cd2928b-fb69-4a34-b7ec-bae7cef32d1f" providerId="ADAL" clId="{881D75E0-1602-430F-8D4B-7B2A216BE67D}" dt="2022-07-14T12:48:14.834" v="20" actId="478"/>
          <ac:picMkLst>
            <pc:docMk/>
            <pc:sldMk cId="2340275141" sldId="287"/>
            <ac:picMk id="16" creationId="{8BBCC071-9011-6740-D7B8-CF64AE2C2FB1}"/>
          </ac:picMkLst>
        </pc:picChg>
        <pc:picChg chg="add mod">
          <ac:chgData name="iorw0224@sju.ac.kr" userId="8cd2928b-fb69-4a34-b7ec-bae7cef32d1f" providerId="ADAL" clId="{881D75E0-1602-430F-8D4B-7B2A216BE67D}" dt="2022-07-14T12:52:44.274" v="104" actId="1076"/>
          <ac:picMkLst>
            <pc:docMk/>
            <pc:sldMk cId="2340275141" sldId="287"/>
            <ac:picMk id="19" creationId="{EF85DF4F-1CBF-A901-E172-E082F0BC1A40}"/>
          </ac:picMkLst>
        </pc:picChg>
        <pc:picChg chg="del">
          <ac:chgData name="iorw0224@sju.ac.kr" userId="8cd2928b-fb69-4a34-b7ec-bae7cef32d1f" providerId="ADAL" clId="{881D75E0-1602-430F-8D4B-7B2A216BE67D}" dt="2022-07-14T12:48:14.834" v="20" actId="478"/>
          <ac:picMkLst>
            <pc:docMk/>
            <pc:sldMk cId="2340275141" sldId="287"/>
            <ac:picMk id="20" creationId="{B61C0BCC-29A5-D6B7-4F86-07BD86AE206B}"/>
          </ac:picMkLst>
        </pc:picChg>
        <pc:picChg chg="del">
          <ac:chgData name="iorw0224@sju.ac.kr" userId="8cd2928b-fb69-4a34-b7ec-bae7cef32d1f" providerId="ADAL" clId="{881D75E0-1602-430F-8D4B-7B2A216BE67D}" dt="2022-07-14T12:48:34.651" v="31" actId="478"/>
          <ac:picMkLst>
            <pc:docMk/>
            <pc:sldMk cId="2340275141" sldId="287"/>
            <ac:picMk id="22" creationId="{83E015C9-DA4A-19CE-0D5C-0D1B62177896}"/>
          </ac:picMkLst>
        </pc:picChg>
        <pc:picChg chg="del">
          <ac:chgData name="iorw0224@sju.ac.kr" userId="8cd2928b-fb69-4a34-b7ec-bae7cef32d1f" providerId="ADAL" clId="{881D75E0-1602-430F-8D4B-7B2A216BE67D}" dt="2022-07-14T12:48:14.834" v="20" actId="478"/>
          <ac:picMkLst>
            <pc:docMk/>
            <pc:sldMk cId="2340275141" sldId="287"/>
            <ac:picMk id="60" creationId="{C3B70672-8767-02E6-CFF2-CA5E6A816F92}"/>
          </ac:picMkLst>
        </pc:picChg>
        <pc:picChg chg="del">
          <ac:chgData name="iorw0224@sju.ac.kr" userId="8cd2928b-fb69-4a34-b7ec-bae7cef32d1f" providerId="ADAL" clId="{881D75E0-1602-430F-8D4B-7B2A216BE67D}" dt="2022-07-14T12:48:11.001" v="19" actId="478"/>
          <ac:picMkLst>
            <pc:docMk/>
            <pc:sldMk cId="2340275141" sldId="287"/>
            <ac:picMk id="64" creationId="{C6C07434-7E3E-4D50-2722-6DCB76E698AC}"/>
          </ac:picMkLst>
        </pc:picChg>
        <pc:picChg chg="del mod">
          <ac:chgData name="iorw0224@sju.ac.kr" userId="8cd2928b-fb69-4a34-b7ec-bae7cef32d1f" providerId="ADAL" clId="{881D75E0-1602-430F-8D4B-7B2A216BE67D}" dt="2022-07-14T12:48:25.437" v="25" actId="478"/>
          <ac:picMkLst>
            <pc:docMk/>
            <pc:sldMk cId="2340275141" sldId="287"/>
            <ac:picMk id="87" creationId="{149E8297-4F70-B6BD-D177-1809FE7CCBF7}"/>
          </ac:picMkLst>
        </pc:picChg>
      </pc:sldChg>
      <pc:sldChg chg="addSp delSp modSp add mod">
        <pc:chgData name="iorw0224@sju.ac.kr" userId="8cd2928b-fb69-4a34-b7ec-bae7cef32d1f" providerId="ADAL" clId="{881D75E0-1602-430F-8D4B-7B2A216BE67D}" dt="2022-07-19T06:12:45.993" v="699" actId="1076"/>
        <pc:sldMkLst>
          <pc:docMk/>
          <pc:sldMk cId="3188990869" sldId="288"/>
        </pc:sldMkLst>
        <pc:spChg chg="del">
          <ac:chgData name="iorw0224@sju.ac.kr" userId="8cd2928b-fb69-4a34-b7ec-bae7cef32d1f" providerId="ADAL" clId="{881D75E0-1602-430F-8D4B-7B2A216BE67D}" dt="2022-07-14T12:54:10.361" v="121" actId="21"/>
          <ac:spMkLst>
            <pc:docMk/>
            <pc:sldMk cId="3188990869" sldId="288"/>
            <ac:spMk id="7" creationId="{BA06E311-F7AA-1560-8DC7-11E653A61DE9}"/>
          </ac:spMkLst>
        </pc:spChg>
        <pc:spChg chg="del mod">
          <ac:chgData name="iorw0224@sju.ac.kr" userId="8cd2928b-fb69-4a34-b7ec-bae7cef32d1f" providerId="ADAL" clId="{881D75E0-1602-430F-8D4B-7B2A216BE67D}" dt="2022-07-14T12:54:37.304" v="126" actId="478"/>
          <ac:spMkLst>
            <pc:docMk/>
            <pc:sldMk cId="3188990869" sldId="288"/>
            <ac:spMk id="8" creationId="{78C088A9-3665-04AD-46DA-9AD4A06222CE}"/>
          </ac:spMkLst>
        </pc:spChg>
        <pc:spChg chg="mod">
          <ac:chgData name="iorw0224@sju.ac.kr" userId="8cd2928b-fb69-4a34-b7ec-bae7cef32d1f" providerId="ADAL" clId="{881D75E0-1602-430F-8D4B-7B2A216BE67D}" dt="2022-07-14T12:55:25.101" v="138" actId="1076"/>
          <ac:spMkLst>
            <pc:docMk/>
            <pc:sldMk cId="3188990869" sldId="288"/>
            <ac:spMk id="13" creationId="{4AF66010-1FC4-DEE1-103B-F9473B43813C}"/>
          </ac:spMkLst>
        </pc:spChg>
        <pc:spChg chg="del mod">
          <ac:chgData name="iorw0224@sju.ac.kr" userId="8cd2928b-fb69-4a34-b7ec-bae7cef32d1f" providerId="ADAL" clId="{881D75E0-1602-430F-8D4B-7B2A216BE67D}" dt="2022-07-14T12:54:37.304" v="126" actId="478"/>
          <ac:spMkLst>
            <pc:docMk/>
            <pc:sldMk cId="3188990869" sldId="288"/>
            <ac:spMk id="18" creationId="{56D15E06-C2D6-E1AB-B143-48F102F763F6}"/>
          </ac:spMkLst>
        </pc:spChg>
        <pc:spChg chg="del">
          <ac:chgData name="iorw0224@sju.ac.kr" userId="8cd2928b-fb69-4a34-b7ec-bae7cef32d1f" providerId="ADAL" clId="{881D75E0-1602-430F-8D4B-7B2A216BE67D}" dt="2022-07-14T12:54:10.361" v="121" actId="21"/>
          <ac:spMkLst>
            <pc:docMk/>
            <pc:sldMk cId="3188990869" sldId="288"/>
            <ac:spMk id="30" creationId="{07B48CC1-5126-D310-F563-8F12B9C888C4}"/>
          </ac:spMkLst>
        </pc:spChg>
        <pc:spChg chg="del mod">
          <ac:chgData name="iorw0224@sju.ac.kr" userId="8cd2928b-fb69-4a34-b7ec-bae7cef32d1f" providerId="ADAL" clId="{881D75E0-1602-430F-8D4B-7B2A216BE67D}" dt="2022-07-14T12:54:37.304" v="126" actId="478"/>
          <ac:spMkLst>
            <pc:docMk/>
            <pc:sldMk cId="3188990869" sldId="288"/>
            <ac:spMk id="36" creationId="{F9772278-9372-6FDE-3D61-76C6AFD9E072}"/>
          </ac:spMkLst>
        </pc:spChg>
        <pc:spChg chg="del mod">
          <ac:chgData name="iorw0224@sju.ac.kr" userId="8cd2928b-fb69-4a34-b7ec-bae7cef32d1f" providerId="ADAL" clId="{881D75E0-1602-430F-8D4B-7B2A216BE67D}" dt="2022-07-14T12:54:37.304" v="126" actId="478"/>
          <ac:spMkLst>
            <pc:docMk/>
            <pc:sldMk cId="3188990869" sldId="288"/>
            <ac:spMk id="37" creationId="{AA83E7BE-0CDD-A3B0-3336-B781C2AB2352}"/>
          </ac:spMkLst>
        </pc:spChg>
        <pc:spChg chg="del mod">
          <ac:chgData name="iorw0224@sju.ac.kr" userId="8cd2928b-fb69-4a34-b7ec-bae7cef32d1f" providerId="ADAL" clId="{881D75E0-1602-430F-8D4B-7B2A216BE67D}" dt="2022-07-14T12:54:37.304" v="126" actId="478"/>
          <ac:spMkLst>
            <pc:docMk/>
            <pc:sldMk cId="3188990869" sldId="288"/>
            <ac:spMk id="38" creationId="{286F4E71-7BC7-650C-4B3B-E7809265F8FC}"/>
          </ac:spMkLst>
        </pc:spChg>
        <pc:spChg chg="add mod">
          <ac:chgData name="iorw0224@sju.ac.kr" userId="8cd2928b-fb69-4a34-b7ec-bae7cef32d1f" providerId="ADAL" clId="{881D75E0-1602-430F-8D4B-7B2A216BE67D}" dt="2022-07-14T12:53:51.031" v="119" actId="164"/>
          <ac:spMkLst>
            <pc:docMk/>
            <pc:sldMk cId="3188990869" sldId="288"/>
            <ac:spMk id="42" creationId="{CFAD977E-E08F-8689-F270-C6B262D8EF67}"/>
          </ac:spMkLst>
        </pc:spChg>
        <pc:spChg chg="add mod">
          <ac:chgData name="iorw0224@sju.ac.kr" userId="8cd2928b-fb69-4a34-b7ec-bae7cef32d1f" providerId="ADAL" clId="{881D75E0-1602-430F-8D4B-7B2A216BE67D}" dt="2022-07-14T12:53:51.031" v="119" actId="164"/>
          <ac:spMkLst>
            <pc:docMk/>
            <pc:sldMk cId="3188990869" sldId="288"/>
            <ac:spMk id="43" creationId="{AC9AD90E-8F68-D6AF-B211-4E6E28B935F7}"/>
          </ac:spMkLst>
        </pc:spChg>
        <pc:spChg chg="add mod">
          <ac:chgData name="iorw0224@sju.ac.kr" userId="8cd2928b-fb69-4a34-b7ec-bae7cef32d1f" providerId="ADAL" clId="{881D75E0-1602-430F-8D4B-7B2A216BE67D}" dt="2022-07-14T12:57:03.232" v="179" actId="5793"/>
          <ac:spMkLst>
            <pc:docMk/>
            <pc:sldMk cId="3188990869" sldId="288"/>
            <ac:spMk id="44" creationId="{6ED809B8-E642-A65C-2CAD-EE262CCE3184}"/>
          </ac:spMkLst>
        </pc:spChg>
        <pc:spChg chg="add mod">
          <ac:chgData name="iorw0224@sju.ac.kr" userId="8cd2928b-fb69-4a34-b7ec-bae7cef32d1f" providerId="ADAL" clId="{881D75E0-1602-430F-8D4B-7B2A216BE67D}" dt="2022-07-19T05:46:56.854" v="251" actId="1076"/>
          <ac:spMkLst>
            <pc:docMk/>
            <pc:sldMk cId="3188990869" sldId="288"/>
            <ac:spMk id="45" creationId="{4D708480-8252-00FC-363E-35EED9E0ADCB}"/>
          </ac:spMkLst>
        </pc:spChg>
        <pc:spChg chg="del">
          <ac:chgData name="iorw0224@sju.ac.kr" userId="8cd2928b-fb69-4a34-b7ec-bae7cef32d1f" providerId="ADAL" clId="{881D75E0-1602-430F-8D4B-7B2A216BE67D}" dt="2022-07-14T12:54:37.304" v="126" actId="478"/>
          <ac:spMkLst>
            <pc:docMk/>
            <pc:sldMk cId="3188990869" sldId="288"/>
            <ac:spMk id="45" creationId="{717B716A-7D21-F758-F801-38EE9C15EE0A}"/>
          </ac:spMkLst>
        </pc:spChg>
        <pc:spChg chg="add mod">
          <ac:chgData name="iorw0224@sju.ac.kr" userId="8cd2928b-fb69-4a34-b7ec-bae7cef32d1f" providerId="ADAL" clId="{881D75E0-1602-430F-8D4B-7B2A216BE67D}" dt="2022-07-14T12:53:51.031" v="119" actId="164"/>
          <ac:spMkLst>
            <pc:docMk/>
            <pc:sldMk cId="3188990869" sldId="288"/>
            <ac:spMk id="46" creationId="{4DDF1449-4A7B-5157-C18E-3898B86E79A3}"/>
          </ac:spMkLst>
        </pc:spChg>
        <pc:spChg chg="add mod">
          <ac:chgData name="iorw0224@sju.ac.kr" userId="8cd2928b-fb69-4a34-b7ec-bae7cef32d1f" providerId="ADAL" clId="{881D75E0-1602-430F-8D4B-7B2A216BE67D}" dt="2022-07-14T12:53:51.031" v="119" actId="164"/>
          <ac:spMkLst>
            <pc:docMk/>
            <pc:sldMk cId="3188990869" sldId="288"/>
            <ac:spMk id="47" creationId="{EC9FA11A-E8AB-F260-87F5-01AE72BB1650}"/>
          </ac:spMkLst>
        </pc:spChg>
        <pc:spChg chg="add mod">
          <ac:chgData name="iorw0224@sju.ac.kr" userId="8cd2928b-fb69-4a34-b7ec-bae7cef32d1f" providerId="ADAL" clId="{881D75E0-1602-430F-8D4B-7B2A216BE67D}" dt="2022-07-14T12:53:51.031" v="119" actId="164"/>
          <ac:spMkLst>
            <pc:docMk/>
            <pc:sldMk cId="3188990869" sldId="288"/>
            <ac:spMk id="48" creationId="{10E8A825-1950-D01E-29C9-91258E097B02}"/>
          </ac:spMkLst>
        </pc:spChg>
        <pc:spChg chg="add mod">
          <ac:chgData name="iorw0224@sju.ac.kr" userId="8cd2928b-fb69-4a34-b7ec-bae7cef32d1f" providerId="ADAL" clId="{881D75E0-1602-430F-8D4B-7B2A216BE67D}" dt="2022-07-14T12:53:51.031" v="119" actId="164"/>
          <ac:spMkLst>
            <pc:docMk/>
            <pc:sldMk cId="3188990869" sldId="288"/>
            <ac:spMk id="49" creationId="{2E730EE5-EFB8-EB5D-880C-9BB07DC578B7}"/>
          </ac:spMkLst>
        </pc:spChg>
        <pc:spChg chg="add mod">
          <ac:chgData name="iorw0224@sju.ac.kr" userId="8cd2928b-fb69-4a34-b7ec-bae7cef32d1f" providerId="ADAL" clId="{881D75E0-1602-430F-8D4B-7B2A216BE67D}" dt="2022-07-14T12:53:51.031" v="119" actId="164"/>
          <ac:spMkLst>
            <pc:docMk/>
            <pc:sldMk cId="3188990869" sldId="288"/>
            <ac:spMk id="50" creationId="{52661824-7175-6E8D-6902-116924526D1E}"/>
          </ac:spMkLst>
        </pc:spChg>
        <pc:spChg chg="add mod">
          <ac:chgData name="iorw0224@sju.ac.kr" userId="8cd2928b-fb69-4a34-b7ec-bae7cef32d1f" providerId="ADAL" clId="{881D75E0-1602-430F-8D4B-7B2A216BE67D}" dt="2022-07-14T12:53:51.031" v="119" actId="164"/>
          <ac:spMkLst>
            <pc:docMk/>
            <pc:sldMk cId="3188990869" sldId="288"/>
            <ac:spMk id="51" creationId="{1A830C3F-50FA-7C64-863F-80116F91C3B2}"/>
          </ac:spMkLst>
        </pc:spChg>
        <pc:spChg chg="del mod">
          <ac:chgData name="iorw0224@sju.ac.kr" userId="8cd2928b-fb69-4a34-b7ec-bae7cef32d1f" providerId="ADAL" clId="{881D75E0-1602-430F-8D4B-7B2A216BE67D}" dt="2022-07-19T05:46:42.728" v="248" actId="21"/>
          <ac:spMkLst>
            <pc:docMk/>
            <pc:sldMk cId="3188990869" sldId="288"/>
            <ac:spMk id="52" creationId="{8273D2F7-1987-67B5-8049-91B34CA7608E}"/>
          </ac:spMkLst>
        </pc:spChg>
        <pc:spChg chg="add mod">
          <ac:chgData name="iorw0224@sju.ac.kr" userId="8cd2928b-fb69-4a34-b7ec-bae7cef32d1f" providerId="ADAL" clId="{881D75E0-1602-430F-8D4B-7B2A216BE67D}" dt="2022-07-14T12:53:51.031" v="119" actId="164"/>
          <ac:spMkLst>
            <pc:docMk/>
            <pc:sldMk cId="3188990869" sldId="288"/>
            <ac:spMk id="53" creationId="{7112313F-3BC4-1579-1FB2-D37901F2C32C}"/>
          </ac:spMkLst>
        </pc:spChg>
        <pc:spChg chg="add del mod">
          <ac:chgData name="iorw0224@sju.ac.kr" userId="8cd2928b-fb69-4a34-b7ec-bae7cef32d1f" providerId="ADAL" clId="{881D75E0-1602-430F-8D4B-7B2A216BE67D}" dt="2022-07-19T05:46:42.728" v="248" actId="21"/>
          <ac:spMkLst>
            <pc:docMk/>
            <pc:sldMk cId="3188990869" sldId="288"/>
            <ac:spMk id="54" creationId="{970E5179-12B3-96F9-D2B3-F33889B9FC54}"/>
          </ac:spMkLst>
        </pc:spChg>
        <pc:spChg chg="del mod">
          <ac:chgData name="iorw0224@sju.ac.kr" userId="8cd2928b-fb69-4a34-b7ec-bae7cef32d1f" providerId="ADAL" clId="{881D75E0-1602-430F-8D4B-7B2A216BE67D}" dt="2022-07-19T06:12:38.734" v="697"/>
          <ac:spMkLst>
            <pc:docMk/>
            <pc:sldMk cId="3188990869" sldId="288"/>
            <ac:spMk id="55" creationId="{FC231B6C-FA32-AB63-231D-53327EA9C4C8}"/>
          </ac:spMkLst>
        </pc:spChg>
        <pc:spChg chg="mod">
          <ac:chgData name="iorw0224@sju.ac.kr" userId="8cd2928b-fb69-4a34-b7ec-bae7cef32d1f" providerId="ADAL" clId="{881D75E0-1602-430F-8D4B-7B2A216BE67D}" dt="2022-07-14T12:55:25.101" v="138" actId="1076"/>
          <ac:spMkLst>
            <pc:docMk/>
            <pc:sldMk cId="3188990869" sldId="288"/>
            <ac:spMk id="58" creationId="{A5D6C7D8-E5D9-2E45-7DF8-6F60A0A8F16F}"/>
          </ac:spMkLst>
        </pc:spChg>
        <pc:spChg chg="add mod">
          <ac:chgData name="iorw0224@sju.ac.kr" userId="8cd2928b-fb69-4a34-b7ec-bae7cef32d1f" providerId="ADAL" clId="{881D75E0-1602-430F-8D4B-7B2A216BE67D}" dt="2022-07-19T05:46:56.854" v="251" actId="1076"/>
          <ac:spMkLst>
            <pc:docMk/>
            <pc:sldMk cId="3188990869" sldId="288"/>
            <ac:spMk id="59" creationId="{4ECEA4B4-4352-0E2F-0404-566818A0C5C2}"/>
          </ac:spMkLst>
        </pc:spChg>
        <pc:spChg chg="del">
          <ac:chgData name="iorw0224@sju.ac.kr" userId="8cd2928b-fb69-4a34-b7ec-bae7cef32d1f" providerId="ADAL" clId="{881D75E0-1602-430F-8D4B-7B2A216BE67D}" dt="2022-07-14T12:55:55.819" v="148" actId="478"/>
          <ac:spMkLst>
            <pc:docMk/>
            <pc:sldMk cId="3188990869" sldId="288"/>
            <ac:spMk id="59" creationId="{E8D9FEA2-D78A-651D-8BE8-9F0852814585}"/>
          </ac:spMkLst>
        </pc:spChg>
        <pc:spChg chg="del mod">
          <ac:chgData name="iorw0224@sju.ac.kr" userId="8cd2928b-fb69-4a34-b7ec-bae7cef32d1f" providerId="ADAL" clId="{881D75E0-1602-430F-8D4B-7B2A216BE67D}" dt="2022-07-14T12:54:37.304" v="126" actId="478"/>
          <ac:spMkLst>
            <pc:docMk/>
            <pc:sldMk cId="3188990869" sldId="288"/>
            <ac:spMk id="63" creationId="{A19D9FE4-0F50-4435-A473-F0EB612CC8C5}"/>
          </ac:spMkLst>
        </pc:spChg>
        <pc:spChg chg="add mod">
          <ac:chgData name="iorw0224@sju.ac.kr" userId="8cd2928b-fb69-4a34-b7ec-bae7cef32d1f" providerId="ADAL" clId="{881D75E0-1602-430F-8D4B-7B2A216BE67D}" dt="2022-07-19T06:12:45.993" v="699" actId="1076"/>
          <ac:spMkLst>
            <pc:docMk/>
            <pc:sldMk cId="3188990869" sldId="288"/>
            <ac:spMk id="65" creationId="{1CB3BA7B-DF87-3655-56D8-6C6AF83C18A6}"/>
          </ac:spMkLst>
        </pc:spChg>
        <pc:spChg chg="del mod">
          <ac:chgData name="iorw0224@sju.ac.kr" userId="8cd2928b-fb69-4a34-b7ec-bae7cef32d1f" providerId="ADAL" clId="{881D75E0-1602-430F-8D4B-7B2A216BE67D}" dt="2022-07-14T12:54:37.304" v="126" actId="478"/>
          <ac:spMkLst>
            <pc:docMk/>
            <pc:sldMk cId="3188990869" sldId="288"/>
            <ac:spMk id="65" creationId="{E1C896C5-2556-4883-BC54-D61B23505E29}"/>
          </ac:spMkLst>
        </pc:spChg>
        <pc:spChg chg="del mod">
          <ac:chgData name="iorw0224@sju.ac.kr" userId="8cd2928b-fb69-4a34-b7ec-bae7cef32d1f" providerId="ADAL" clId="{881D75E0-1602-430F-8D4B-7B2A216BE67D}" dt="2022-07-14T12:54:37.304" v="126" actId="478"/>
          <ac:spMkLst>
            <pc:docMk/>
            <pc:sldMk cId="3188990869" sldId="288"/>
            <ac:spMk id="73" creationId="{C72CD3EE-2E91-48D9-954D-474F10498196}"/>
          </ac:spMkLst>
        </pc:spChg>
        <pc:spChg chg="mod">
          <ac:chgData name="iorw0224@sju.ac.kr" userId="8cd2928b-fb69-4a34-b7ec-bae7cef32d1f" providerId="ADAL" clId="{881D75E0-1602-430F-8D4B-7B2A216BE67D}" dt="2022-07-19T05:47:03.247" v="252" actId="1076"/>
          <ac:spMkLst>
            <pc:docMk/>
            <pc:sldMk cId="3188990869" sldId="288"/>
            <ac:spMk id="74" creationId="{0D098F91-F603-DE57-9397-4805F51F6EE4}"/>
          </ac:spMkLst>
        </pc:spChg>
        <pc:spChg chg="del">
          <ac:chgData name="iorw0224@sju.ac.kr" userId="8cd2928b-fb69-4a34-b7ec-bae7cef32d1f" providerId="ADAL" clId="{881D75E0-1602-430F-8D4B-7B2A216BE67D}" dt="2022-07-14T12:53:25.069" v="113" actId="478"/>
          <ac:spMkLst>
            <pc:docMk/>
            <pc:sldMk cId="3188990869" sldId="288"/>
            <ac:spMk id="78" creationId="{BDF22401-411F-8F2F-DEA8-E6E96E5FEB7F}"/>
          </ac:spMkLst>
        </pc:spChg>
        <pc:spChg chg="del mod">
          <ac:chgData name="iorw0224@sju.ac.kr" userId="8cd2928b-fb69-4a34-b7ec-bae7cef32d1f" providerId="ADAL" clId="{881D75E0-1602-430F-8D4B-7B2A216BE67D}" dt="2022-07-14T12:54:37.304" v="126" actId="478"/>
          <ac:spMkLst>
            <pc:docMk/>
            <pc:sldMk cId="3188990869" sldId="288"/>
            <ac:spMk id="79" creationId="{E25DDB38-C138-4C2B-972C-7167AF8A5202}"/>
          </ac:spMkLst>
        </pc:spChg>
        <pc:spChg chg="add mod">
          <ac:chgData name="iorw0224@sju.ac.kr" userId="8cd2928b-fb69-4a34-b7ec-bae7cef32d1f" providerId="ADAL" clId="{881D75E0-1602-430F-8D4B-7B2A216BE67D}" dt="2022-07-14T12:54:18.082" v="123" actId="1076"/>
          <ac:spMkLst>
            <pc:docMk/>
            <pc:sldMk cId="3188990869" sldId="288"/>
            <ac:spMk id="81" creationId="{F7C5D608-51EA-BCA7-4766-1D86869FFDA4}"/>
          </ac:spMkLst>
        </pc:spChg>
        <pc:spChg chg="add mod">
          <ac:chgData name="iorw0224@sju.ac.kr" userId="8cd2928b-fb69-4a34-b7ec-bae7cef32d1f" providerId="ADAL" clId="{881D75E0-1602-430F-8D4B-7B2A216BE67D}" dt="2022-07-14T12:54:28.107" v="125" actId="1076"/>
          <ac:spMkLst>
            <pc:docMk/>
            <pc:sldMk cId="3188990869" sldId="288"/>
            <ac:spMk id="83" creationId="{484206AE-8D03-CBAA-6782-26A3CD3D7AC3}"/>
          </ac:spMkLst>
        </pc:spChg>
        <pc:spChg chg="add del mod">
          <ac:chgData name="iorw0224@sju.ac.kr" userId="8cd2928b-fb69-4a34-b7ec-bae7cef32d1f" providerId="ADAL" clId="{881D75E0-1602-430F-8D4B-7B2A216BE67D}" dt="2022-07-14T12:55:10.697" v="135"/>
          <ac:spMkLst>
            <pc:docMk/>
            <pc:sldMk cId="3188990869" sldId="288"/>
            <ac:spMk id="84" creationId="{313330CF-F591-CFDA-867B-51DC2A7463ED}"/>
          </ac:spMkLst>
        </pc:spChg>
        <pc:spChg chg="add del mod">
          <ac:chgData name="iorw0224@sju.ac.kr" userId="8cd2928b-fb69-4a34-b7ec-bae7cef32d1f" providerId="ADAL" clId="{881D75E0-1602-430F-8D4B-7B2A216BE67D}" dt="2022-07-14T12:55:10.697" v="135"/>
          <ac:spMkLst>
            <pc:docMk/>
            <pc:sldMk cId="3188990869" sldId="288"/>
            <ac:spMk id="85" creationId="{3B6A6F04-A10C-6A43-3918-F248F020611C}"/>
          </ac:spMkLst>
        </pc:spChg>
        <pc:spChg chg="add mod">
          <ac:chgData name="iorw0224@sju.ac.kr" userId="8cd2928b-fb69-4a34-b7ec-bae7cef32d1f" providerId="ADAL" clId="{881D75E0-1602-430F-8D4B-7B2A216BE67D}" dt="2022-07-19T05:47:03.247" v="252" actId="1076"/>
          <ac:spMkLst>
            <pc:docMk/>
            <pc:sldMk cId="3188990869" sldId="288"/>
            <ac:spMk id="86" creationId="{B2F2A634-8D8B-1AB4-A855-6AC7A107447B}"/>
          </ac:spMkLst>
        </pc:spChg>
        <pc:spChg chg="add mod">
          <ac:chgData name="iorw0224@sju.ac.kr" userId="8cd2928b-fb69-4a34-b7ec-bae7cef32d1f" providerId="ADAL" clId="{881D75E0-1602-430F-8D4B-7B2A216BE67D}" dt="2022-07-14T12:57:08.892" v="186" actId="20577"/>
          <ac:spMkLst>
            <pc:docMk/>
            <pc:sldMk cId="3188990869" sldId="288"/>
            <ac:spMk id="87" creationId="{8D0118A9-5A74-5B24-F38E-BA82E5D54F94}"/>
          </ac:spMkLst>
        </pc:spChg>
        <pc:grpChg chg="add mod">
          <ac:chgData name="iorw0224@sju.ac.kr" userId="8cd2928b-fb69-4a34-b7ec-bae7cef32d1f" providerId="ADAL" clId="{881D75E0-1602-430F-8D4B-7B2A216BE67D}" dt="2022-07-14T12:55:29.159" v="141" actId="1076"/>
          <ac:grpSpMkLst>
            <pc:docMk/>
            <pc:sldMk cId="3188990869" sldId="288"/>
            <ac:grpSpMk id="10" creationId="{4401AD9B-8D4A-FDF9-8129-0BAB1E447D1D}"/>
          </ac:grpSpMkLst>
        </pc:grpChg>
        <pc:picChg chg="del">
          <ac:chgData name="iorw0224@sju.ac.kr" userId="8cd2928b-fb69-4a34-b7ec-bae7cef32d1f" providerId="ADAL" clId="{881D75E0-1602-430F-8D4B-7B2A216BE67D}" dt="2022-07-14T12:53:22.910" v="112" actId="478"/>
          <ac:picMkLst>
            <pc:docMk/>
            <pc:sldMk cId="3188990869" sldId="288"/>
            <ac:picMk id="12" creationId="{DD7D5F68-0581-05B1-5691-7AFB26EA64F1}"/>
          </ac:picMkLst>
        </pc:picChg>
        <pc:picChg chg="del mod">
          <ac:chgData name="iorw0224@sju.ac.kr" userId="8cd2928b-fb69-4a34-b7ec-bae7cef32d1f" providerId="ADAL" clId="{881D75E0-1602-430F-8D4B-7B2A216BE67D}" dt="2022-07-19T05:46:42.728" v="248" actId="21"/>
          <ac:picMkLst>
            <pc:docMk/>
            <pc:sldMk cId="3188990869" sldId="288"/>
            <ac:picMk id="15" creationId="{40EC56E1-2972-62ED-4271-52BF77D5FD09}"/>
          </ac:picMkLst>
        </pc:picChg>
        <pc:picChg chg="add mod modCrop">
          <ac:chgData name="iorw0224@sju.ac.kr" userId="8cd2928b-fb69-4a34-b7ec-bae7cef32d1f" providerId="ADAL" clId="{881D75E0-1602-430F-8D4B-7B2A216BE67D}" dt="2022-07-14T12:56:32.004" v="152" actId="1076"/>
          <ac:picMkLst>
            <pc:docMk/>
            <pc:sldMk cId="3188990869" sldId="288"/>
            <ac:picMk id="16" creationId="{1D9FA9EF-E46C-EFC8-D7F5-104C3388583A}"/>
          </ac:picMkLst>
        </pc:picChg>
        <pc:picChg chg="mod">
          <ac:chgData name="iorw0224@sju.ac.kr" userId="8cd2928b-fb69-4a34-b7ec-bae7cef32d1f" providerId="ADAL" clId="{881D75E0-1602-430F-8D4B-7B2A216BE67D}" dt="2022-07-19T05:47:11.111" v="255" actId="1076"/>
          <ac:picMkLst>
            <pc:docMk/>
            <pc:sldMk cId="3188990869" sldId="288"/>
            <ac:picMk id="19" creationId="{EF85DF4F-1CBF-A901-E172-E082F0BC1A40}"/>
          </ac:picMkLst>
        </pc:picChg>
        <pc:picChg chg="add mod">
          <ac:chgData name="iorw0224@sju.ac.kr" userId="8cd2928b-fb69-4a34-b7ec-bae7cef32d1f" providerId="ADAL" clId="{881D75E0-1602-430F-8D4B-7B2A216BE67D}" dt="2022-07-19T05:47:09.322" v="254" actId="1076"/>
          <ac:picMkLst>
            <pc:docMk/>
            <pc:sldMk cId="3188990869" sldId="288"/>
            <ac:picMk id="63" creationId="{349871B8-CB55-1CCC-B72F-4BDA6DC9082F}"/>
          </ac:picMkLst>
        </pc:picChg>
        <pc:cxnChg chg="del mod">
          <ac:chgData name="iorw0224@sju.ac.kr" userId="8cd2928b-fb69-4a34-b7ec-bae7cef32d1f" providerId="ADAL" clId="{881D75E0-1602-430F-8D4B-7B2A216BE67D}" dt="2022-07-14T12:54:37.304" v="126" actId="478"/>
          <ac:cxnSpMkLst>
            <pc:docMk/>
            <pc:sldMk cId="3188990869" sldId="288"/>
            <ac:cxnSpMk id="34" creationId="{1852DFA1-DB4A-44CF-A6CB-6C6A61C93DB0}"/>
          </ac:cxnSpMkLst>
        </pc:cxnChg>
        <pc:cxnChg chg="add mod">
          <ac:chgData name="iorw0224@sju.ac.kr" userId="8cd2928b-fb69-4a34-b7ec-bae7cef32d1f" providerId="ADAL" clId="{881D75E0-1602-430F-8D4B-7B2A216BE67D}" dt="2022-07-14T12:53:51.031" v="119" actId="164"/>
          <ac:cxnSpMkLst>
            <pc:docMk/>
            <pc:sldMk cId="3188990869" sldId="288"/>
            <ac:cxnSpMk id="56" creationId="{A39AB5E3-22DE-2CF0-D113-E5418CAE13C8}"/>
          </ac:cxnSpMkLst>
        </pc:cxnChg>
        <pc:cxnChg chg="add mod">
          <ac:chgData name="iorw0224@sju.ac.kr" userId="8cd2928b-fb69-4a34-b7ec-bae7cef32d1f" providerId="ADAL" clId="{881D75E0-1602-430F-8D4B-7B2A216BE67D}" dt="2022-07-14T12:53:51.031" v="119" actId="164"/>
          <ac:cxnSpMkLst>
            <pc:docMk/>
            <pc:sldMk cId="3188990869" sldId="288"/>
            <ac:cxnSpMk id="57" creationId="{F3F01952-5E91-0938-E903-6377537FDB7D}"/>
          </ac:cxnSpMkLst>
        </pc:cxnChg>
        <pc:cxnChg chg="add mod">
          <ac:chgData name="iorw0224@sju.ac.kr" userId="8cd2928b-fb69-4a34-b7ec-bae7cef32d1f" providerId="ADAL" clId="{881D75E0-1602-430F-8D4B-7B2A216BE67D}" dt="2022-07-14T12:53:51.031" v="119" actId="164"/>
          <ac:cxnSpMkLst>
            <pc:docMk/>
            <pc:sldMk cId="3188990869" sldId="288"/>
            <ac:cxnSpMk id="60" creationId="{BE98C9FF-D6A3-2F23-CCE5-D4F2F3406E61}"/>
          </ac:cxnSpMkLst>
        </pc:cxnChg>
        <pc:cxnChg chg="add mod">
          <ac:chgData name="iorw0224@sju.ac.kr" userId="8cd2928b-fb69-4a34-b7ec-bae7cef32d1f" providerId="ADAL" clId="{881D75E0-1602-430F-8D4B-7B2A216BE67D}" dt="2022-07-14T12:53:51.031" v="119" actId="164"/>
          <ac:cxnSpMkLst>
            <pc:docMk/>
            <pc:sldMk cId="3188990869" sldId="288"/>
            <ac:cxnSpMk id="61" creationId="{E350BA54-FDD5-8E33-F9A0-4403EC49C462}"/>
          </ac:cxnSpMkLst>
        </pc:cxnChg>
        <pc:cxnChg chg="add mod">
          <ac:chgData name="iorw0224@sju.ac.kr" userId="8cd2928b-fb69-4a34-b7ec-bae7cef32d1f" providerId="ADAL" clId="{881D75E0-1602-430F-8D4B-7B2A216BE67D}" dt="2022-07-14T12:53:51.031" v="119" actId="164"/>
          <ac:cxnSpMkLst>
            <pc:docMk/>
            <pc:sldMk cId="3188990869" sldId="288"/>
            <ac:cxnSpMk id="62" creationId="{6D1D8A75-BA00-FA31-19CA-F4C2E3361F54}"/>
          </ac:cxnSpMkLst>
        </pc:cxnChg>
        <pc:cxnChg chg="add mod">
          <ac:chgData name="iorw0224@sju.ac.kr" userId="8cd2928b-fb69-4a34-b7ec-bae7cef32d1f" providerId="ADAL" clId="{881D75E0-1602-430F-8D4B-7B2A216BE67D}" dt="2022-07-14T12:53:51.031" v="119" actId="164"/>
          <ac:cxnSpMkLst>
            <pc:docMk/>
            <pc:sldMk cId="3188990869" sldId="288"/>
            <ac:cxnSpMk id="64" creationId="{6B43720A-5476-73E2-921B-0C696C0C089F}"/>
          </ac:cxnSpMkLst>
        </pc:cxnChg>
        <pc:cxnChg chg="del mod">
          <ac:chgData name="iorw0224@sju.ac.kr" userId="8cd2928b-fb69-4a34-b7ec-bae7cef32d1f" providerId="ADAL" clId="{881D75E0-1602-430F-8D4B-7B2A216BE67D}" dt="2022-07-14T12:54:37.304" v="126" actId="478"/>
          <ac:cxnSpMkLst>
            <pc:docMk/>
            <pc:sldMk cId="3188990869" sldId="288"/>
            <ac:cxnSpMk id="66" creationId="{F45DC16A-BBCA-832C-A78B-DC1635F2AE29}"/>
          </ac:cxnSpMkLst>
        </pc:cxnChg>
        <pc:cxnChg chg="del mod">
          <ac:chgData name="iorw0224@sju.ac.kr" userId="8cd2928b-fb69-4a34-b7ec-bae7cef32d1f" providerId="ADAL" clId="{881D75E0-1602-430F-8D4B-7B2A216BE67D}" dt="2022-07-14T12:54:37.304" v="126" actId="478"/>
          <ac:cxnSpMkLst>
            <pc:docMk/>
            <pc:sldMk cId="3188990869" sldId="288"/>
            <ac:cxnSpMk id="67" creationId="{DE8285B2-B0DB-CC3C-EB0D-69610DA02B37}"/>
          </ac:cxnSpMkLst>
        </pc:cxnChg>
        <pc:cxnChg chg="del mod">
          <ac:chgData name="iorw0224@sju.ac.kr" userId="8cd2928b-fb69-4a34-b7ec-bae7cef32d1f" providerId="ADAL" clId="{881D75E0-1602-430F-8D4B-7B2A216BE67D}" dt="2022-07-14T12:54:37.304" v="126" actId="478"/>
          <ac:cxnSpMkLst>
            <pc:docMk/>
            <pc:sldMk cId="3188990869" sldId="288"/>
            <ac:cxnSpMk id="68" creationId="{B71E6C29-7B6E-44D5-C412-4A34D6D614BC}"/>
          </ac:cxnSpMkLst>
        </pc:cxnChg>
        <pc:cxnChg chg="del mod">
          <ac:chgData name="iorw0224@sju.ac.kr" userId="8cd2928b-fb69-4a34-b7ec-bae7cef32d1f" providerId="ADAL" clId="{881D75E0-1602-430F-8D4B-7B2A216BE67D}" dt="2022-07-14T12:54:37.304" v="126" actId="478"/>
          <ac:cxnSpMkLst>
            <pc:docMk/>
            <pc:sldMk cId="3188990869" sldId="288"/>
            <ac:cxnSpMk id="69" creationId="{DCA5B09F-B5E9-0D7F-72F5-F97FB91D7F3C}"/>
          </ac:cxnSpMkLst>
        </pc:cxnChg>
        <pc:cxnChg chg="del mod">
          <ac:chgData name="iorw0224@sju.ac.kr" userId="8cd2928b-fb69-4a34-b7ec-bae7cef32d1f" providerId="ADAL" clId="{881D75E0-1602-430F-8D4B-7B2A216BE67D}" dt="2022-07-14T12:54:37.304" v="126" actId="478"/>
          <ac:cxnSpMkLst>
            <pc:docMk/>
            <pc:sldMk cId="3188990869" sldId="288"/>
            <ac:cxnSpMk id="70" creationId="{C25EA6C2-B1EB-DC07-8A1D-C57B24715D05}"/>
          </ac:cxnSpMkLst>
        </pc:cxnChg>
        <pc:cxnChg chg="del mod">
          <ac:chgData name="iorw0224@sju.ac.kr" userId="8cd2928b-fb69-4a34-b7ec-bae7cef32d1f" providerId="ADAL" clId="{881D75E0-1602-430F-8D4B-7B2A216BE67D}" dt="2022-07-14T12:54:37.304" v="126" actId="478"/>
          <ac:cxnSpMkLst>
            <pc:docMk/>
            <pc:sldMk cId="3188990869" sldId="288"/>
            <ac:cxnSpMk id="71" creationId="{C0FDE40C-FEFE-E6E3-F749-13FE53D9AF56}"/>
          </ac:cxnSpMkLst>
        </pc:cxnChg>
        <pc:cxnChg chg="add mod">
          <ac:chgData name="iorw0224@sju.ac.kr" userId="8cd2928b-fb69-4a34-b7ec-bae7cef32d1f" providerId="ADAL" clId="{881D75E0-1602-430F-8D4B-7B2A216BE67D}" dt="2022-07-14T12:53:51.031" v="119" actId="164"/>
          <ac:cxnSpMkLst>
            <pc:docMk/>
            <pc:sldMk cId="3188990869" sldId="288"/>
            <ac:cxnSpMk id="72" creationId="{3E733A5E-39F7-13D2-42E9-15A2B273BAA9}"/>
          </ac:cxnSpMkLst>
        </pc:cxnChg>
        <pc:cxnChg chg="del mod">
          <ac:chgData name="iorw0224@sju.ac.kr" userId="8cd2928b-fb69-4a34-b7ec-bae7cef32d1f" providerId="ADAL" clId="{881D75E0-1602-430F-8D4B-7B2A216BE67D}" dt="2022-07-14T12:54:37.304" v="126" actId="478"/>
          <ac:cxnSpMkLst>
            <pc:docMk/>
            <pc:sldMk cId="3188990869" sldId="288"/>
            <ac:cxnSpMk id="75" creationId="{7F68C8E2-F215-0028-48A1-47ABD4A297EB}"/>
          </ac:cxnSpMkLst>
        </pc:cxnChg>
        <pc:cxnChg chg="add mod">
          <ac:chgData name="iorw0224@sju.ac.kr" userId="8cd2928b-fb69-4a34-b7ec-bae7cef32d1f" providerId="ADAL" clId="{881D75E0-1602-430F-8D4B-7B2A216BE67D}" dt="2022-07-14T12:53:51.031" v="119" actId="164"/>
          <ac:cxnSpMkLst>
            <pc:docMk/>
            <pc:sldMk cId="3188990869" sldId="288"/>
            <ac:cxnSpMk id="76" creationId="{9228BE64-025A-BDC7-D940-889EF477E795}"/>
          </ac:cxnSpMkLst>
        </pc:cxnChg>
        <pc:cxnChg chg="del mod">
          <ac:chgData name="iorw0224@sju.ac.kr" userId="8cd2928b-fb69-4a34-b7ec-bae7cef32d1f" providerId="ADAL" clId="{881D75E0-1602-430F-8D4B-7B2A216BE67D}" dt="2022-07-14T12:54:37.304" v="126" actId="478"/>
          <ac:cxnSpMkLst>
            <pc:docMk/>
            <pc:sldMk cId="3188990869" sldId="288"/>
            <ac:cxnSpMk id="77" creationId="{608058FF-9CF6-80B6-C815-D85B599C208E}"/>
          </ac:cxnSpMkLst>
        </pc:cxnChg>
        <pc:cxnChg chg="add mod">
          <ac:chgData name="iorw0224@sju.ac.kr" userId="8cd2928b-fb69-4a34-b7ec-bae7cef32d1f" providerId="ADAL" clId="{881D75E0-1602-430F-8D4B-7B2A216BE67D}" dt="2022-07-14T12:53:51.031" v="119" actId="164"/>
          <ac:cxnSpMkLst>
            <pc:docMk/>
            <pc:sldMk cId="3188990869" sldId="288"/>
            <ac:cxnSpMk id="80" creationId="{542545AC-6902-6ADE-F958-E47B96DE656F}"/>
          </ac:cxnSpMkLst>
        </pc:cxnChg>
        <pc:cxnChg chg="mod">
          <ac:chgData name="iorw0224@sju.ac.kr" userId="8cd2928b-fb69-4a34-b7ec-bae7cef32d1f" providerId="ADAL" clId="{881D75E0-1602-430F-8D4B-7B2A216BE67D}" dt="2022-07-14T12:54:23.003" v="124" actId="1076"/>
          <ac:cxnSpMkLst>
            <pc:docMk/>
            <pc:sldMk cId="3188990869" sldId="288"/>
            <ac:cxnSpMk id="82" creationId="{BE564EA9-0A3F-33C8-5D04-4D7BABA7639D}"/>
          </ac:cxnSpMkLst>
        </pc:cxnChg>
      </pc:sldChg>
      <pc:sldChg chg="addSp delSp modSp add mod ord">
        <pc:chgData name="iorw0224@sju.ac.kr" userId="8cd2928b-fb69-4a34-b7ec-bae7cef32d1f" providerId="ADAL" clId="{881D75E0-1602-430F-8D4B-7B2A216BE67D}" dt="2022-07-19T06:13:22.311" v="720" actId="1076"/>
        <pc:sldMkLst>
          <pc:docMk/>
          <pc:sldMk cId="280402686" sldId="289"/>
        </pc:sldMkLst>
        <pc:spChg chg="add del">
          <ac:chgData name="iorw0224@sju.ac.kr" userId="8cd2928b-fb69-4a34-b7ec-bae7cef32d1f" providerId="ADAL" clId="{881D75E0-1602-430F-8D4B-7B2A216BE67D}" dt="2022-07-19T05:58:01.112" v="413"/>
          <ac:spMkLst>
            <pc:docMk/>
            <pc:sldMk cId="280402686" sldId="289"/>
            <ac:spMk id="8" creationId="{DF555A3F-CD17-2845-E1B0-0884CE6BBB07}"/>
          </ac:spMkLst>
        </pc:spChg>
        <pc:spChg chg="del">
          <ac:chgData name="iorw0224@sju.ac.kr" userId="8cd2928b-fb69-4a34-b7ec-bae7cef32d1f" providerId="ADAL" clId="{881D75E0-1602-430F-8D4B-7B2A216BE67D}" dt="2022-07-19T05:55:57.771" v="260" actId="478"/>
          <ac:spMkLst>
            <pc:docMk/>
            <pc:sldMk cId="280402686" sldId="289"/>
            <ac:spMk id="13" creationId="{4AF66010-1FC4-DEE1-103B-F9473B43813C}"/>
          </ac:spMkLst>
        </pc:spChg>
        <pc:spChg chg="add mod">
          <ac:chgData name="iorw0224@sju.ac.kr" userId="8cd2928b-fb69-4a34-b7ec-bae7cef32d1f" providerId="ADAL" clId="{881D75E0-1602-430F-8D4B-7B2A216BE67D}" dt="2022-07-19T06:10:22.913" v="676" actId="1076"/>
          <ac:spMkLst>
            <pc:docMk/>
            <pc:sldMk cId="280402686" sldId="289"/>
            <ac:spMk id="15" creationId="{9531B53C-F77C-8DFD-E488-15B9076A8E95}"/>
          </ac:spMkLst>
        </pc:spChg>
        <pc:spChg chg="del">
          <ac:chgData name="iorw0224@sju.ac.kr" userId="8cd2928b-fb69-4a34-b7ec-bae7cef32d1f" providerId="ADAL" clId="{881D75E0-1602-430F-8D4B-7B2A216BE67D}" dt="2022-07-19T05:55:57.771" v="260" actId="478"/>
          <ac:spMkLst>
            <pc:docMk/>
            <pc:sldMk cId="280402686" sldId="289"/>
            <ac:spMk id="45" creationId="{4D708480-8252-00FC-363E-35EED9E0ADCB}"/>
          </ac:spMkLst>
        </pc:spChg>
        <pc:spChg chg="add mod">
          <ac:chgData name="iorw0224@sju.ac.kr" userId="8cd2928b-fb69-4a34-b7ec-bae7cef32d1f" providerId="ADAL" clId="{881D75E0-1602-430F-8D4B-7B2A216BE67D}" dt="2022-07-19T06:07:13.671" v="653" actId="1076"/>
          <ac:spMkLst>
            <pc:docMk/>
            <pc:sldMk cId="280402686" sldId="289"/>
            <ac:spMk id="52" creationId="{610A986A-0753-3192-BAFC-DD4508E12E56}"/>
          </ac:spMkLst>
        </pc:spChg>
        <pc:spChg chg="add mod">
          <ac:chgData name="iorw0224@sju.ac.kr" userId="8cd2928b-fb69-4a34-b7ec-bae7cef32d1f" providerId="ADAL" clId="{881D75E0-1602-430F-8D4B-7B2A216BE67D}" dt="2022-07-19T06:13:22.311" v="720" actId="1076"/>
          <ac:spMkLst>
            <pc:docMk/>
            <pc:sldMk cId="280402686" sldId="289"/>
            <ac:spMk id="54" creationId="{7291FDC0-40E7-1F78-2259-21E864CB9EE3}"/>
          </ac:spMkLst>
        </pc:spChg>
        <pc:spChg chg="mod">
          <ac:chgData name="iorw0224@sju.ac.kr" userId="8cd2928b-fb69-4a34-b7ec-bae7cef32d1f" providerId="ADAL" clId="{881D75E0-1602-430F-8D4B-7B2A216BE67D}" dt="2022-07-19T05:55:49.503" v="259" actId="20577"/>
          <ac:spMkLst>
            <pc:docMk/>
            <pc:sldMk cId="280402686" sldId="289"/>
            <ac:spMk id="55" creationId="{FC231B6C-FA32-AB63-231D-53327EA9C4C8}"/>
          </ac:spMkLst>
        </pc:spChg>
        <pc:spChg chg="del">
          <ac:chgData name="iorw0224@sju.ac.kr" userId="8cd2928b-fb69-4a34-b7ec-bae7cef32d1f" providerId="ADAL" clId="{881D75E0-1602-430F-8D4B-7B2A216BE67D}" dt="2022-07-19T05:56:01.961" v="261" actId="478"/>
          <ac:spMkLst>
            <pc:docMk/>
            <pc:sldMk cId="280402686" sldId="289"/>
            <ac:spMk id="58" creationId="{A5D6C7D8-E5D9-2E45-7DF8-6F60A0A8F16F}"/>
          </ac:spMkLst>
        </pc:spChg>
        <pc:spChg chg="del">
          <ac:chgData name="iorw0224@sju.ac.kr" userId="8cd2928b-fb69-4a34-b7ec-bae7cef32d1f" providerId="ADAL" clId="{881D75E0-1602-430F-8D4B-7B2A216BE67D}" dt="2022-07-19T05:55:57.771" v="260" actId="478"/>
          <ac:spMkLst>
            <pc:docMk/>
            <pc:sldMk cId="280402686" sldId="289"/>
            <ac:spMk id="59" creationId="{4ECEA4B4-4352-0E2F-0404-566818A0C5C2}"/>
          </ac:spMkLst>
        </pc:spChg>
        <pc:spChg chg="add del mod">
          <ac:chgData name="iorw0224@sju.ac.kr" userId="8cd2928b-fb69-4a34-b7ec-bae7cef32d1f" providerId="ADAL" clId="{881D75E0-1602-430F-8D4B-7B2A216BE67D}" dt="2022-07-19T05:59:58.017" v="440" actId="478"/>
          <ac:spMkLst>
            <pc:docMk/>
            <pc:sldMk cId="280402686" sldId="289"/>
            <ac:spMk id="65" creationId="{D3888BEA-7234-E7D1-546D-BB902E41C1F4}"/>
          </ac:spMkLst>
        </pc:spChg>
        <pc:spChg chg="add mod">
          <ac:chgData name="iorw0224@sju.ac.kr" userId="8cd2928b-fb69-4a34-b7ec-bae7cef32d1f" providerId="ADAL" clId="{881D75E0-1602-430F-8D4B-7B2A216BE67D}" dt="2022-07-19T06:13:22.311" v="720" actId="1076"/>
          <ac:spMkLst>
            <pc:docMk/>
            <pc:sldMk cId="280402686" sldId="289"/>
            <ac:spMk id="66" creationId="{C8E75F19-D1F8-D213-3B3B-CD5E5CD09F8D}"/>
          </ac:spMkLst>
        </pc:spChg>
        <pc:spChg chg="add mod">
          <ac:chgData name="iorw0224@sju.ac.kr" userId="8cd2928b-fb69-4a34-b7ec-bae7cef32d1f" providerId="ADAL" clId="{881D75E0-1602-430F-8D4B-7B2A216BE67D}" dt="2022-07-19T06:10:37.763" v="678" actId="1076"/>
          <ac:spMkLst>
            <pc:docMk/>
            <pc:sldMk cId="280402686" sldId="289"/>
            <ac:spMk id="67" creationId="{17BF3303-09C3-D0BC-F627-14D169D3BDF8}"/>
          </ac:spMkLst>
        </pc:spChg>
        <pc:spChg chg="add mod">
          <ac:chgData name="iorw0224@sju.ac.kr" userId="8cd2928b-fb69-4a34-b7ec-bae7cef32d1f" providerId="ADAL" clId="{881D75E0-1602-430F-8D4B-7B2A216BE67D}" dt="2022-07-19T06:10:37.763" v="678" actId="1076"/>
          <ac:spMkLst>
            <pc:docMk/>
            <pc:sldMk cId="280402686" sldId="289"/>
            <ac:spMk id="68" creationId="{9056DF6D-4B60-C72F-5529-EC6AE81551B7}"/>
          </ac:spMkLst>
        </pc:spChg>
        <pc:spChg chg="add mod">
          <ac:chgData name="iorw0224@sju.ac.kr" userId="8cd2928b-fb69-4a34-b7ec-bae7cef32d1f" providerId="ADAL" clId="{881D75E0-1602-430F-8D4B-7B2A216BE67D}" dt="2022-07-19T06:10:37.763" v="678" actId="1076"/>
          <ac:spMkLst>
            <pc:docMk/>
            <pc:sldMk cId="280402686" sldId="289"/>
            <ac:spMk id="70" creationId="{2E89229D-AC57-CD7F-8688-2CFF475A02D1}"/>
          </ac:spMkLst>
        </pc:spChg>
        <pc:spChg chg="add mod">
          <ac:chgData name="iorw0224@sju.ac.kr" userId="8cd2928b-fb69-4a34-b7ec-bae7cef32d1f" providerId="ADAL" clId="{881D75E0-1602-430F-8D4B-7B2A216BE67D}" dt="2022-07-19T06:05:24.839" v="628" actId="1076"/>
          <ac:spMkLst>
            <pc:docMk/>
            <pc:sldMk cId="280402686" sldId="289"/>
            <ac:spMk id="71" creationId="{D4378E21-9603-BB1E-EBCD-CCD8681771F2}"/>
          </ac:spMkLst>
        </pc:spChg>
        <pc:spChg chg="add mod">
          <ac:chgData name="iorw0224@sju.ac.kr" userId="8cd2928b-fb69-4a34-b7ec-bae7cef32d1f" providerId="ADAL" clId="{881D75E0-1602-430F-8D4B-7B2A216BE67D}" dt="2022-07-19T06:13:22.311" v="720" actId="1076"/>
          <ac:spMkLst>
            <pc:docMk/>
            <pc:sldMk cId="280402686" sldId="289"/>
            <ac:spMk id="73" creationId="{2D6994BC-9B50-63A7-A020-70D8E54E7A61}"/>
          </ac:spMkLst>
        </pc:spChg>
        <pc:spChg chg="del">
          <ac:chgData name="iorw0224@sju.ac.kr" userId="8cd2928b-fb69-4a34-b7ec-bae7cef32d1f" providerId="ADAL" clId="{881D75E0-1602-430F-8D4B-7B2A216BE67D}" dt="2022-07-19T05:55:57.771" v="260" actId="478"/>
          <ac:spMkLst>
            <pc:docMk/>
            <pc:sldMk cId="280402686" sldId="289"/>
            <ac:spMk id="74" creationId="{0D098F91-F603-DE57-9397-4805F51F6EE4}"/>
          </ac:spMkLst>
        </pc:spChg>
        <pc:spChg chg="add mod">
          <ac:chgData name="iorw0224@sju.ac.kr" userId="8cd2928b-fb69-4a34-b7ec-bae7cef32d1f" providerId="ADAL" clId="{881D75E0-1602-430F-8D4B-7B2A216BE67D}" dt="2022-07-19T06:10:48.452" v="679" actId="404"/>
          <ac:spMkLst>
            <pc:docMk/>
            <pc:sldMk cId="280402686" sldId="289"/>
            <ac:spMk id="75" creationId="{1B799603-B758-A40D-D4B2-32D750B0FC5B}"/>
          </ac:spMkLst>
        </pc:spChg>
        <pc:spChg chg="del">
          <ac:chgData name="iorw0224@sju.ac.kr" userId="8cd2928b-fb69-4a34-b7ec-bae7cef32d1f" providerId="ADAL" clId="{881D75E0-1602-430F-8D4B-7B2A216BE67D}" dt="2022-07-19T05:55:57.771" v="260" actId="478"/>
          <ac:spMkLst>
            <pc:docMk/>
            <pc:sldMk cId="280402686" sldId="289"/>
            <ac:spMk id="81" creationId="{F7C5D608-51EA-BCA7-4766-1D86869FFDA4}"/>
          </ac:spMkLst>
        </pc:spChg>
        <pc:spChg chg="del">
          <ac:chgData name="iorw0224@sju.ac.kr" userId="8cd2928b-fb69-4a34-b7ec-bae7cef32d1f" providerId="ADAL" clId="{881D75E0-1602-430F-8D4B-7B2A216BE67D}" dt="2022-07-19T05:56:01.961" v="261" actId="478"/>
          <ac:spMkLst>
            <pc:docMk/>
            <pc:sldMk cId="280402686" sldId="289"/>
            <ac:spMk id="83" creationId="{484206AE-8D03-CBAA-6782-26A3CD3D7AC3}"/>
          </ac:spMkLst>
        </pc:spChg>
        <pc:spChg chg="del">
          <ac:chgData name="iorw0224@sju.ac.kr" userId="8cd2928b-fb69-4a34-b7ec-bae7cef32d1f" providerId="ADAL" clId="{881D75E0-1602-430F-8D4B-7B2A216BE67D}" dt="2022-07-19T05:55:57.771" v="260" actId="478"/>
          <ac:spMkLst>
            <pc:docMk/>
            <pc:sldMk cId="280402686" sldId="289"/>
            <ac:spMk id="86" creationId="{B2F2A634-8D8B-1AB4-A855-6AC7A107447B}"/>
          </ac:spMkLst>
        </pc:spChg>
        <pc:spChg chg="del">
          <ac:chgData name="iorw0224@sju.ac.kr" userId="8cd2928b-fb69-4a34-b7ec-bae7cef32d1f" providerId="ADAL" clId="{881D75E0-1602-430F-8D4B-7B2A216BE67D}" dt="2022-07-19T05:55:57.771" v="260" actId="478"/>
          <ac:spMkLst>
            <pc:docMk/>
            <pc:sldMk cId="280402686" sldId="289"/>
            <ac:spMk id="87" creationId="{8D0118A9-5A74-5B24-F38E-BA82E5D54F94}"/>
          </ac:spMkLst>
        </pc:spChg>
        <pc:grpChg chg="del">
          <ac:chgData name="iorw0224@sju.ac.kr" userId="8cd2928b-fb69-4a34-b7ec-bae7cef32d1f" providerId="ADAL" clId="{881D75E0-1602-430F-8D4B-7B2A216BE67D}" dt="2022-07-19T05:56:04.303" v="262" actId="478"/>
          <ac:grpSpMkLst>
            <pc:docMk/>
            <pc:sldMk cId="280402686" sldId="289"/>
            <ac:grpSpMk id="10" creationId="{4401AD9B-8D4A-FDF9-8129-0BAB1E447D1D}"/>
          </ac:grpSpMkLst>
        </pc:grpChg>
        <pc:picChg chg="add del mod">
          <ac:chgData name="iorw0224@sju.ac.kr" userId="8cd2928b-fb69-4a34-b7ec-bae7cef32d1f" providerId="ADAL" clId="{881D75E0-1602-430F-8D4B-7B2A216BE67D}" dt="2022-07-19T06:01:41.896" v="456" actId="478"/>
          <ac:picMkLst>
            <pc:docMk/>
            <pc:sldMk cId="280402686" sldId="289"/>
            <ac:picMk id="14" creationId="{A5527950-941E-0B26-6371-8FCC85BA1043}"/>
          </ac:picMkLst>
        </pc:picChg>
        <pc:picChg chg="del">
          <ac:chgData name="iorw0224@sju.ac.kr" userId="8cd2928b-fb69-4a34-b7ec-bae7cef32d1f" providerId="ADAL" clId="{881D75E0-1602-430F-8D4B-7B2A216BE67D}" dt="2022-07-19T05:55:57.771" v="260" actId="478"/>
          <ac:picMkLst>
            <pc:docMk/>
            <pc:sldMk cId="280402686" sldId="289"/>
            <ac:picMk id="16" creationId="{1D9FA9EF-E46C-EFC8-D7F5-104C3388583A}"/>
          </ac:picMkLst>
        </pc:picChg>
        <pc:picChg chg="del">
          <ac:chgData name="iorw0224@sju.ac.kr" userId="8cd2928b-fb69-4a34-b7ec-bae7cef32d1f" providerId="ADAL" clId="{881D75E0-1602-430F-8D4B-7B2A216BE67D}" dt="2022-07-19T05:55:57.771" v="260" actId="478"/>
          <ac:picMkLst>
            <pc:docMk/>
            <pc:sldMk cId="280402686" sldId="289"/>
            <ac:picMk id="19" creationId="{EF85DF4F-1CBF-A901-E172-E082F0BC1A40}"/>
          </ac:picMkLst>
        </pc:picChg>
        <pc:picChg chg="del">
          <ac:chgData name="iorw0224@sju.ac.kr" userId="8cd2928b-fb69-4a34-b7ec-bae7cef32d1f" providerId="ADAL" clId="{881D75E0-1602-430F-8D4B-7B2A216BE67D}" dt="2022-07-19T05:55:57.771" v="260" actId="478"/>
          <ac:picMkLst>
            <pc:docMk/>
            <pc:sldMk cId="280402686" sldId="289"/>
            <ac:picMk id="63" creationId="{349871B8-CB55-1CCC-B72F-4BDA6DC9082F}"/>
          </ac:picMkLst>
        </pc:picChg>
        <pc:picChg chg="add mod">
          <ac:chgData name="iorw0224@sju.ac.kr" userId="8cd2928b-fb69-4a34-b7ec-bae7cef32d1f" providerId="ADAL" clId="{881D75E0-1602-430F-8D4B-7B2A216BE67D}" dt="2022-07-19T06:10:37.763" v="678" actId="1076"/>
          <ac:picMkLst>
            <pc:docMk/>
            <pc:sldMk cId="280402686" sldId="289"/>
            <ac:picMk id="69" creationId="{D2C16F70-DFCB-67DE-2237-94E6C93D8B0B}"/>
          </ac:picMkLst>
        </pc:picChg>
        <pc:picChg chg="add mod">
          <ac:chgData name="iorw0224@sju.ac.kr" userId="8cd2928b-fb69-4a34-b7ec-bae7cef32d1f" providerId="ADAL" clId="{881D75E0-1602-430F-8D4B-7B2A216BE67D}" dt="2022-07-19T06:13:22.311" v="720" actId="1076"/>
          <ac:picMkLst>
            <pc:docMk/>
            <pc:sldMk cId="280402686" sldId="289"/>
            <ac:picMk id="1028" creationId="{38634ED6-F1F8-1CDF-DDB2-FB2C73ABFFF7}"/>
          </ac:picMkLst>
        </pc:picChg>
        <pc:picChg chg="add mod">
          <ac:chgData name="iorw0224@sju.ac.kr" userId="8cd2928b-fb69-4a34-b7ec-bae7cef32d1f" providerId="ADAL" clId="{881D75E0-1602-430F-8D4B-7B2A216BE67D}" dt="2022-07-19T06:10:37.763" v="678" actId="1076"/>
          <ac:picMkLst>
            <pc:docMk/>
            <pc:sldMk cId="280402686" sldId="289"/>
            <ac:picMk id="1030" creationId="{EF8ECC53-4A1F-13CF-6106-3A7515C3D085}"/>
          </ac:picMkLst>
        </pc:picChg>
        <pc:picChg chg="add mod">
          <ac:chgData name="iorw0224@sju.ac.kr" userId="8cd2928b-fb69-4a34-b7ec-bae7cef32d1f" providerId="ADAL" clId="{881D75E0-1602-430F-8D4B-7B2A216BE67D}" dt="2022-07-19T06:10:37.763" v="678" actId="1076"/>
          <ac:picMkLst>
            <pc:docMk/>
            <pc:sldMk cId="280402686" sldId="289"/>
            <ac:picMk id="1032" creationId="{00061188-4E54-867C-D66B-EBFF0354C078}"/>
          </ac:picMkLst>
        </pc:picChg>
        <pc:picChg chg="add mod">
          <ac:chgData name="iorw0224@sju.ac.kr" userId="8cd2928b-fb69-4a34-b7ec-bae7cef32d1f" providerId="ADAL" clId="{881D75E0-1602-430F-8D4B-7B2A216BE67D}" dt="2022-07-19T06:13:22.311" v="720" actId="1076"/>
          <ac:picMkLst>
            <pc:docMk/>
            <pc:sldMk cId="280402686" sldId="289"/>
            <ac:picMk id="1034" creationId="{51FBE1A9-455F-90B4-0882-A1C54BFC2402}"/>
          </ac:picMkLst>
        </pc:picChg>
        <pc:cxnChg chg="mod">
          <ac:chgData name="iorw0224@sju.ac.kr" userId="8cd2928b-fb69-4a34-b7ec-bae7cef32d1f" providerId="ADAL" clId="{881D75E0-1602-430F-8D4B-7B2A216BE67D}" dt="2022-07-19T06:09:27.187" v="654" actId="208"/>
          <ac:cxnSpMkLst>
            <pc:docMk/>
            <pc:sldMk cId="280402686" sldId="289"/>
            <ac:cxnSpMk id="11" creationId="{D594AD39-1264-44FB-9659-7901314242FB}"/>
          </ac:cxnSpMkLst>
        </pc:cxnChg>
        <pc:cxnChg chg="del">
          <ac:chgData name="iorw0224@sju.ac.kr" userId="8cd2928b-fb69-4a34-b7ec-bae7cef32d1f" providerId="ADAL" clId="{881D75E0-1602-430F-8D4B-7B2A216BE67D}" dt="2022-07-19T05:55:57.771" v="260" actId="478"/>
          <ac:cxnSpMkLst>
            <pc:docMk/>
            <pc:sldMk cId="280402686" sldId="289"/>
            <ac:cxnSpMk id="82" creationId="{BE564EA9-0A3F-33C8-5D04-4D7BABA7639D}"/>
          </ac:cxnSpMkLst>
        </pc:cxnChg>
      </pc:sldChg>
      <pc:sldChg chg="add del">
        <pc:chgData name="iorw0224@sju.ac.kr" userId="8cd2928b-fb69-4a34-b7ec-bae7cef32d1f" providerId="ADAL" clId="{881D75E0-1602-430F-8D4B-7B2A216BE67D}" dt="2022-07-19T06:11:42.408" v="681" actId="47"/>
        <pc:sldMkLst>
          <pc:docMk/>
          <pc:sldMk cId="3510547276" sldId="290"/>
        </pc:sldMkLst>
      </pc:sldChg>
      <pc:sldChg chg="addSp delSp modSp add mod">
        <pc:chgData name="iorw0224@sju.ac.kr" userId="8cd2928b-fb69-4a34-b7ec-bae7cef32d1f" providerId="ADAL" clId="{881D75E0-1602-430F-8D4B-7B2A216BE67D}" dt="2022-07-23T06:30:14.782" v="2079" actId="1076"/>
        <pc:sldMkLst>
          <pc:docMk/>
          <pc:sldMk cId="822192489" sldId="291"/>
        </pc:sldMkLst>
        <pc:spChg chg="add mod">
          <ac:chgData name="iorw0224@sju.ac.kr" userId="8cd2928b-fb69-4a34-b7ec-bae7cef32d1f" providerId="ADAL" clId="{881D75E0-1602-430F-8D4B-7B2A216BE67D}" dt="2022-07-23T06:30:14.782" v="2079" actId="1076"/>
          <ac:spMkLst>
            <pc:docMk/>
            <pc:sldMk cId="822192489" sldId="291"/>
            <ac:spMk id="12" creationId="{4DF63590-898D-0B5A-8D1D-F6965BEF94CA}"/>
          </ac:spMkLst>
        </pc:spChg>
        <pc:spChg chg="del">
          <ac:chgData name="iorw0224@sju.ac.kr" userId="8cd2928b-fb69-4a34-b7ec-bae7cef32d1f" providerId="ADAL" clId="{881D75E0-1602-430F-8D4B-7B2A216BE67D}" dt="2022-07-19T06:11:46.841" v="682" actId="478"/>
          <ac:spMkLst>
            <pc:docMk/>
            <pc:sldMk cId="822192489" sldId="291"/>
            <ac:spMk id="15" creationId="{9531B53C-F77C-8DFD-E488-15B9076A8E95}"/>
          </ac:spMkLst>
        </pc:spChg>
        <pc:spChg chg="add del mod">
          <ac:chgData name="iorw0224@sju.ac.kr" userId="8cd2928b-fb69-4a34-b7ec-bae7cef32d1f" providerId="ADAL" clId="{881D75E0-1602-430F-8D4B-7B2A216BE67D}" dt="2022-07-19T06:18:24.442" v="803" actId="478"/>
          <ac:spMkLst>
            <pc:docMk/>
            <pc:sldMk cId="822192489" sldId="291"/>
            <ac:spMk id="27" creationId="{A884EE37-324A-79FB-1A69-4D9FDEF7E88B}"/>
          </ac:spMkLst>
        </pc:spChg>
        <pc:spChg chg="del">
          <ac:chgData name="iorw0224@sju.ac.kr" userId="8cd2928b-fb69-4a34-b7ec-bae7cef32d1f" providerId="ADAL" clId="{881D75E0-1602-430F-8D4B-7B2A216BE67D}" dt="2022-07-19T06:11:46.841" v="682" actId="478"/>
          <ac:spMkLst>
            <pc:docMk/>
            <pc:sldMk cId="822192489" sldId="291"/>
            <ac:spMk id="52" creationId="{610A986A-0753-3192-BAFC-DD4508E12E56}"/>
          </ac:spMkLst>
        </pc:spChg>
        <pc:spChg chg="del">
          <ac:chgData name="iorw0224@sju.ac.kr" userId="8cd2928b-fb69-4a34-b7ec-bae7cef32d1f" providerId="ADAL" clId="{881D75E0-1602-430F-8D4B-7B2A216BE67D}" dt="2022-07-19T06:11:46.841" v="682" actId="478"/>
          <ac:spMkLst>
            <pc:docMk/>
            <pc:sldMk cId="822192489" sldId="291"/>
            <ac:spMk id="54" creationId="{7291FDC0-40E7-1F78-2259-21E864CB9EE3}"/>
          </ac:spMkLst>
        </pc:spChg>
        <pc:spChg chg="mod">
          <ac:chgData name="iorw0224@sju.ac.kr" userId="8cd2928b-fb69-4a34-b7ec-bae7cef32d1f" providerId="ADAL" clId="{881D75E0-1602-430F-8D4B-7B2A216BE67D}" dt="2022-07-19T06:13:04.734" v="719" actId="20577"/>
          <ac:spMkLst>
            <pc:docMk/>
            <pc:sldMk cId="822192489" sldId="291"/>
            <ac:spMk id="55" creationId="{FC231B6C-FA32-AB63-231D-53327EA9C4C8}"/>
          </ac:spMkLst>
        </pc:spChg>
        <pc:spChg chg="del">
          <ac:chgData name="iorw0224@sju.ac.kr" userId="8cd2928b-fb69-4a34-b7ec-bae7cef32d1f" providerId="ADAL" clId="{881D75E0-1602-430F-8D4B-7B2A216BE67D}" dt="2022-07-19T06:11:46.841" v="682" actId="478"/>
          <ac:spMkLst>
            <pc:docMk/>
            <pc:sldMk cId="822192489" sldId="291"/>
            <ac:spMk id="66" creationId="{C8E75F19-D1F8-D213-3B3B-CD5E5CD09F8D}"/>
          </ac:spMkLst>
        </pc:spChg>
        <pc:spChg chg="del">
          <ac:chgData name="iorw0224@sju.ac.kr" userId="8cd2928b-fb69-4a34-b7ec-bae7cef32d1f" providerId="ADAL" clId="{881D75E0-1602-430F-8D4B-7B2A216BE67D}" dt="2022-07-19T06:11:46.841" v="682" actId="478"/>
          <ac:spMkLst>
            <pc:docMk/>
            <pc:sldMk cId="822192489" sldId="291"/>
            <ac:spMk id="67" creationId="{17BF3303-09C3-D0BC-F627-14D169D3BDF8}"/>
          </ac:spMkLst>
        </pc:spChg>
        <pc:spChg chg="del">
          <ac:chgData name="iorw0224@sju.ac.kr" userId="8cd2928b-fb69-4a34-b7ec-bae7cef32d1f" providerId="ADAL" clId="{881D75E0-1602-430F-8D4B-7B2A216BE67D}" dt="2022-07-19T06:11:46.841" v="682" actId="478"/>
          <ac:spMkLst>
            <pc:docMk/>
            <pc:sldMk cId="822192489" sldId="291"/>
            <ac:spMk id="68" creationId="{9056DF6D-4B60-C72F-5529-EC6AE81551B7}"/>
          </ac:spMkLst>
        </pc:spChg>
        <pc:spChg chg="del">
          <ac:chgData name="iorw0224@sju.ac.kr" userId="8cd2928b-fb69-4a34-b7ec-bae7cef32d1f" providerId="ADAL" clId="{881D75E0-1602-430F-8D4B-7B2A216BE67D}" dt="2022-07-19T06:11:46.841" v="682" actId="478"/>
          <ac:spMkLst>
            <pc:docMk/>
            <pc:sldMk cId="822192489" sldId="291"/>
            <ac:spMk id="70" creationId="{2E89229D-AC57-CD7F-8688-2CFF475A02D1}"/>
          </ac:spMkLst>
        </pc:spChg>
        <pc:spChg chg="del">
          <ac:chgData name="iorw0224@sju.ac.kr" userId="8cd2928b-fb69-4a34-b7ec-bae7cef32d1f" providerId="ADAL" clId="{881D75E0-1602-430F-8D4B-7B2A216BE67D}" dt="2022-07-19T06:11:46.841" v="682" actId="478"/>
          <ac:spMkLst>
            <pc:docMk/>
            <pc:sldMk cId="822192489" sldId="291"/>
            <ac:spMk id="71" creationId="{D4378E21-9603-BB1E-EBCD-CCD8681771F2}"/>
          </ac:spMkLst>
        </pc:spChg>
        <pc:spChg chg="del">
          <ac:chgData name="iorw0224@sju.ac.kr" userId="8cd2928b-fb69-4a34-b7ec-bae7cef32d1f" providerId="ADAL" clId="{881D75E0-1602-430F-8D4B-7B2A216BE67D}" dt="2022-07-19T06:11:46.841" v="682" actId="478"/>
          <ac:spMkLst>
            <pc:docMk/>
            <pc:sldMk cId="822192489" sldId="291"/>
            <ac:spMk id="73" creationId="{2D6994BC-9B50-63A7-A020-70D8E54E7A61}"/>
          </ac:spMkLst>
        </pc:spChg>
        <pc:spChg chg="del">
          <ac:chgData name="iorw0224@sju.ac.kr" userId="8cd2928b-fb69-4a34-b7ec-bae7cef32d1f" providerId="ADAL" clId="{881D75E0-1602-430F-8D4B-7B2A216BE67D}" dt="2022-07-19T06:11:46.841" v="682" actId="478"/>
          <ac:spMkLst>
            <pc:docMk/>
            <pc:sldMk cId="822192489" sldId="291"/>
            <ac:spMk id="75" creationId="{1B799603-B758-A40D-D4B2-32D750B0FC5B}"/>
          </ac:spMkLst>
        </pc:spChg>
        <pc:picChg chg="add mod modCrop">
          <ac:chgData name="iorw0224@sju.ac.kr" userId="8cd2928b-fb69-4a34-b7ec-bae7cef32d1f" providerId="ADAL" clId="{881D75E0-1602-430F-8D4B-7B2A216BE67D}" dt="2022-07-19T06:14:13.815" v="726" actId="732"/>
          <ac:picMkLst>
            <pc:docMk/>
            <pc:sldMk cId="822192489" sldId="291"/>
            <ac:picMk id="8" creationId="{4B177844-7C0B-20D7-9531-831E209896AE}"/>
          </ac:picMkLst>
        </pc:picChg>
        <pc:picChg chg="del">
          <ac:chgData name="iorw0224@sju.ac.kr" userId="8cd2928b-fb69-4a34-b7ec-bae7cef32d1f" providerId="ADAL" clId="{881D75E0-1602-430F-8D4B-7B2A216BE67D}" dt="2022-07-19T06:11:46.841" v="682" actId="478"/>
          <ac:picMkLst>
            <pc:docMk/>
            <pc:sldMk cId="822192489" sldId="291"/>
            <ac:picMk id="69" creationId="{D2C16F70-DFCB-67DE-2237-94E6C93D8B0B}"/>
          </ac:picMkLst>
        </pc:picChg>
        <pc:picChg chg="del">
          <ac:chgData name="iorw0224@sju.ac.kr" userId="8cd2928b-fb69-4a34-b7ec-bae7cef32d1f" providerId="ADAL" clId="{881D75E0-1602-430F-8D4B-7B2A216BE67D}" dt="2022-07-19T06:11:46.841" v="682" actId="478"/>
          <ac:picMkLst>
            <pc:docMk/>
            <pc:sldMk cId="822192489" sldId="291"/>
            <ac:picMk id="1028" creationId="{38634ED6-F1F8-1CDF-DDB2-FB2C73ABFFF7}"/>
          </ac:picMkLst>
        </pc:picChg>
        <pc:picChg chg="del">
          <ac:chgData name="iorw0224@sju.ac.kr" userId="8cd2928b-fb69-4a34-b7ec-bae7cef32d1f" providerId="ADAL" clId="{881D75E0-1602-430F-8D4B-7B2A216BE67D}" dt="2022-07-19T06:11:46.841" v="682" actId="478"/>
          <ac:picMkLst>
            <pc:docMk/>
            <pc:sldMk cId="822192489" sldId="291"/>
            <ac:picMk id="1030" creationId="{EF8ECC53-4A1F-13CF-6106-3A7515C3D085}"/>
          </ac:picMkLst>
        </pc:picChg>
        <pc:picChg chg="del">
          <ac:chgData name="iorw0224@sju.ac.kr" userId="8cd2928b-fb69-4a34-b7ec-bae7cef32d1f" providerId="ADAL" clId="{881D75E0-1602-430F-8D4B-7B2A216BE67D}" dt="2022-07-19T06:11:46.841" v="682" actId="478"/>
          <ac:picMkLst>
            <pc:docMk/>
            <pc:sldMk cId="822192489" sldId="291"/>
            <ac:picMk id="1032" creationId="{00061188-4E54-867C-D66B-EBFF0354C078}"/>
          </ac:picMkLst>
        </pc:picChg>
        <pc:picChg chg="del">
          <ac:chgData name="iorw0224@sju.ac.kr" userId="8cd2928b-fb69-4a34-b7ec-bae7cef32d1f" providerId="ADAL" clId="{881D75E0-1602-430F-8D4B-7B2A216BE67D}" dt="2022-07-19T06:11:46.841" v="682" actId="478"/>
          <ac:picMkLst>
            <pc:docMk/>
            <pc:sldMk cId="822192489" sldId="291"/>
            <ac:picMk id="1034" creationId="{51FBE1A9-455F-90B4-0882-A1C54BFC2402}"/>
          </ac:picMkLst>
        </pc:picChg>
      </pc:sldChg>
      <pc:sldChg chg="addSp delSp modSp add mod ord">
        <pc:chgData name="iorw0224@sju.ac.kr" userId="8cd2928b-fb69-4a34-b7ec-bae7cef32d1f" providerId="ADAL" clId="{881D75E0-1602-430F-8D4B-7B2A216BE67D}" dt="2022-07-23T06:29:07.589" v="2077" actId="20577"/>
        <pc:sldMkLst>
          <pc:docMk/>
          <pc:sldMk cId="1658049388" sldId="292"/>
        </pc:sldMkLst>
        <pc:spChg chg="add del mod">
          <ac:chgData name="iorw0224@sju.ac.kr" userId="8cd2928b-fb69-4a34-b7ec-bae7cef32d1f" providerId="ADAL" clId="{881D75E0-1602-430F-8D4B-7B2A216BE67D}" dt="2022-07-19T06:18:45.318" v="808" actId="478"/>
          <ac:spMkLst>
            <pc:docMk/>
            <pc:sldMk cId="1658049388" sldId="292"/>
            <ac:spMk id="7" creationId="{DDEB3BB2-1837-9719-76B1-6A3D6DDF958E}"/>
          </ac:spMkLst>
        </pc:spChg>
        <pc:spChg chg="add mod">
          <ac:chgData name="iorw0224@sju.ac.kr" userId="8cd2928b-fb69-4a34-b7ec-bae7cef32d1f" providerId="ADAL" clId="{881D75E0-1602-430F-8D4B-7B2A216BE67D}" dt="2022-07-19T07:57:41.899" v="1800" actId="1076"/>
          <ac:spMkLst>
            <pc:docMk/>
            <pc:sldMk cId="1658049388" sldId="292"/>
            <ac:spMk id="8" creationId="{BC4CFC47-0C27-AB91-CD00-7372A422CAA9}"/>
          </ac:spMkLst>
        </pc:spChg>
        <pc:spChg chg="add del mod">
          <ac:chgData name="iorw0224@sju.ac.kr" userId="8cd2928b-fb69-4a34-b7ec-bae7cef32d1f" providerId="ADAL" clId="{881D75E0-1602-430F-8D4B-7B2A216BE67D}" dt="2022-07-19T07:33:55.445" v="1043" actId="478"/>
          <ac:spMkLst>
            <pc:docMk/>
            <pc:sldMk cId="1658049388" sldId="292"/>
            <ac:spMk id="10" creationId="{10B0FA4E-B8D0-3B6E-A2EF-D6526ED792CD}"/>
          </ac:spMkLst>
        </pc:spChg>
        <pc:spChg chg="add del mod">
          <ac:chgData name="iorw0224@sju.ac.kr" userId="8cd2928b-fb69-4a34-b7ec-bae7cef32d1f" providerId="ADAL" clId="{881D75E0-1602-430F-8D4B-7B2A216BE67D}" dt="2022-07-19T06:18:44.465" v="807" actId="478"/>
          <ac:spMkLst>
            <pc:docMk/>
            <pc:sldMk cId="1658049388" sldId="292"/>
            <ac:spMk id="12" creationId="{A7A7C7AC-31F7-C992-5458-8B0DFFF2B139}"/>
          </ac:spMkLst>
        </pc:spChg>
        <pc:spChg chg="add del mod">
          <ac:chgData name="iorw0224@sju.ac.kr" userId="8cd2928b-fb69-4a34-b7ec-bae7cef32d1f" providerId="ADAL" clId="{881D75E0-1602-430F-8D4B-7B2A216BE67D}" dt="2022-07-19T06:16:34.284" v="743"/>
          <ac:spMkLst>
            <pc:docMk/>
            <pc:sldMk cId="1658049388" sldId="292"/>
            <ac:spMk id="13" creationId="{8644D129-F0FF-A5AD-D930-6814EEA8DB9B}"/>
          </ac:spMkLst>
        </pc:spChg>
        <pc:spChg chg="add del mod">
          <ac:chgData name="iorw0224@sju.ac.kr" userId="8cd2928b-fb69-4a34-b7ec-bae7cef32d1f" providerId="ADAL" clId="{881D75E0-1602-430F-8D4B-7B2A216BE67D}" dt="2022-07-19T06:16:34.104" v="742"/>
          <ac:spMkLst>
            <pc:docMk/>
            <pc:sldMk cId="1658049388" sldId="292"/>
            <ac:spMk id="14" creationId="{E2568B43-C6A8-733C-B3F4-6A5FCDA5E4D1}"/>
          </ac:spMkLst>
        </pc:spChg>
        <pc:spChg chg="add del mod">
          <ac:chgData name="iorw0224@sju.ac.kr" userId="8cd2928b-fb69-4a34-b7ec-bae7cef32d1f" providerId="ADAL" clId="{881D75E0-1602-430F-8D4B-7B2A216BE67D}" dt="2022-07-19T06:16:33.935" v="741"/>
          <ac:spMkLst>
            <pc:docMk/>
            <pc:sldMk cId="1658049388" sldId="292"/>
            <ac:spMk id="15" creationId="{5CF43A9A-49C9-C42A-19C7-EAA25EF23E2D}"/>
          </ac:spMkLst>
        </pc:spChg>
        <pc:spChg chg="add del mod">
          <ac:chgData name="iorw0224@sju.ac.kr" userId="8cd2928b-fb69-4a34-b7ec-bae7cef32d1f" providerId="ADAL" clId="{881D75E0-1602-430F-8D4B-7B2A216BE67D}" dt="2022-07-19T06:16:36.244" v="745"/>
          <ac:spMkLst>
            <pc:docMk/>
            <pc:sldMk cId="1658049388" sldId="292"/>
            <ac:spMk id="16" creationId="{163B1672-1607-4CCC-1094-9C84364AE3DA}"/>
          </ac:spMkLst>
        </pc:spChg>
        <pc:spChg chg="add del mod">
          <ac:chgData name="iorw0224@sju.ac.kr" userId="8cd2928b-fb69-4a34-b7ec-bae7cef32d1f" providerId="ADAL" clId="{881D75E0-1602-430F-8D4B-7B2A216BE67D}" dt="2022-07-19T06:18:43.921" v="806" actId="478"/>
          <ac:spMkLst>
            <pc:docMk/>
            <pc:sldMk cId="1658049388" sldId="292"/>
            <ac:spMk id="17" creationId="{8616873B-69AE-4325-639B-A18314250185}"/>
          </ac:spMkLst>
        </pc:spChg>
        <pc:spChg chg="add del mod">
          <ac:chgData name="iorw0224@sju.ac.kr" userId="8cd2928b-fb69-4a34-b7ec-bae7cef32d1f" providerId="ADAL" clId="{881D75E0-1602-430F-8D4B-7B2A216BE67D}" dt="2022-07-19T07:33:55.445" v="1043" actId="478"/>
          <ac:spMkLst>
            <pc:docMk/>
            <pc:sldMk cId="1658049388" sldId="292"/>
            <ac:spMk id="19" creationId="{7DEC689D-3DA6-1837-B0E1-E216F61C1077}"/>
          </ac:spMkLst>
        </pc:spChg>
        <pc:spChg chg="add del mod">
          <ac:chgData name="iorw0224@sju.ac.kr" userId="8cd2928b-fb69-4a34-b7ec-bae7cef32d1f" providerId="ADAL" clId="{881D75E0-1602-430F-8D4B-7B2A216BE67D}" dt="2022-07-19T07:33:55.445" v="1043" actId="478"/>
          <ac:spMkLst>
            <pc:docMk/>
            <pc:sldMk cId="1658049388" sldId="292"/>
            <ac:spMk id="20" creationId="{33BA5DA9-31B4-FD63-7A14-9E79BE745819}"/>
          </ac:spMkLst>
        </pc:spChg>
        <pc:spChg chg="add del mod">
          <ac:chgData name="iorw0224@sju.ac.kr" userId="8cd2928b-fb69-4a34-b7ec-bae7cef32d1f" providerId="ADAL" clId="{881D75E0-1602-430F-8D4B-7B2A216BE67D}" dt="2022-07-19T07:33:55.445" v="1043" actId="478"/>
          <ac:spMkLst>
            <pc:docMk/>
            <pc:sldMk cId="1658049388" sldId="292"/>
            <ac:spMk id="21" creationId="{0C3110AB-0219-F1DB-00FD-C7FB96FF674B}"/>
          </ac:spMkLst>
        </pc:spChg>
        <pc:spChg chg="add del mod">
          <ac:chgData name="iorw0224@sju.ac.kr" userId="8cd2928b-fb69-4a34-b7ec-bae7cef32d1f" providerId="ADAL" clId="{881D75E0-1602-430F-8D4B-7B2A216BE67D}" dt="2022-07-19T07:33:55.445" v="1043" actId="478"/>
          <ac:spMkLst>
            <pc:docMk/>
            <pc:sldMk cId="1658049388" sldId="292"/>
            <ac:spMk id="22" creationId="{27BE8FAD-6B3A-419E-DF0F-38F1B59B86BD}"/>
          </ac:spMkLst>
        </pc:spChg>
        <pc:spChg chg="add del mod">
          <ac:chgData name="iorw0224@sju.ac.kr" userId="8cd2928b-fb69-4a34-b7ec-bae7cef32d1f" providerId="ADAL" clId="{881D75E0-1602-430F-8D4B-7B2A216BE67D}" dt="2022-07-19T07:33:55.445" v="1043" actId="478"/>
          <ac:spMkLst>
            <pc:docMk/>
            <pc:sldMk cId="1658049388" sldId="292"/>
            <ac:spMk id="23" creationId="{D0B5A412-1184-BB65-577D-A3DEE7A82D98}"/>
          </ac:spMkLst>
        </pc:spChg>
        <pc:spChg chg="add del mod">
          <ac:chgData name="iorw0224@sju.ac.kr" userId="8cd2928b-fb69-4a34-b7ec-bae7cef32d1f" providerId="ADAL" clId="{881D75E0-1602-430F-8D4B-7B2A216BE67D}" dt="2022-07-19T07:33:55.445" v="1043" actId="478"/>
          <ac:spMkLst>
            <pc:docMk/>
            <pc:sldMk cId="1658049388" sldId="292"/>
            <ac:spMk id="24" creationId="{3BAC6873-91CA-AADF-88BF-5DC9C1016942}"/>
          </ac:spMkLst>
        </pc:spChg>
        <pc:spChg chg="add del mod">
          <ac:chgData name="iorw0224@sju.ac.kr" userId="8cd2928b-fb69-4a34-b7ec-bae7cef32d1f" providerId="ADAL" clId="{881D75E0-1602-430F-8D4B-7B2A216BE67D}" dt="2022-07-19T07:33:55.445" v="1043" actId="478"/>
          <ac:spMkLst>
            <pc:docMk/>
            <pc:sldMk cId="1658049388" sldId="292"/>
            <ac:spMk id="25" creationId="{422876FB-51AB-B901-9334-BDE4E1FF0856}"/>
          </ac:spMkLst>
        </pc:spChg>
        <pc:spChg chg="add del">
          <ac:chgData name="iorw0224@sju.ac.kr" userId="8cd2928b-fb69-4a34-b7ec-bae7cef32d1f" providerId="ADAL" clId="{881D75E0-1602-430F-8D4B-7B2A216BE67D}" dt="2022-07-19T07:32:05.999" v="1005" actId="22"/>
          <ac:spMkLst>
            <pc:docMk/>
            <pc:sldMk cId="1658049388" sldId="292"/>
            <ac:spMk id="33" creationId="{3415DAB0-139B-64CD-4444-E2B0E37267B8}"/>
          </ac:spMkLst>
        </pc:spChg>
        <pc:spChg chg="add del mod">
          <ac:chgData name="iorw0224@sju.ac.kr" userId="8cd2928b-fb69-4a34-b7ec-bae7cef32d1f" providerId="ADAL" clId="{881D75E0-1602-430F-8D4B-7B2A216BE67D}" dt="2022-07-19T06:23:58.082" v="906"/>
          <ac:spMkLst>
            <pc:docMk/>
            <pc:sldMk cId="1658049388" sldId="292"/>
            <ac:spMk id="33" creationId="{77FACBF6-5FCD-790C-27C9-C8D826076940}"/>
          </ac:spMkLst>
        </pc:spChg>
        <pc:spChg chg="add del mod">
          <ac:chgData name="iorw0224@sju.ac.kr" userId="8cd2928b-fb69-4a34-b7ec-bae7cef32d1f" providerId="ADAL" clId="{881D75E0-1602-430F-8D4B-7B2A216BE67D}" dt="2022-07-19T07:33:55.445" v="1043" actId="478"/>
          <ac:spMkLst>
            <pc:docMk/>
            <pc:sldMk cId="1658049388" sldId="292"/>
            <ac:spMk id="34" creationId="{A0E3095A-999F-12E0-71F6-9956BE7805A8}"/>
          </ac:spMkLst>
        </pc:spChg>
        <pc:spChg chg="add del mod">
          <ac:chgData name="iorw0224@sju.ac.kr" userId="8cd2928b-fb69-4a34-b7ec-bae7cef32d1f" providerId="ADAL" clId="{881D75E0-1602-430F-8D4B-7B2A216BE67D}" dt="2022-07-19T07:33:55.445" v="1043" actId="478"/>
          <ac:spMkLst>
            <pc:docMk/>
            <pc:sldMk cId="1658049388" sldId="292"/>
            <ac:spMk id="35" creationId="{25B052D0-2854-D2E0-25E3-85F49019EA50}"/>
          </ac:spMkLst>
        </pc:spChg>
        <pc:spChg chg="add del mod">
          <ac:chgData name="iorw0224@sju.ac.kr" userId="8cd2928b-fb69-4a34-b7ec-bae7cef32d1f" providerId="ADAL" clId="{881D75E0-1602-430F-8D4B-7B2A216BE67D}" dt="2022-07-19T07:33:55.445" v="1043" actId="478"/>
          <ac:spMkLst>
            <pc:docMk/>
            <pc:sldMk cId="1658049388" sldId="292"/>
            <ac:spMk id="36" creationId="{AB3A08C9-4207-ED93-3E8C-589C448F7647}"/>
          </ac:spMkLst>
        </pc:spChg>
        <pc:spChg chg="add del mod">
          <ac:chgData name="iorw0224@sju.ac.kr" userId="8cd2928b-fb69-4a34-b7ec-bae7cef32d1f" providerId="ADAL" clId="{881D75E0-1602-430F-8D4B-7B2A216BE67D}" dt="2022-07-19T07:33:55.445" v="1043" actId="478"/>
          <ac:spMkLst>
            <pc:docMk/>
            <pc:sldMk cId="1658049388" sldId="292"/>
            <ac:spMk id="37" creationId="{480E6439-4976-DF24-3A33-213F754521E5}"/>
          </ac:spMkLst>
        </pc:spChg>
        <pc:spChg chg="add del mod">
          <ac:chgData name="iorw0224@sju.ac.kr" userId="8cd2928b-fb69-4a34-b7ec-bae7cef32d1f" providerId="ADAL" clId="{881D75E0-1602-430F-8D4B-7B2A216BE67D}" dt="2022-07-19T06:25:38.057" v="953" actId="478"/>
          <ac:spMkLst>
            <pc:docMk/>
            <pc:sldMk cId="1658049388" sldId="292"/>
            <ac:spMk id="38" creationId="{7E47D773-1B57-36E5-54B9-9A0AB75E92D3}"/>
          </ac:spMkLst>
        </pc:spChg>
        <pc:spChg chg="add mod">
          <ac:chgData name="iorw0224@sju.ac.kr" userId="8cd2928b-fb69-4a34-b7ec-bae7cef32d1f" providerId="ADAL" clId="{881D75E0-1602-430F-8D4B-7B2A216BE67D}" dt="2022-07-23T06:29:07.589" v="2077" actId="20577"/>
          <ac:spMkLst>
            <pc:docMk/>
            <pc:sldMk cId="1658049388" sldId="292"/>
            <ac:spMk id="38" creationId="{CE3DA901-5147-B0D2-CCC1-2C0757685C5B}"/>
          </ac:spMkLst>
        </pc:spChg>
        <pc:spChg chg="add mod">
          <ac:chgData name="iorw0224@sju.ac.kr" userId="8cd2928b-fb69-4a34-b7ec-bae7cef32d1f" providerId="ADAL" clId="{881D75E0-1602-430F-8D4B-7B2A216BE67D}" dt="2022-07-19T07:57:41.899" v="1800" actId="1076"/>
          <ac:spMkLst>
            <pc:docMk/>
            <pc:sldMk cId="1658049388" sldId="292"/>
            <ac:spMk id="40" creationId="{3AB220C3-C5AD-F59E-CC9D-5EBC93800B45}"/>
          </ac:spMkLst>
        </pc:spChg>
        <pc:spChg chg="add del mod">
          <ac:chgData name="iorw0224@sju.ac.kr" userId="8cd2928b-fb69-4a34-b7ec-bae7cef32d1f" providerId="ADAL" clId="{881D75E0-1602-430F-8D4B-7B2A216BE67D}" dt="2022-07-19T06:25:27.030" v="949"/>
          <ac:spMkLst>
            <pc:docMk/>
            <pc:sldMk cId="1658049388" sldId="292"/>
            <ac:spMk id="49" creationId="{177D0173-1C65-1DDA-F466-F25634803B63}"/>
          </ac:spMkLst>
        </pc:spChg>
        <pc:spChg chg="mod">
          <ac:chgData name="iorw0224@sju.ac.kr" userId="8cd2928b-fb69-4a34-b7ec-bae7cef32d1f" providerId="ADAL" clId="{881D75E0-1602-430F-8D4B-7B2A216BE67D}" dt="2022-07-19T07:33:41.810" v="1042" actId="20577"/>
          <ac:spMkLst>
            <pc:docMk/>
            <pc:sldMk cId="1658049388" sldId="292"/>
            <ac:spMk id="55" creationId="{FC231B6C-FA32-AB63-231D-53327EA9C4C8}"/>
          </ac:spMkLst>
        </pc:spChg>
        <pc:spChg chg="add del mod">
          <ac:chgData name="iorw0224@sju.ac.kr" userId="8cd2928b-fb69-4a34-b7ec-bae7cef32d1f" providerId="ADAL" clId="{881D75E0-1602-430F-8D4B-7B2A216BE67D}" dt="2022-07-19T07:33:55.445" v="1043" actId="478"/>
          <ac:spMkLst>
            <pc:docMk/>
            <pc:sldMk cId="1658049388" sldId="292"/>
            <ac:spMk id="66" creationId="{BD47287C-304D-4033-4CFD-BD2E1D890A8C}"/>
          </ac:spMkLst>
        </pc:spChg>
        <pc:spChg chg="add del mod">
          <ac:chgData name="iorw0224@sju.ac.kr" userId="8cd2928b-fb69-4a34-b7ec-bae7cef32d1f" providerId="ADAL" clId="{881D75E0-1602-430F-8D4B-7B2A216BE67D}" dt="2022-07-19T07:33:55.445" v="1043" actId="478"/>
          <ac:spMkLst>
            <pc:docMk/>
            <pc:sldMk cId="1658049388" sldId="292"/>
            <ac:spMk id="67" creationId="{7FC90494-554B-5C9A-D786-A1B9FEA316E2}"/>
          </ac:spMkLst>
        </pc:spChg>
        <pc:spChg chg="add del mod">
          <ac:chgData name="iorw0224@sju.ac.kr" userId="8cd2928b-fb69-4a34-b7ec-bae7cef32d1f" providerId="ADAL" clId="{881D75E0-1602-430F-8D4B-7B2A216BE67D}" dt="2022-07-19T07:33:55.445" v="1043" actId="478"/>
          <ac:spMkLst>
            <pc:docMk/>
            <pc:sldMk cId="1658049388" sldId="292"/>
            <ac:spMk id="68" creationId="{CD5A3920-AA43-A827-1D14-33A29E501762}"/>
          </ac:spMkLst>
        </pc:spChg>
        <pc:spChg chg="add del mod">
          <ac:chgData name="iorw0224@sju.ac.kr" userId="8cd2928b-fb69-4a34-b7ec-bae7cef32d1f" providerId="ADAL" clId="{881D75E0-1602-430F-8D4B-7B2A216BE67D}" dt="2022-07-19T06:31:31.654" v="980"/>
          <ac:spMkLst>
            <pc:docMk/>
            <pc:sldMk cId="1658049388" sldId="292"/>
            <ac:spMk id="69" creationId="{FBC9B0B1-6772-F281-FE4F-C5F455A2EB78}"/>
          </ac:spMkLst>
        </pc:spChg>
        <pc:picChg chg="del">
          <ac:chgData name="iorw0224@sju.ac.kr" userId="8cd2928b-fb69-4a34-b7ec-bae7cef32d1f" providerId="ADAL" clId="{881D75E0-1602-430F-8D4B-7B2A216BE67D}" dt="2022-07-19T06:16:01.132" v="728" actId="478"/>
          <ac:picMkLst>
            <pc:docMk/>
            <pc:sldMk cId="1658049388" sldId="292"/>
            <ac:picMk id="8" creationId="{4B177844-7C0B-20D7-9531-831E209896AE}"/>
          </ac:picMkLst>
        </pc:picChg>
        <pc:picChg chg="add mod">
          <ac:chgData name="iorw0224@sju.ac.kr" userId="8cd2928b-fb69-4a34-b7ec-bae7cef32d1f" providerId="ADAL" clId="{881D75E0-1602-430F-8D4B-7B2A216BE67D}" dt="2022-07-19T07:57:41.899" v="1800" actId="1076"/>
          <ac:picMkLst>
            <pc:docMk/>
            <pc:sldMk cId="1658049388" sldId="292"/>
            <ac:picMk id="1026" creationId="{6C1C5B27-120C-C97F-32BF-1F10D2EF9479}"/>
          </ac:picMkLst>
        </pc:picChg>
        <pc:picChg chg="add mod">
          <ac:chgData name="iorw0224@sju.ac.kr" userId="8cd2928b-fb69-4a34-b7ec-bae7cef32d1f" providerId="ADAL" clId="{881D75E0-1602-430F-8D4B-7B2A216BE67D}" dt="2022-07-19T07:57:41.899" v="1800" actId="1076"/>
          <ac:picMkLst>
            <pc:docMk/>
            <pc:sldMk cId="1658049388" sldId="292"/>
            <ac:picMk id="1028" creationId="{3E57C2AA-25A6-1723-913F-9ED55BD89BA9}"/>
          </ac:picMkLst>
        </pc:picChg>
        <pc:cxnChg chg="mod">
          <ac:chgData name="iorw0224@sju.ac.kr" userId="8cd2928b-fb69-4a34-b7ec-bae7cef32d1f" providerId="ADAL" clId="{881D75E0-1602-430F-8D4B-7B2A216BE67D}" dt="2022-07-19T07:57:16.171" v="1795" actId="1076"/>
          <ac:cxnSpMkLst>
            <pc:docMk/>
            <pc:sldMk cId="1658049388" sldId="292"/>
            <ac:cxnSpMk id="11" creationId="{D594AD39-1264-44FB-9659-7901314242FB}"/>
          </ac:cxnSpMkLst>
        </pc:cxnChg>
        <pc:cxnChg chg="add del mod">
          <ac:chgData name="iorw0224@sju.ac.kr" userId="8cd2928b-fb69-4a34-b7ec-bae7cef32d1f" providerId="ADAL" clId="{881D75E0-1602-430F-8D4B-7B2A216BE67D}" dt="2022-07-19T07:33:55.445" v="1043" actId="478"/>
          <ac:cxnSpMkLst>
            <pc:docMk/>
            <pc:sldMk cId="1658049388" sldId="292"/>
            <ac:cxnSpMk id="26" creationId="{E87A01B6-BB89-FF24-9EB9-B80F4FEFBA4C}"/>
          </ac:cxnSpMkLst>
        </pc:cxnChg>
        <pc:cxnChg chg="add del mod">
          <ac:chgData name="iorw0224@sju.ac.kr" userId="8cd2928b-fb69-4a34-b7ec-bae7cef32d1f" providerId="ADAL" clId="{881D75E0-1602-430F-8D4B-7B2A216BE67D}" dt="2022-07-19T07:33:55.445" v="1043" actId="478"/>
          <ac:cxnSpMkLst>
            <pc:docMk/>
            <pc:sldMk cId="1658049388" sldId="292"/>
            <ac:cxnSpMk id="28" creationId="{46B8DB51-2BBD-15A1-5F7C-9212FB4EA36F}"/>
          </ac:cxnSpMkLst>
        </pc:cxnChg>
        <pc:cxnChg chg="add del mod">
          <ac:chgData name="iorw0224@sju.ac.kr" userId="8cd2928b-fb69-4a34-b7ec-bae7cef32d1f" providerId="ADAL" clId="{881D75E0-1602-430F-8D4B-7B2A216BE67D}" dt="2022-07-19T07:33:55.445" v="1043" actId="478"/>
          <ac:cxnSpMkLst>
            <pc:docMk/>
            <pc:sldMk cId="1658049388" sldId="292"/>
            <ac:cxnSpMk id="30" creationId="{BC8FDD30-599E-4B7A-2F51-910929D2FEF3}"/>
          </ac:cxnSpMkLst>
        </pc:cxnChg>
        <pc:cxnChg chg="add del mod">
          <ac:chgData name="iorw0224@sju.ac.kr" userId="8cd2928b-fb69-4a34-b7ec-bae7cef32d1f" providerId="ADAL" clId="{881D75E0-1602-430F-8D4B-7B2A216BE67D}" dt="2022-07-19T06:23:52.878" v="904"/>
          <ac:cxnSpMkLst>
            <pc:docMk/>
            <pc:sldMk cId="1658049388" sldId="292"/>
            <ac:cxnSpMk id="32" creationId="{1C4F093F-8856-DC30-CB37-02537D01D338}"/>
          </ac:cxnSpMkLst>
        </pc:cxnChg>
        <pc:cxnChg chg="add del mod">
          <ac:chgData name="iorw0224@sju.ac.kr" userId="8cd2928b-fb69-4a34-b7ec-bae7cef32d1f" providerId="ADAL" clId="{881D75E0-1602-430F-8D4B-7B2A216BE67D}" dt="2022-07-19T07:33:55.445" v="1043" actId="478"/>
          <ac:cxnSpMkLst>
            <pc:docMk/>
            <pc:sldMk cId="1658049388" sldId="292"/>
            <ac:cxnSpMk id="39" creationId="{E2226FE4-1C97-97DF-2D8F-49C06EBA27E6}"/>
          </ac:cxnSpMkLst>
        </pc:cxnChg>
        <pc:cxnChg chg="add mod">
          <ac:chgData name="iorw0224@sju.ac.kr" userId="8cd2928b-fb69-4a34-b7ec-bae7cef32d1f" providerId="ADAL" clId="{881D75E0-1602-430F-8D4B-7B2A216BE67D}" dt="2022-07-19T07:58:29.551" v="1801" actId="1076"/>
          <ac:cxnSpMkLst>
            <pc:docMk/>
            <pc:sldMk cId="1658049388" sldId="292"/>
            <ac:cxnSpMk id="41" creationId="{5E6B20CB-615A-0E89-E253-A8A71088973B}"/>
          </ac:cxnSpMkLst>
        </pc:cxnChg>
        <pc:cxnChg chg="add del mod">
          <ac:chgData name="iorw0224@sju.ac.kr" userId="8cd2928b-fb69-4a34-b7ec-bae7cef32d1f" providerId="ADAL" clId="{881D75E0-1602-430F-8D4B-7B2A216BE67D}" dt="2022-07-19T06:25:28.669" v="950" actId="478"/>
          <ac:cxnSpMkLst>
            <pc:docMk/>
            <pc:sldMk cId="1658049388" sldId="292"/>
            <ac:cxnSpMk id="41" creationId="{680698AE-C694-F6F1-36F8-E428167E71B7}"/>
          </ac:cxnSpMkLst>
        </pc:cxnChg>
        <pc:cxnChg chg="add del mod">
          <ac:chgData name="iorw0224@sju.ac.kr" userId="8cd2928b-fb69-4a34-b7ec-bae7cef32d1f" providerId="ADAL" clId="{881D75E0-1602-430F-8D4B-7B2A216BE67D}" dt="2022-07-19T06:25:31.080" v="951" actId="478"/>
          <ac:cxnSpMkLst>
            <pc:docMk/>
            <pc:sldMk cId="1658049388" sldId="292"/>
            <ac:cxnSpMk id="43" creationId="{4192C0C4-24B1-867D-5AF5-AAE04645BF9E}"/>
          </ac:cxnSpMkLst>
        </pc:cxnChg>
        <pc:cxnChg chg="add del mod">
          <ac:chgData name="iorw0224@sju.ac.kr" userId="8cd2928b-fb69-4a34-b7ec-bae7cef32d1f" providerId="ADAL" clId="{881D75E0-1602-430F-8D4B-7B2A216BE67D}" dt="2022-07-19T06:25:47.017" v="956" actId="478"/>
          <ac:cxnSpMkLst>
            <pc:docMk/>
            <pc:sldMk cId="1658049388" sldId="292"/>
            <ac:cxnSpMk id="45" creationId="{9E85BE0D-49F3-BAD8-50AC-E1E24BC575F3}"/>
          </ac:cxnSpMkLst>
        </pc:cxnChg>
        <pc:cxnChg chg="add del mod">
          <ac:chgData name="iorw0224@sju.ac.kr" userId="8cd2928b-fb69-4a34-b7ec-bae7cef32d1f" providerId="ADAL" clId="{881D75E0-1602-430F-8D4B-7B2A216BE67D}" dt="2022-07-19T06:25:41.112" v="954" actId="478"/>
          <ac:cxnSpMkLst>
            <pc:docMk/>
            <pc:sldMk cId="1658049388" sldId="292"/>
            <ac:cxnSpMk id="47" creationId="{BA55F470-9FB5-454E-B85C-E74B2A89B833}"/>
          </ac:cxnSpMkLst>
        </pc:cxnChg>
        <pc:cxnChg chg="add del mod">
          <ac:chgData name="iorw0224@sju.ac.kr" userId="8cd2928b-fb69-4a34-b7ec-bae7cef32d1f" providerId="ADAL" clId="{881D75E0-1602-430F-8D4B-7B2A216BE67D}" dt="2022-07-19T07:33:55.445" v="1043" actId="478"/>
          <ac:cxnSpMkLst>
            <pc:docMk/>
            <pc:sldMk cId="1658049388" sldId="292"/>
            <ac:cxnSpMk id="50" creationId="{3DA2C6AB-C330-1B28-6872-024B56BF3C5D}"/>
          </ac:cxnSpMkLst>
        </pc:cxnChg>
        <pc:cxnChg chg="add del mod">
          <ac:chgData name="iorw0224@sju.ac.kr" userId="8cd2928b-fb69-4a34-b7ec-bae7cef32d1f" providerId="ADAL" clId="{881D75E0-1602-430F-8D4B-7B2A216BE67D}" dt="2022-07-19T06:30:03.750" v="963" actId="478"/>
          <ac:cxnSpMkLst>
            <pc:docMk/>
            <pc:sldMk cId="1658049388" sldId="292"/>
            <ac:cxnSpMk id="52" creationId="{F518CAC8-DFFE-9803-26E6-B8360E4B6F5F}"/>
          </ac:cxnSpMkLst>
        </pc:cxnChg>
        <pc:cxnChg chg="add del mod">
          <ac:chgData name="iorw0224@sju.ac.kr" userId="8cd2928b-fb69-4a34-b7ec-bae7cef32d1f" providerId="ADAL" clId="{881D75E0-1602-430F-8D4B-7B2A216BE67D}" dt="2022-07-19T07:33:55.445" v="1043" actId="478"/>
          <ac:cxnSpMkLst>
            <pc:docMk/>
            <pc:sldMk cId="1658049388" sldId="292"/>
            <ac:cxnSpMk id="54" creationId="{9FE73C29-38CF-68AD-22CB-962D5FE8D461}"/>
          </ac:cxnSpMkLst>
        </pc:cxnChg>
        <pc:cxnChg chg="add del mod">
          <ac:chgData name="iorw0224@sju.ac.kr" userId="8cd2928b-fb69-4a34-b7ec-bae7cef32d1f" providerId="ADAL" clId="{881D75E0-1602-430F-8D4B-7B2A216BE67D}" dt="2022-07-19T07:33:55.445" v="1043" actId="478"/>
          <ac:cxnSpMkLst>
            <pc:docMk/>
            <pc:sldMk cId="1658049388" sldId="292"/>
            <ac:cxnSpMk id="65" creationId="{6C792CF2-A682-F5E6-F17D-9BAC0D674967}"/>
          </ac:cxnSpMkLst>
        </pc:cxnChg>
      </pc:sldChg>
      <pc:sldChg chg="addSp delSp modSp add mod">
        <pc:chgData name="iorw0224@sju.ac.kr" userId="8cd2928b-fb69-4a34-b7ec-bae7cef32d1f" providerId="ADAL" clId="{881D75E0-1602-430F-8D4B-7B2A216BE67D}" dt="2022-07-23T06:25:21.056" v="2068" actId="1076"/>
        <pc:sldMkLst>
          <pc:docMk/>
          <pc:sldMk cId="2199675879" sldId="293"/>
        </pc:sldMkLst>
        <pc:spChg chg="mod">
          <ac:chgData name="iorw0224@sju.ac.kr" userId="8cd2928b-fb69-4a34-b7ec-bae7cef32d1f" providerId="ADAL" clId="{881D75E0-1602-430F-8D4B-7B2A216BE67D}" dt="2022-07-23T06:21:57.782" v="2013" actId="1076"/>
          <ac:spMkLst>
            <pc:docMk/>
            <pc:sldMk cId="2199675879" sldId="293"/>
            <ac:spMk id="10" creationId="{10B0FA4E-B8D0-3B6E-A2EF-D6526ED792CD}"/>
          </ac:spMkLst>
        </pc:spChg>
        <pc:spChg chg="mod">
          <ac:chgData name="iorw0224@sju.ac.kr" userId="8cd2928b-fb69-4a34-b7ec-bae7cef32d1f" providerId="ADAL" clId="{881D75E0-1602-430F-8D4B-7B2A216BE67D}" dt="2022-07-23T06:21:57.782" v="2013" actId="1076"/>
          <ac:spMkLst>
            <pc:docMk/>
            <pc:sldMk cId="2199675879" sldId="293"/>
            <ac:spMk id="19" creationId="{7DEC689D-3DA6-1837-B0E1-E216F61C1077}"/>
          </ac:spMkLst>
        </pc:spChg>
        <pc:spChg chg="mod">
          <ac:chgData name="iorw0224@sju.ac.kr" userId="8cd2928b-fb69-4a34-b7ec-bae7cef32d1f" providerId="ADAL" clId="{881D75E0-1602-430F-8D4B-7B2A216BE67D}" dt="2022-07-23T06:21:57.782" v="2013" actId="1076"/>
          <ac:spMkLst>
            <pc:docMk/>
            <pc:sldMk cId="2199675879" sldId="293"/>
            <ac:spMk id="20" creationId="{33BA5DA9-31B4-FD63-7A14-9E79BE745819}"/>
          </ac:spMkLst>
        </pc:spChg>
        <pc:spChg chg="mod">
          <ac:chgData name="iorw0224@sju.ac.kr" userId="8cd2928b-fb69-4a34-b7ec-bae7cef32d1f" providerId="ADAL" clId="{881D75E0-1602-430F-8D4B-7B2A216BE67D}" dt="2022-07-23T06:25:21.056" v="2068" actId="1076"/>
          <ac:spMkLst>
            <pc:docMk/>
            <pc:sldMk cId="2199675879" sldId="293"/>
            <ac:spMk id="21" creationId="{0C3110AB-0219-F1DB-00FD-C7FB96FF674B}"/>
          </ac:spMkLst>
        </pc:spChg>
        <pc:spChg chg="mod">
          <ac:chgData name="iorw0224@sju.ac.kr" userId="8cd2928b-fb69-4a34-b7ec-bae7cef32d1f" providerId="ADAL" clId="{881D75E0-1602-430F-8D4B-7B2A216BE67D}" dt="2022-07-23T06:21:57.782" v="2013" actId="1076"/>
          <ac:spMkLst>
            <pc:docMk/>
            <pc:sldMk cId="2199675879" sldId="293"/>
            <ac:spMk id="22" creationId="{27BE8FAD-6B3A-419E-DF0F-38F1B59B86BD}"/>
          </ac:spMkLst>
        </pc:spChg>
        <pc:spChg chg="mod">
          <ac:chgData name="iorw0224@sju.ac.kr" userId="8cd2928b-fb69-4a34-b7ec-bae7cef32d1f" providerId="ADAL" clId="{881D75E0-1602-430F-8D4B-7B2A216BE67D}" dt="2022-07-23T06:21:57.782" v="2013" actId="1076"/>
          <ac:spMkLst>
            <pc:docMk/>
            <pc:sldMk cId="2199675879" sldId="293"/>
            <ac:spMk id="23" creationId="{D0B5A412-1184-BB65-577D-A3DEE7A82D98}"/>
          </ac:spMkLst>
        </pc:spChg>
        <pc:spChg chg="mod">
          <ac:chgData name="iorw0224@sju.ac.kr" userId="8cd2928b-fb69-4a34-b7ec-bae7cef32d1f" providerId="ADAL" clId="{881D75E0-1602-430F-8D4B-7B2A216BE67D}" dt="2022-07-23T06:22:38.976" v="2015" actId="20577"/>
          <ac:spMkLst>
            <pc:docMk/>
            <pc:sldMk cId="2199675879" sldId="293"/>
            <ac:spMk id="24" creationId="{3BAC6873-91CA-AADF-88BF-5DC9C1016942}"/>
          </ac:spMkLst>
        </pc:spChg>
        <pc:spChg chg="mod">
          <ac:chgData name="iorw0224@sju.ac.kr" userId="8cd2928b-fb69-4a34-b7ec-bae7cef32d1f" providerId="ADAL" clId="{881D75E0-1602-430F-8D4B-7B2A216BE67D}" dt="2022-07-23T06:22:41.651" v="2017" actId="20577"/>
          <ac:spMkLst>
            <pc:docMk/>
            <pc:sldMk cId="2199675879" sldId="293"/>
            <ac:spMk id="25" creationId="{422876FB-51AB-B901-9334-BDE4E1FF0856}"/>
          </ac:spMkLst>
        </pc:spChg>
        <pc:spChg chg="add mod">
          <ac:chgData name="iorw0224@sju.ac.kr" userId="8cd2928b-fb69-4a34-b7ec-bae7cef32d1f" providerId="ADAL" clId="{881D75E0-1602-430F-8D4B-7B2A216BE67D}" dt="2022-07-23T06:21:46.533" v="2012"/>
          <ac:spMkLst>
            <pc:docMk/>
            <pc:sldMk cId="2199675879" sldId="293"/>
            <ac:spMk id="32" creationId="{BAF2B6CD-D69D-D4DB-5668-CCBDC6FF4565}"/>
          </ac:spMkLst>
        </pc:spChg>
        <pc:spChg chg="add mod">
          <ac:chgData name="iorw0224@sju.ac.kr" userId="8cd2928b-fb69-4a34-b7ec-bae7cef32d1f" providerId="ADAL" clId="{881D75E0-1602-430F-8D4B-7B2A216BE67D}" dt="2022-07-23T06:21:46.533" v="2012"/>
          <ac:spMkLst>
            <pc:docMk/>
            <pc:sldMk cId="2199675879" sldId="293"/>
            <ac:spMk id="33" creationId="{C4287138-DE3F-4831-53C6-6D8F787E50B8}"/>
          </ac:spMkLst>
        </pc:spChg>
        <pc:spChg chg="mod">
          <ac:chgData name="iorw0224@sju.ac.kr" userId="8cd2928b-fb69-4a34-b7ec-bae7cef32d1f" providerId="ADAL" clId="{881D75E0-1602-430F-8D4B-7B2A216BE67D}" dt="2022-07-23T06:21:57.782" v="2013" actId="1076"/>
          <ac:spMkLst>
            <pc:docMk/>
            <pc:sldMk cId="2199675879" sldId="293"/>
            <ac:spMk id="34" creationId="{A0E3095A-999F-12E0-71F6-9956BE7805A8}"/>
          </ac:spMkLst>
        </pc:spChg>
        <pc:spChg chg="mod">
          <ac:chgData name="iorw0224@sju.ac.kr" userId="8cd2928b-fb69-4a34-b7ec-bae7cef32d1f" providerId="ADAL" clId="{881D75E0-1602-430F-8D4B-7B2A216BE67D}" dt="2022-07-23T06:21:57.782" v="2013" actId="1076"/>
          <ac:spMkLst>
            <pc:docMk/>
            <pc:sldMk cId="2199675879" sldId="293"/>
            <ac:spMk id="35" creationId="{25B052D0-2854-D2E0-25E3-85F49019EA50}"/>
          </ac:spMkLst>
        </pc:spChg>
        <pc:spChg chg="mod">
          <ac:chgData name="iorw0224@sju.ac.kr" userId="8cd2928b-fb69-4a34-b7ec-bae7cef32d1f" providerId="ADAL" clId="{881D75E0-1602-430F-8D4B-7B2A216BE67D}" dt="2022-07-23T06:21:57.782" v="2013" actId="1076"/>
          <ac:spMkLst>
            <pc:docMk/>
            <pc:sldMk cId="2199675879" sldId="293"/>
            <ac:spMk id="36" creationId="{AB3A08C9-4207-ED93-3E8C-589C448F7647}"/>
          </ac:spMkLst>
        </pc:spChg>
        <pc:spChg chg="mod">
          <ac:chgData name="iorw0224@sju.ac.kr" userId="8cd2928b-fb69-4a34-b7ec-bae7cef32d1f" providerId="ADAL" clId="{881D75E0-1602-430F-8D4B-7B2A216BE67D}" dt="2022-07-23T06:21:57.782" v="2013" actId="1076"/>
          <ac:spMkLst>
            <pc:docMk/>
            <pc:sldMk cId="2199675879" sldId="293"/>
            <ac:spMk id="37" creationId="{480E6439-4976-DF24-3A33-213F754521E5}"/>
          </ac:spMkLst>
        </pc:spChg>
        <pc:spChg chg="add mod">
          <ac:chgData name="iorw0224@sju.ac.kr" userId="8cd2928b-fb69-4a34-b7ec-bae7cef32d1f" providerId="ADAL" clId="{881D75E0-1602-430F-8D4B-7B2A216BE67D}" dt="2022-07-23T06:21:46.533" v="2012"/>
          <ac:spMkLst>
            <pc:docMk/>
            <pc:sldMk cId="2199675879" sldId="293"/>
            <ac:spMk id="38" creationId="{3E3DCABA-BE41-63B3-435F-2759308F12BF}"/>
          </ac:spMkLst>
        </pc:spChg>
        <pc:spChg chg="add mod">
          <ac:chgData name="iorw0224@sju.ac.kr" userId="8cd2928b-fb69-4a34-b7ec-bae7cef32d1f" providerId="ADAL" clId="{881D75E0-1602-430F-8D4B-7B2A216BE67D}" dt="2022-07-23T06:21:46.533" v="2012"/>
          <ac:spMkLst>
            <pc:docMk/>
            <pc:sldMk cId="2199675879" sldId="293"/>
            <ac:spMk id="40" creationId="{639CEE52-2959-C350-395F-4260C42E20CD}"/>
          </ac:spMkLst>
        </pc:spChg>
        <pc:spChg chg="add mod">
          <ac:chgData name="iorw0224@sju.ac.kr" userId="8cd2928b-fb69-4a34-b7ec-bae7cef32d1f" providerId="ADAL" clId="{881D75E0-1602-430F-8D4B-7B2A216BE67D}" dt="2022-07-23T06:21:46.533" v="2012"/>
          <ac:spMkLst>
            <pc:docMk/>
            <pc:sldMk cId="2199675879" sldId="293"/>
            <ac:spMk id="41" creationId="{31FE1FE2-54A2-EB55-9CA0-FBC911BF848C}"/>
          </ac:spMkLst>
        </pc:spChg>
        <pc:spChg chg="add mod">
          <ac:chgData name="iorw0224@sju.ac.kr" userId="8cd2928b-fb69-4a34-b7ec-bae7cef32d1f" providerId="ADAL" clId="{881D75E0-1602-430F-8D4B-7B2A216BE67D}" dt="2022-07-23T06:21:46.533" v="2012"/>
          <ac:spMkLst>
            <pc:docMk/>
            <pc:sldMk cId="2199675879" sldId="293"/>
            <ac:spMk id="42" creationId="{5673E0A7-DC4F-879F-0065-8567943E40AF}"/>
          </ac:spMkLst>
        </pc:spChg>
        <pc:spChg chg="add mod">
          <ac:chgData name="iorw0224@sju.ac.kr" userId="8cd2928b-fb69-4a34-b7ec-bae7cef32d1f" providerId="ADAL" clId="{881D75E0-1602-430F-8D4B-7B2A216BE67D}" dt="2022-07-23T06:21:46.533" v="2012"/>
          <ac:spMkLst>
            <pc:docMk/>
            <pc:sldMk cId="2199675879" sldId="293"/>
            <ac:spMk id="43" creationId="{3D61CDFE-2F6C-34BD-39DA-76B641B2DB89}"/>
          </ac:spMkLst>
        </pc:spChg>
        <pc:spChg chg="add mod">
          <ac:chgData name="iorw0224@sju.ac.kr" userId="8cd2928b-fb69-4a34-b7ec-bae7cef32d1f" providerId="ADAL" clId="{881D75E0-1602-430F-8D4B-7B2A216BE67D}" dt="2022-07-23T06:22:56.541" v="2021" actId="20577"/>
          <ac:spMkLst>
            <pc:docMk/>
            <pc:sldMk cId="2199675879" sldId="293"/>
            <ac:spMk id="44" creationId="{DA1C805F-8CD3-FD60-A7F8-2AA768FA6E0C}"/>
          </ac:spMkLst>
        </pc:spChg>
        <pc:spChg chg="add mod">
          <ac:chgData name="iorw0224@sju.ac.kr" userId="8cd2928b-fb69-4a34-b7ec-bae7cef32d1f" providerId="ADAL" clId="{881D75E0-1602-430F-8D4B-7B2A216BE67D}" dt="2022-07-23T06:23:03.992" v="2032" actId="20577"/>
          <ac:spMkLst>
            <pc:docMk/>
            <pc:sldMk cId="2199675879" sldId="293"/>
            <ac:spMk id="45" creationId="{36BF14B1-D648-F9F0-9191-64B722686DE6}"/>
          </ac:spMkLst>
        </pc:spChg>
        <pc:spChg chg="mod">
          <ac:chgData name="iorw0224@sju.ac.kr" userId="8cd2928b-fb69-4a34-b7ec-bae7cef32d1f" providerId="ADAL" clId="{881D75E0-1602-430F-8D4B-7B2A216BE67D}" dt="2022-07-23T06:25:21.056" v="2068" actId="1076"/>
          <ac:spMkLst>
            <pc:docMk/>
            <pc:sldMk cId="2199675879" sldId="293"/>
            <ac:spMk id="66" creationId="{BD47287C-304D-4033-4CFD-BD2E1D890A8C}"/>
          </ac:spMkLst>
        </pc:spChg>
        <pc:spChg chg="mod">
          <ac:chgData name="iorw0224@sju.ac.kr" userId="8cd2928b-fb69-4a34-b7ec-bae7cef32d1f" providerId="ADAL" clId="{881D75E0-1602-430F-8D4B-7B2A216BE67D}" dt="2022-07-23T06:25:21.056" v="2068" actId="1076"/>
          <ac:spMkLst>
            <pc:docMk/>
            <pc:sldMk cId="2199675879" sldId="293"/>
            <ac:spMk id="67" creationId="{7FC90494-554B-5C9A-D786-A1B9FEA316E2}"/>
          </ac:spMkLst>
        </pc:spChg>
        <pc:spChg chg="del mod">
          <ac:chgData name="iorw0224@sju.ac.kr" userId="8cd2928b-fb69-4a34-b7ec-bae7cef32d1f" providerId="ADAL" clId="{881D75E0-1602-430F-8D4B-7B2A216BE67D}" dt="2022-07-23T06:21:33.309" v="2011" actId="478"/>
          <ac:spMkLst>
            <pc:docMk/>
            <pc:sldMk cId="2199675879" sldId="293"/>
            <ac:spMk id="68" creationId="{CD5A3920-AA43-A827-1D14-33A29E501762}"/>
          </ac:spMkLst>
        </pc:spChg>
        <pc:cxnChg chg="mod">
          <ac:chgData name="iorw0224@sju.ac.kr" userId="8cd2928b-fb69-4a34-b7ec-bae7cef32d1f" providerId="ADAL" clId="{881D75E0-1602-430F-8D4B-7B2A216BE67D}" dt="2022-07-23T06:21:57.782" v="2013" actId="1076"/>
          <ac:cxnSpMkLst>
            <pc:docMk/>
            <pc:sldMk cId="2199675879" sldId="293"/>
            <ac:cxnSpMk id="26" creationId="{E87A01B6-BB89-FF24-9EB9-B80F4FEFBA4C}"/>
          </ac:cxnSpMkLst>
        </pc:cxnChg>
        <pc:cxnChg chg="mod">
          <ac:chgData name="iorw0224@sju.ac.kr" userId="8cd2928b-fb69-4a34-b7ec-bae7cef32d1f" providerId="ADAL" clId="{881D75E0-1602-430F-8D4B-7B2A216BE67D}" dt="2022-07-23T06:21:57.782" v="2013" actId="1076"/>
          <ac:cxnSpMkLst>
            <pc:docMk/>
            <pc:sldMk cId="2199675879" sldId="293"/>
            <ac:cxnSpMk id="28" creationId="{46B8DB51-2BBD-15A1-5F7C-9212FB4EA36F}"/>
          </ac:cxnSpMkLst>
        </pc:cxnChg>
        <pc:cxnChg chg="mod">
          <ac:chgData name="iorw0224@sju.ac.kr" userId="8cd2928b-fb69-4a34-b7ec-bae7cef32d1f" providerId="ADAL" clId="{881D75E0-1602-430F-8D4B-7B2A216BE67D}" dt="2022-07-23T06:21:57.782" v="2013" actId="1076"/>
          <ac:cxnSpMkLst>
            <pc:docMk/>
            <pc:sldMk cId="2199675879" sldId="293"/>
            <ac:cxnSpMk id="30" creationId="{BC8FDD30-599E-4B7A-2F51-910929D2FEF3}"/>
          </ac:cxnSpMkLst>
        </pc:cxnChg>
        <pc:cxnChg chg="mod">
          <ac:chgData name="iorw0224@sju.ac.kr" userId="8cd2928b-fb69-4a34-b7ec-bae7cef32d1f" providerId="ADAL" clId="{881D75E0-1602-430F-8D4B-7B2A216BE67D}" dt="2022-07-23T06:21:57.782" v="2013" actId="1076"/>
          <ac:cxnSpMkLst>
            <pc:docMk/>
            <pc:sldMk cId="2199675879" sldId="293"/>
            <ac:cxnSpMk id="39" creationId="{E2226FE4-1C97-97DF-2D8F-49C06EBA27E6}"/>
          </ac:cxnSpMkLst>
        </pc:cxnChg>
        <pc:cxnChg chg="mod">
          <ac:chgData name="iorw0224@sju.ac.kr" userId="8cd2928b-fb69-4a34-b7ec-bae7cef32d1f" providerId="ADAL" clId="{881D75E0-1602-430F-8D4B-7B2A216BE67D}" dt="2022-07-23T06:21:57.782" v="2013" actId="1076"/>
          <ac:cxnSpMkLst>
            <pc:docMk/>
            <pc:sldMk cId="2199675879" sldId="293"/>
            <ac:cxnSpMk id="50" creationId="{3DA2C6AB-C330-1B28-6872-024B56BF3C5D}"/>
          </ac:cxnSpMkLst>
        </pc:cxnChg>
        <pc:cxnChg chg="mod">
          <ac:chgData name="iorw0224@sju.ac.kr" userId="8cd2928b-fb69-4a34-b7ec-bae7cef32d1f" providerId="ADAL" clId="{881D75E0-1602-430F-8D4B-7B2A216BE67D}" dt="2022-07-23T06:21:57.782" v="2013" actId="1076"/>
          <ac:cxnSpMkLst>
            <pc:docMk/>
            <pc:sldMk cId="2199675879" sldId="293"/>
            <ac:cxnSpMk id="54" creationId="{9FE73C29-38CF-68AD-22CB-962D5FE8D461}"/>
          </ac:cxnSpMkLst>
        </pc:cxnChg>
        <pc:cxnChg chg="mod">
          <ac:chgData name="iorw0224@sju.ac.kr" userId="8cd2928b-fb69-4a34-b7ec-bae7cef32d1f" providerId="ADAL" clId="{881D75E0-1602-430F-8D4B-7B2A216BE67D}" dt="2022-07-23T06:21:57.782" v="2013" actId="1076"/>
          <ac:cxnSpMkLst>
            <pc:docMk/>
            <pc:sldMk cId="2199675879" sldId="293"/>
            <ac:cxnSpMk id="65" creationId="{6C792CF2-A682-F5E6-F17D-9BAC0D674967}"/>
          </ac:cxnSpMkLst>
        </pc:cxnChg>
      </pc:sldChg>
      <pc:sldChg chg="addSp delSp modSp add mod ord">
        <pc:chgData name="iorw0224@sju.ac.kr" userId="8cd2928b-fb69-4a34-b7ec-bae7cef32d1f" providerId="ADAL" clId="{881D75E0-1602-430F-8D4B-7B2A216BE67D}" dt="2022-07-23T06:26:20.428" v="2070"/>
        <pc:sldMkLst>
          <pc:docMk/>
          <pc:sldMk cId="1166081365" sldId="294"/>
        </pc:sldMkLst>
        <pc:spChg chg="del">
          <ac:chgData name="iorw0224@sju.ac.kr" userId="8cd2928b-fb69-4a34-b7ec-bae7cef32d1f" providerId="ADAL" clId="{881D75E0-1602-430F-8D4B-7B2A216BE67D}" dt="2022-07-23T06:13:56.407" v="1820" actId="478"/>
          <ac:spMkLst>
            <pc:docMk/>
            <pc:sldMk cId="1166081365" sldId="294"/>
            <ac:spMk id="10" creationId="{10B0FA4E-B8D0-3B6E-A2EF-D6526ED792CD}"/>
          </ac:spMkLst>
        </pc:spChg>
        <pc:spChg chg="del">
          <ac:chgData name="iorw0224@sju.ac.kr" userId="8cd2928b-fb69-4a34-b7ec-bae7cef32d1f" providerId="ADAL" clId="{881D75E0-1602-430F-8D4B-7B2A216BE67D}" dt="2022-07-23T06:13:56.407" v="1820" actId="478"/>
          <ac:spMkLst>
            <pc:docMk/>
            <pc:sldMk cId="1166081365" sldId="294"/>
            <ac:spMk id="19" creationId="{7DEC689D-3DA6-1837-B0E1-E216F61C1077}"/>
          </ac:spMkLst>
        </pc:spChg>
        <pc:spChg chg="del">
          <ac:chgData name="iorw0224@sju.ac.kr" userId="8cd2928b-fb69-4a34-b7ec-bae7cef32d1f" providerId="ADAL" clId="{881D75E0-1602-430F-8D4B-7B2A216BE67D}" dt="2022-07-23T06:13:56.407" v="1820" actId="478"/>
          <ac:spMkLst>
            <pc:docMk/>
            <pc:sldMk cId="1166081365" sldId="294"/>
            <ac:spMk id="20" creationId="{33BA5DA9-31B4-FD63-7A14-9E79BE745819}"/>
          </ac:spMkLst>
        </pc:spChg>
        <pc:spChg chg="del">
          <ac:chgData name="iorw0224@sju.ac.kr" userId="8cd2928b-fb69-4a34-b7ec-bae7cef32d1f" providerId="ADAL" clId="{881D75E0-1602-430F-8D4B-7B2A216BE67D}" dt="2022-07-23T06:13:56.407" v="1820" actId="478"/>
          <ac:spMkLst>
            <pc:docMk/>
            <pc:sldMk cId="1166081365" sldId="294"/>
            <ac:spMk id="21" creationId="{0C3110AB-0219-F1DB-00FD-C7FB96FF674B}"/>
          </ac:spMkLst>
        </pc:spChg>
        <pc:spChg chg="del">
          <ac:chgData name="iorw0224@sju.ac.kr" userId="8cd2928b-fb69-4a34-b7ec-bae7cef32d1f" providerId="ADAL" clId="{881D75E0-1602-430F-8D4B-7B2A216BE67D}" dt="2022-07-23T06:13:56.407" v="1820" actId="478"/>
          <ac:spMkLst>
            <pc:docMk/>
            <pc:sldMk cId="1166081365" sldId="294"/>
            <ac:spMk id="22" creationId="{27BE8FAD-6B3A-419E-DF0F-38F1B59B86BD}"/>
          </ac:spMkLst>
        </pc:spChg>
        <pc:spChg chg="del">
          <ac:chgData name="iorw0224@sju.ac.kr" userId="8cd2928b-fb69-4a34-b7ec-bae7cef32d1f" providerId="ADAL" clId="{881D75E0-1602-430F-8D4B-7B2A216BE67D}" dt="2022-07-23T06:13:56.407" v="1820" actId="478"/>
          <ac:spMkLst>
            <pc:docMk/>
            <pc:sldMk cId="1166081365" sldId="294"/>
            <ac:spMk id="23" creationId="{D0B5A412-1184-BB65-577D-A3DEE7A82D98}"/>
          </ac:spMkLst>
        </pc:spChg>
        <pc:spChg chg="del">
          <ac:chgData name="iorw0224@sju.ac.kr" userId="8cd2928b-fb69-4a34-b7ec-bae7cef32d1f" providerId="ADAL" clId="{881D75E0-1602-430F-8D4B-7B2A216BE67D}" dt="2022-07-23T06:13:56.407" v="1820" actId="478"/>
          <ac:spMkLst>
            <pc:docMk/>
            <pc:sldMk cId="1166081365" sldId="294"/>
            <ac:spMk id="24" creationId="{3BAC6873-91CA-AADF-88BF-5DC9C1016942}"/>
          </ac:spMkLst>
        </pc:spChg>
        <pc:spChg chg="del">
          <ac:chgData name="iorw0224@sju.ac.kr" userId="8cd2928b-fb69-4a34-b7ec-bae7cef32d1f" providerId="ADAL" clId="{881D75E0-1602-430F-8D4B-7B2A216BE67D}" dt="2022-07-23T06:13:56.407" v="1820" actId="478"/>
          <ac:spMkLst>
            <pc:docMk/>
            <pc:sldMk cId="1166081365" sldId="294"/>
            <ac:spMk id="25" creationId="{422876FB-51AB-B901-9334-BDE4E1FF0856}"/>
          </ac:spMkLst>
        </pc:spChg>
        <pc:spChg chg="add del mod">
          <ac:chgData name="iorw0224@sju.ac.kr" userId="8cd2928b-fb69-4a34-b7ec-bae7cef32d1f" providerId="ADAL" clId="{881D75E0-1602-430F-8D4B-7B2A216BE67D}" dt="2022-07-23T06:26:20.064" v="2069" actId="478"/>
          <ac:spMkLst>
            <pc:docMk/>
            <pc:sldMk cId="1166081365" sldId="294"/>
            <ac:spMk id="32" creationId="{28F94FB3-C100-EE81-8029-C262FBE1023B}"/>
          </ac:spMkLst>
        </pc:spChg>
        <pc:spChg chg="add del mod">
          <ac:chgData name="iorw0224@sju.ac.kr" userId="8cd2928b-fb69-4a34-b7ec-bae7cef32d1f" providerId="ADAL" clId="{881D75E0-1602-430F-8D4B-7B2A216BE67D}" dt="2022-07-23T06:26:20.064" v="2069" actId="478"/>
          <ac:spMkLst>
            <pc:docMk/>
            <pc:sldMk cId="1166081365" sldId="294"/>
            <ac:spMk id="33" creationId="{6CC43CB5-F9F4-A77A-55EE-4742A2949F1A}"/>
          </ac:spMkLst>
        </pc:spChg>
        <pc:spChg chg="del">
          <ac:chgData name="iorw0224@sju.ac.kr" userId="8cd2928b-fb69-4a34-b7ec-bae7cef32d1f" providerId="ADAL" clId="{881D75E0-1602-430F-8D4B-7B2A216BE67D}" dt="2022-07-23T06:13:56.407" v="1820" actId="478"/>
          <ac:spMkLst>
            <pc:docMk/>
            <pc:sldMk cId="1166081365" sldId="294"/>
            <ac:spMk id="34" creationId="{A0E3095A-999F-12E0-71F6-9956BE7805A8}"/>
          </ac:spMkLst>
        </pc:spChg>
        <pc:spChg chg="del">
          <ac:chgData name="iorw0224@sju.ac.kr" userId="8cd2928b-fb69-4a34-b7ec-bae7cef32d1f" providerId="ADAL" clId="{881D75E0-1602-430F-8D4B-7B2A216BE67D}" dt="2022-07-23T06:13:56.407" v="1820" actId="478"/>
          <ac:spMkLst>
            <pc:docMk/>
            <pc:sldMk cId="1166081365" sldId="294"/>
            <ac:spMk id="35" creationId="{25B052D0-2854-D2E0-25E3-85F49019EA50}"/>
          </ac:spMkLst>
        </pc:spChg>
        <pc:spChg chg="del">
          <ac:chgData name="iorw0224@sju.ac.kr" userId="8cd2928b-fb69-4a34-b7ec-bae7cef32d1f" providerId="ADAL" clId="{881D75E0-1602-430F-8D4B-7B2A216BE67D}" dt="2022-07-23T06:13:56.407" v="1820" actId="478"/>
          <ac:spMkLst>
            <pc:docMk/>
            <pc:sldMk cId="1166081365" sldId="294"/>
            <ac:spMk id="36" creationId="{AB3A08C9-4207-ED93-3E8C-589C448F7647}"/>
          </ac:spMkLst>
        </pc:spChg>
        <pc:spChg chg="del">
          <ac:chgData name="iorw0224@sju.ac.kr" userId="8cd2928b-fb69-4a34-b7ec-bae7cef32d1f" providerId="ADAL" clId="{881D75E0-1602-430F-8D4B-7B2A216BE67D}" dt="2022-07-23T06:13:56.407" v="1820" actId="478"/>
          <ac:spMkLst>
            <pc:docMk/>
            <pc:sldMk cId="1166081365" sldId="294"/>
            <ac:spMk id="37" creationId="{480E6439-4976-DF24-3A33-213F754521E5}"/>
          </ac:spMkLst>
        </pc:spChg>
        <pc:spChg chg="add del mod">
          <ac:chgData name="iorw0224@sju.ac.kr" userId="8cd2928b-fb69-4a34-b7ec-bae7cef32d1f" providerId="ADAL" clId="{881D75E0-1602-430F-8D4B-7B2A216BE67D}" dt="2022-07-23T06:26:20.064" v="2069" actId="478"/>
          <ac:spMkLst>
            <pc:docMk/>
            <pc:sldMk cId="1166081365" sldId="294"/>
            <ac:spMk id="38" creationId="{375A93EF-8C8B-A778-472D-3B2CDA03C430}"/>
          </ac:spMkLst>
        </pc:spChg>
        <pc:spChg chg="add del mod">
          <ac:chgData name="iorw0224@sju.ac.kr" userId="8cd2928b-fb69-4a34-b7ec-bae7cef32d1f" providerId="ADAL" clId="{881D75E0-1602-430F-8D4B-7B2A216BE67D}" dt="2022-07-23T06:26:20.064" v="2069" actId="478"/>
          <ac:spMkLst>
            <pc:docMk/>
            <pc:sldMk cId="1166081365" sldId="294"/>
            <ac:spMk id="40" creationId="{49BE6B35-631E-08FD-B7CD-16D0E75BEC9F}"/>
          </ac:spMkLst>
        </pc:spChg>
        <pc:spChg chg="add del mod">
          <ac:chgData name="iorw0224@sju.ac.kr" userId="8cd2928b-fb69-4a34-b7ec-bae7cef32d1f" providerId="ADAL" clId="{881D75E0-1602-430F-8D4B-7B2A216BE67D}" dt="2022-07-23T06:26:20.064" v="2069" actId="478"/>
          <ac:spMkLst>
            <pc:docMk/>
            <pc:sldMk cId="1166081365" sldId="294"/>
            <ac:spMk id="41" creationId="{B21F6A04-CD77-956A-A19F-96525DE31D31}"/>
          </ac:spMkLst>
        </pc:spChg>
        <pc:spChg chg="add del mod">
          <ac:chgData name="iorw0224@sju.ac.kr" userId="8cd2928b-fb69-4a34-b7ec-bae7cef32d1f" providerId="ADAL" clId="{881D75E0-1602-430F-8D4B-7B2A216BE67D}" dt="2022-07-23T06:26:20.064" v="2069" actId="478"/>
          <ac:spMkLst>
            <pc:docMk/>
            <pc:sldMk cId="1166081365" sldId="294"/>
            <ac:spMk id="42" creationId="{563F64C5-4FB1-31E9-0A88-FE72303C4585}"/>
          </ac:spMkLst>
        </pc:spChg>
        <pc:spChg chg="add del mod">
          <ac:chgData name="iorw0224@sju.ac.kr" userId="8cd2928b-fb69-4a34-b7ec-bae7cef32d1f" providerId="ADAL" clId="{881D75E0-1602-430F-8D4B-7B2A216BE67D}" dt="2022-07-23T06:26:20.064" v="2069" actId="478"/>
          <ac:spMkLst>
            <pc:docMk/>
            <pc:sldMk cId="1166081365" sldId="294"/>
            <ac:spMk id="43" creationId="{B4FA0D4B-0B4A-3BA8-72A1-61AD7279A921}"/>
          </ac:spMkLst>
        </pc:spChg>
        <pc:spChg chg="add del mod">
          <ac:chgData name="iorw0224@sju.ac.kr" userId="8cd2928b-fb69-4a34-b7ec-bae7cef32d1f" providerId="ADAL" clId="{881D75E0-1602-430F-8D4B-7B2A216BE67D}" dt="2022-07-23T06:26:20.064" v="2069" actId="478"/>
          <ac:spMkLst>
            <pc:docMk/>
            <pc:sldMk cId="1166081365" sldId="294"/>
            <ac:spMk id="44" creationId="{57FBFDF4-F121-77F8-60DE-8AE99B6E30AC}"/>
          </ac:spMkLst>
        </pc:spChg>
        <pc:spChg chg="add del mod">
          <ac:chgData name="iorw0224@sju.ac.kr" userId="8cd2928b-fb69-4a34-b7ec-bae7cef32d1f" providerId="ADAL" clId="{881D75E0-1602-430F-8D4B-7B2A216BE67D}" dt="2022-07-23T06:26:20.064" v="2069" actId="478"/>
          <ac:spMkLst>
            <pc:docMk/>
            <pc:sldMk cId="1166081365" sldId="294"/>
            <ac:spMk id="45" creationId="{B78B318D-798C-1D82-CBB5-11FF628E3525}"/>
          </ac:spMkLst>
        </pc:spChg>
        <pc:spChg chg="add del mod">
          <ac:chgData name="iorw0224@sju.ac.kr" userId="8cd2928b-fb69-4a34-b7ec-bae7cef32d1f" providerId="ADAL" clId="{881D75E0-1602-430F-8D4B-7B2A216BE67D}" dt="2022-07-23T06:14:09.324" v="1824" actId="478"/>
          <ac:spMkLst>
            <pc:docMk/>
            <pc:sldMk cId="1166081365" sldId="294"/>
            <ac:spMk id="46" creationId="{1A307B08-DD56-105A-B74C-854F611167D6}"/>
          </ac:spMkLst>
        </pc:spChg>
        <pc:spChg chg="add mod">
          <ac:chgData name="iorw0224@sju.ac.kr" userId="8cd2928b-fb69-4a34-b7ec-bae7cef32d1f" providerId="ADAL" clId="{881D75E0-1602-430F-8D4B-7B2A216BE67D}" dt="2022-07-23T06:26:20.428" v="2070"/>
          <ac:spMkLst>
            <pc:docMk/>
            <pc:sldMk cId="1166081365" sldId="294"/>
            <ac:spMk id="47" creationId="{51DAA9A3-51F9-E28B-7A71-52A3C762D83B}"/>
          </ac:spMkLst>
        </pc:spChg>
        <pc:spChg chg="add mod">
          <ac:chgData name="iorw0224@sju.ac.kr" userId="8cd2928b-fb69-4a34-b7ec-bae7cef32d1f" providerId="ADAL" clId="{881D75E0-1602-430F-8D4B-7B2A216BE67D}" dt="2022-07-23T06:26:20.428" v="2070"/>
          <ac:spMkLst>
            <pc:docMk/>
            <pc:sldMk cId="1166081365" sldId="294"/>
            <ac:spMk id="48" creationId="{C344EDA5-2264-1F95-670A-8CC79CEB14C8}"/>
          </ac:spMkLst>
        </pc:spChg>
        <pc:spChg chg="add mod">
          <ac:chgData name="iorw0224@sju.ac.kr" userId="8cd2928b-fb69-4a34-b7ec-bae7cef32d1f" providerId="ADAL" clId="{881D75E0-1602-430F-8D4B-7B2A216BE67D}" dt="2022-07-23T06:26:20.428" v="2070"/>
          <ac:spMkLst>
            <pc:docMk/>
            <pc:sldMk cId="1166081365" sldId="294"/>
            <ac:spMk id="49" creationId="{FB5838D1-8AF8-C4DA-1DB7-660E2C2D0959}"/>
          </ac:spMkLst>
        </pc:spChg>
        <pc:spChg chg="add mod">
          <ac:chgData name="iorw0224@sju.ac.kr" userId="8cd2928b-fb69-4a34-b7ec-bae7cef32d1f" providerId="ADAL" clId="{881D75E0-1602-430F-8D4B-7B2A216BE67D}" dt="2022-07-23T06:26:20.428" v="2070"/>
          <ac:spMkLst>
            <pc:docMk/>
            <pc:sldMk cId="1166081365" sldId="294"/>
            <ac:spMk id="51" creationId="{FB76342E-EE7A-1EA2-C4CA-3D6E8B6C4BFD}"/>
          </ac:spMkLst>
        </pc:spChg>
        <pc:spChg chg="add mod">
          <ac:chgData name="iorw0224@sju.ac.kr" userId="8cd2928b-fb69-4a34-b7ec-bae7cef32d1f" providerId="ADAL" clId="{881D75E0-1602-430F-8D4B-7B2A216BE67D}" dt="2022-07-23T06:26:20.428" v="2070"/>
          <ac:spMkLst>
            <pc:docMk/>
            <pc:sldMk cId="1166081365" sldId="294"/>
            <ac:spMk id="52" creationId="{16D5D9DE-3035-A9E7-BCBF-F78A5F8405E6}"/>
          </ac:spMkLst>
        </pc:spChg>
        <pc:spChg chg="add mod">
          <ac:chgData name="iorw0224@sju.ac.kr" userId="8cd2928b-fb69-4a34-b7ec-bae7cef32d1f" providerId="ADAL" clId="{881D75E0-1602-430F-8D4B-7B2A216BE67D}" dt="2022-07-23T06:26:20.428" v="2070"/>
          <ac:spMkLst>
            <pc:docMk/>
            <pc:sldMk cId="1166081365" sldId="294"/>
            <ac:spMk id="53" creationId="{38969FE5-0447-DA06-66E8-D8B9F277CAFE}"/>
          </ac:spMkLst>
        </pc:spChg>
        <pc:spChg chg="mod">
          <ac:chgData name="iorw0224@sju.ac.kr" userId="8cd2928b-fb69-4a34-b7ec-bae7cef32d1f" providerId="ADAL" clId="{881D75E0-1602-430F-8D4B-7B2A216BE67D}" dt="2022-07-23T06:12:57.423" v="1819" actId="20577"/>
          <ac:spMkLst>
            <pc:docMk/>
            <pc:sldMk cId="1166081365" sldId="294"/>
            <ac:spMk id="55" creationId="{FC231B6C-FA32-AB63-231D-53327EA9C4C8}"/>
          </ac:spMkLst>
        </pc:spChg>
        <pc:spChg chg="add mod">
          <ac:chgData name="iorw0224@sju.ac.kr" userId="8cd2928b-fb69-4a34-b7ec-bae7cef32d1f" providerId="ADAL" clId="{881D75E0-1602-430F-8D4B-7B2A216BE67D}" dt="2022-07-23T06:26:20.428" v="2070"/>
          <ac:spMkLst>
            <pc:docMk/>
            <pc:sldMk cId="1166081365" sldId="294"/>
            <ac:spMk id="56" creationId="{7D184ABC-D0FC-089C-82D1-64E7903B3344}"/>
          </ac:spMkLst>
        </pc:spChg>
        <pc:spChg chg="add mod">
          <ac:chgData name="iorw0224@sju.ac.kr" userId="8cd2928b-fb69-4a34-b7ec-bae7cef32d1f" providerId="ADAL" clId="{881D75E0-1602-430F-8D4B-7B2A216BE67D}" dt="2022-07-23T06:26:20.428" v="2070"/>
          <ac:spMkLst>
            <pc:docMk/>
            <pc:sldMk cId="1166081365" sldId="294"/>
            <ac:spMk id="57" creationId="{C75570A4-BD9C-EEEB-B867-E101E898CCB1}"/>
          </ac:spMkLst>
        </pc:spChg>
        <pc:spChg chg="add mod">
          <ac:chgData name="iorw0224@sju.ac.kr" userId="8cd2928b-fb69-4a34-b7ec-bae7cef32d1f" providerId="ADAL" clId="{881D75E0-1602-430F-8D4B-7B2A216BE67D}" dt="2022-07-23T06:26:20.428" v="2070"/>
          <ac:spMkLst>
            <pc:docMk/>
            <pc:sldMk cId="1166081365" sldId="294"/>
            <ac:spMk id="58" creationId="{80B32ECA-0468-9708-2BD3-0D1144A6E14F}"/>
          </ac:spMkLst>
        </pc:spChg>
        <pc:spChg chg="del">
          <ac:chgData name="iorw0224@sju.ac.kr" userId="8cd2928b-fb69-4a34-b7ec-bae7cef32d1f" providerId="ADAL" clId="{881D75E0-1602-430F-8D4B-7B2A216BE67D}" dt="2022-07-23T06:13:56.407" v="1820" actId="478"/>
          <ac:spMkLst>
            <pc:docMk/>
            <pc:sldMk cId="1166081365" sldId="294"/>
            <ac:spMk id="66" creationId="{BD47287C-304D-4033-4CFD-BD2E1D890A8C}"/>
          </ac:spMkLst>
        </pc:spChg>
        <pc:spChg chg="del">
          <ac:chgData name="iorw0224@sju.ac.kr" userId="8cd2928b-fb69-4a34-b7ec-bae7cef32d1f" providerId="ADAL" clId="{881D75E0-1602-430F-8D4B-7B2A216BE67D}" dt="2022-07-23T06:13:56.407" v="1820" actId="478"/>
          <ac:spMkLst>
            <pc:docMk/>
            <pc:sldMk cId="1166081365" sldId="294"/>
            <ac:spMk id="67" creationId="{7FC90494-554B-5C9A-D786-A1B9FEA316E2}"/>
          </ac:spMkLst>
        </pc:spChg>
        <pc:spChg chg="del">
          <ac:chgData name="iorw0224@sju.ac.kr" userId="8cd2928b-fb69-4a34-b7ec-bae7cef32d1f" providerId="ADAL" clId="{881D75E0-1602-430F-8D4B-7B2A216BE67D}" dt="2022-07-23T06:13:56.407" v="1820" actId="478"/>
          <ac:spMkLst>
            <pc:docMk/>
            <pc:sldMk cId="1166081365" sldId="294"/>
            <ac:spMk id="68" creationId="{CD5A3920-AA43-A827-1D14-33A29E501762}"/>
          </ac:spMkLst>
        </pc:spChg>
        <pc:cxnChg chg="del mod">
          <ac:chgData name="iorw0224@sju.ac.kr" userId="8cd2928b-fb69-4a34-b7ec-bae7cef32d1f" providerId="ADAL" clId="{881D75E0-1602-430F-8D4B-7B2A216BE67D}" dt="2022-07-23T06:13:56.407" v="1820" actId="478"/>
          <ac:cxnSpMkLst>
            <pc:docMk/>
            <pc:sldMk cId="1166081365" sldId="294"/>
            <ac:cxnSpMk id="26" creationId="{E87A01B6-BB89-FF24-9EB9-B80F4FEFBA4C}"/>
          </ac:cxnSpMkLst>
        </pc:cxnChg>
        <pc:cxnChg chg="del mod">
          <ac:chgData name="iorw0224@sju.ac.kr" userId="8cd2928b-fb69-4a34-b7ec-bae7cef32d1f" providerId="ADAL" clId="{881D75E0-1602-430F-8D4B-7B2A216BE67D}" dt="2022-07-23T06:13:56.407" v="1820" actId="478"/>
          <ac:cxnSpMkLst>
            <pc:docMk/>
            <pc:sldMk cId="1166081365" sldId="294"/>
            <ac:cxnSpMk id="28" creationId="{46B8DB51-2BBD-15A1-5F7C-9212FB4EA36F}"/>
          </ac:cxnSpMkLst>
        </pc:cxnChg>
        <pc:cxnChg chg="del mod">
          <ac:chgData name="iorw0224@sju.ac.kr" userId="8cd2928b-fb69-4a34-b7ec-bae7cef32d1f" providerId="ADAL" clId="{881D75E0-1602-430F-8D4B-7B2A216BE67D}" dt="2022-07-23T06:13:56.407" v="1820" actId="478"/>
          <ac:cxnSpMkLst>
            <pc:docMk/>
            <pc:sldMk cId="1166081365" sldId="294"/>
            <ac:cxnSpMk id="30" creationId="{BC8FDD30-599E-4B7A-2F51-910929D2FEF3}"/>
          </ac:cxnSpMkLst>
        </pc:cxnChg>
        <pc:cxnChg chg="del mod">
          <ac:chgData name="iorw0224@sju.ac.kr" userId="8cd2928b-fb69-4a34-b7ec-bae7cef32d1f" providerId="ADAL" clId="{881D75E0-1602-430F-8D4B-7B2A216BE67D}" dt="2022-07-23T06:13:56.407" v="1820" actId="478"/>
          <ac:cxnSpMkLst>
            <pc:docMk/>
            <pc:sldMk cId="1166081365" sldId="294"/>
            <ac:cxnSpMk id="39" creationId="{E2226FE4-1C97-97DF-2D8F-49C06EBA27E6}"/>
          </ac:cxnSpMkLst>
        </pc:cxnChg>
        <pc:cxnChg chg="del mod">
          <ac:chgData name="iorw0224@sju.ac.kr" userId="8cd2928b-fb69-4a34-b7ec-bae7cef32d1f" providerId="ADAL" clId="{881D75E0-1602-430F-8D4B-7B2A216BE67D}" dt="2022-07-23T06:13:56.407" v="1820" actId="478"/>
          <ac:cxnSpMkLst>
            <pc:docMk/>
            <pc:sldMk cId="1166081365" sldId="294"/>
            <ac:cxnSpMk id="50" creationId="{3DA2C6AB-C330-1B28-6872-024B56BF3C5D}"/>
          </ac:cxnSpMkLst>
        </pc:cxnChg>
        <pc:cxnChg chg="del mod">
          <ac:chgData name="iorw0224@sju.ac.kr" userId="8cd2928b-fb69-4a34-b7ec-bae7cef32d1f" providerId="ADAL" clId="{881D75E0-1602-430F-8D4B-7B2A216BE67D}" dt="2022-07-23T06:13:56.407" v="1820" actId="478"/>
          <ac:cxnSpMkLst>
            <pc:docMk/>
            <pc:sldMk cId="1166081365" sldId="294"/>
            <ac:cxnSpMk id="54" creationId="{9FE73C29-38CF-68AD-22CB-962D5FE8D461}"/>
          </ac:cxnSpMkLst>
        </pc:cxnChg>
        <pc:cxnChg chg="del mod">
          <ac:chgData name="iorw0224@sju.ac.kr" userId="8cd2928b-fb69-4a34-b7ec-bae7cef32d1f" providerId="ADAL" clId="{881D75E0-1602-430F-8D4B-7B2A216BE67D}" dt="2022-07-23T06:13:56.407" v="1820" actId="478"/>
          <ac:cxnSpMkLst>
            <pc:docMk/>
            <pc:sldMk cId="1166081365" sldId="294"/>
            <ac:cxnSpMk id="65" creationId="{6C792CF2-A682-F5E6-F17D-9BAC0D674967}"/>
          </ac:cxnSpMkLst>
        </pc:cxnChg>
      </pc:sldChg>
    </pc:docChg>
  </pc:docChgLst>
  <pc:docChgLst>
    <pc:chgData name="박민지" userId="8cd2928b-fb69-4a34-b7ec-bae7cef32d1f" providerId="ADAL" clId="{FF2B918A-A52D-4746-8666-906EEF1F64A4}"/>
    <pc:docChg chg="undo redo custSel addSld delSld modSld sldOrd">
      <pc:chgData name="박민지" userId="8cd2928b-fb69-4a34-b7ec-bae7cef32d1f" providerId="ADAL" clId="{FF2B918A-A52D-4746-8666-906EEF1F64A4}" dt="2022-08-17T06:51:05.948" v="2657" actId="20577"/>
      <pc:docMkLst>
        <pc:docMk/>
      </pc:docMkLst>
      <pc:sldChg chg="addSp delSp modSp mod">
        <pc:chgData name="박민지" userId="8cd2928b-fb69-4a34-b7ec-bae7cef32d1f" providerId="ADAL" clId="{FF2B918A-A52D-4746-8666-906EEF1F64A4}" dt="2022-08-17T05:35:48.880" v="2163" actId="1076"/>
        <pc:sldMkLst>
          <pc:docMk/>
          <pc:sldMk cId="1437291536" sldId="258"/>
        </pc:sldMkLst>
        <pc:spChg chg="add mod">
          <ac:chgData name="박민지" userId="8cd2928b-fb69-4a34-b7ec-bae7cef32d1f" providerId="ADAL" clId="{FF2B918A-A52D-4746-8666-906EEF1F64A4}" dt="2022-08-17T05:24:41.181" v="2070" actId="207"/>
          <ac:spMkLst>
            <pc:docMk/>
            <pc:sldMk cId="1437291536" sldId="258"/>
            <ac:spMk id="2" creationId="{9B7168DF-1AEE-19B8-2889-C9926A47BE70}"/>
          </ac:spMkLst>
        </pc:spChg>
        <pc:spChg chg="mod">
          <ac:chgData name="박민지" userId="8cd2928b-fb69-4a34-b7ec-bae7cef32d1f" providerId="ADAL" clId="{FF2B918A-A52D-4746-8666-906EEF1F64A4}" dt="2022-08-17T05:35:48.880" v="2163" actId="1076"/>
          <ac:spMkLst>
            <pc:docMk/>
            <pc:sldMk cId="1437291536" sldId="258"/>
            <ac:spMk id="9" creationId="{E9B29B74-5530-431A-9A1D-6C360E5E40A6}"/>
          </ac:spMkLst>
        </pc:spChg>
        <pc:spChg chg="mod">
          <ac:chgData name="박민지" userId="8cd2928b-fb69-4a34-b7ec-bae7cef32d1f" providerId="ADAL" clId="{FF2B918A-A52D-4746-8666-906EEF1F64A4}" dt="2022-08-17T05:24:30.141" v="2067" actId="14100"/>
          <ac:spMkLst>
            <pc:docMk/>
            <pc:sldMk cId="1437291536" sldId="258"/>
            <ac:spMk id="30" creationId="{54ABBFCA-275B-E658-D095-31B8D9DE3C39}"/>
          </ac:spMkLst>
        </pc:spChg>
        <pc:spChg chg="del">
          <ac:chgData name="박민지" userId="8cd2928b-fb69-4a34-b7ec-bae7cef32d1f" providerId="ADAL" clId="{FF2B918A-A52D-4746-8666-906EEF1F64A4}" dt="2022-08-17T05:24:24.175" v="2065" actId="21"/>
          <ac:spMkLst>
            <pc:docMk/>
            <pc:sldMk cId="1437291536" sldId="258"/>
            <ac:spMk id="31" creationId="{C10F1376-9480-3E43-1DE5-115333C3D21F}"/>
          </ac:spMkLst>
        </pc:spChg>
      </pc:sldChg>
      <pc:sldChg chg="addSp delSp modSp add mod ord">
        <pc:chgData name="박민지" userId="8cd2928b-fb69-4a34-b7ec-bae7cef32d1f" providerId="ADAL" clId="{FF2B918A-A52D-4746-8666-906EEF1F64A4}" dt="2022-08-17T06:45:52.294" v="2629" actId="21"/>
        <pc:sldMkLst>
          <pc:docMk/>
          <pc:sldMk cId="1690361807" sldId="286"/>
        </pc:sldMkLst>
        <pc:spChg chg="mod">
          <ac:chgData name="박민지" userId="8cd2928b-fb69-4a34-b7ec-bae7cef32d1f" providerId="ADAL" clId="{FF2B918A-A52D-4746-8666-906EEF1F64A4}" dt="2022-08-16T16:11:31.876" v="1014" actId="207"/>
          <ac:spMkLst>
            <pc:docMk/>
            <pc:sldMk cId="1690361807" sldId="286"/>
            <ac:spMk id="2" creationId="{35793BFC-7410-4CA5-9F33-BBE620E91B97}"/>
          </ac:spMkLst>
        </pc:spChg>
        <pc:spChg chg="mod">
          <ac:chgData name="박민지" userId="8cd2928b-fb69-4a34-b7ec-bae7cef32d1f" providerId="ADAL" clId="{FF2B918A-A52D-4746-8666-906EEF1F64A4}" dt="2022-08-16T16:11:31.876" v="1014" actId="207"/>
          <ac:spMkLst>
            <pc:docMk/>
            <pc:sldMk cId="1690361807" sldId="286"/>
            <ac:spMk id="3" creationId="{5911BEAA-E3C2-4AE3-963F-87E3CAF3FB81}"/>
          </ac:spMkLst>
        </pc:spChg>
        <pc:spChg chg="del">
          <ac:chgData name="박민지" userId="8cd2928b-fb69-4a34-b7ec-bae7cef32d1f" providerId="ADAL" clId="{FF2B918A-A52D-4746-8666-906EEF1F64A4}" dt="2022-08-16T16:14:13.429" v="1040" actId="478"/>
          <ac:spMkLst>
            <pc:docMk/>
            <pc:sldMk cId="1690361807" sldId="286"/>
            <ac:spMk id="7" creationId="{BA06E311-F7AA-1560-8DC7-11E653A61DE9}"/>
          </ac:spMkLst>
        </pc:spChg>
        <pc:spChg chg="mod">
          <ac:chgData name="박민지" userId="8cd2928b-fb69-4a34-b7ec-bae7cef32d1f" providerId="ADAL" clId="{FF2B918A-A52D-4746-8666-906EEF1F64A4}" dt="2022-08-16T16:23:14.761" v="1376" actId="1076"/>
          <ac:spMkLst>
            <pc:docMk/>
            <pc:sldMk cId="1690361807" sldId="286"/>
            <ac:spMk id="8" creationId="{78C088A9-3665-04AD-46DA-9AD4A06222CE}"/>
          </ac:spMkLst>
        </pc:spChg>
        <pc:spChg chg="del">
          <ac:chgData name="박민지" userId="8cd2928b-fb69-4a34-b7ec-bae7cef32d1f" providerId="ADAL" clId="{FF2B918A-A52D-4746-8666-906EEF1F64A4}" dt="2022-08-16T16:11:25.045" v="1010" actId="478"/>
          <ac:spMkLst>
            <pc:docMk/>
            <pc:sldMk cId="1690361807" sldId="286"/>
            <ac:spMk id="9" creationId="{AE05A515-73BD-4F7C-A919-EAFE378DB41F}"/>
          </ac:spMkLst>
        </pc:spChg>
        <pc:spChg chg="add mod">
          <ac:chgData name="박민지" userId="8cd2928b-fb69-4a34-b7ec-bae7cef32d1f" providerId="ADAL" clId="{FF2B918A-A52D-4746-8666-906EEF1F64A4}" dt="2022-08-16T16:11:25.340" v="1011"/>
          <ac:spMkLst>
            <pc:docMk/>
            <pc:sldMk cId="1690361807" sldId="286"/>
            <ac:spMk id="10" creationId="{4D403B82-3B9E-9EFE-C791-DD638FB16F2D}"/>
          </ac:spMkLst>
        </pc:spChg>
        <pc:spChg chg="add mod">
          <ac:chgData name="박민지" userId="8cd2928b-fb69-4a34-b7ec-bae7cef32d1f" providerId="ADAL" clId="{FF2B918A-A52D-4746-8666-906EEF1F64A4}" dt="2022-08-16T16:33:06.324" v="1540"/>
          <ac:spMkLst>
            <pc:docMk/>
            <pc:sldMk cId="1690361807" sldId="286"/>
            <ac:spMk id="12" creationId="{EF2BC01A-C1A0-9793-EAD7-66C39A38C590}"/>
          </ac:spMkLst>
        </pc:spChg>
        <pc:spChg chg="del">
          <ac:chgData name="박민지" userId="8cd2928b-fb69-4a34-b7ec-bae7cef32d1f" providerId="ADAL" clId="{FF2B918A-A52D-4746-8666-906EEF1F64A4}" dt="2022-08-16T16:14:11.161" v="1039" actId="478"/>
          <ac:spMkLst>
            <pc:docMk/>
            <pc:sldMk cId="1690361807" sldId="286"/>
            <ac:spMk id="13" creationId="{4AF66010-1FC4-DEE1-103B-F9473B43813C}"/>
          </ac:spMkLst>
        </pc:spChg>
        <pc:spChg chg="add del mod">
          <ac:chgData name="박민지" userId="8cd2928b-fb69-4a34-b7ec-bae7cef32d1f" providerId="ADAL" clId="{FF2B918A-A52D-4746-8666-906EEF1F64A4}" dt="2022-08-16T17:38:44.755" v="1977" actId="21"/>
          <ac:spMkLst>
            <pc:docMk/>
            <pc:sldMk cId="1690361807" sldId="286"/>
            <ac:spMk id="14" creationId="{7FE477AF-583E-40B3-CA93-766DE0608661}"/>
          </ac:spMkLst>
        </pc:spChg>
        <pc:spChg chg="add del mod">
          <ac:chgData name="박민지" userId="8cd2928b-fb69-4a34-b7ec-bae7cef32d1f" providerId="ADAL" clId="{FF2B918A-A52D-4746-8666-906EEF1F64A4}" dt="2022-08-16T17:38:44.755" v="1977" actId="21"/>
          <ac:spMkLst>
            <pc:docMk/>
            <pc:sldMk cId="1690361807" sldId="286"/>
            <ac:spMk id="17" creationId="{6D024A2E-4251-9020-70B4-6180E8A1C570}"/>
          </ac:spMkLst>
        </pc:spChg>
        <pc:spChg chg="del">
          <ac:chgData name="박민지" userId="8cd2928b-fb69-4a34-b7ec-bae7cef32d1f" providerId="ADAL" clId="{FF2B918A-A52D-4746-8666-906EEF1F64A4}" dt="2022-08-16T16:14:17.230" v="1041" actId="478"/>
          <ac:spMkLst>
            <pc:docMk/>
            <pc:sldMk cId="1690361807" sldId="286"/>
            <ac:spMk id="18" creationId="{56D15E06-C2D6-E1AB-B143-48F102F763F6}"/>
          </ac:spMkLst>
        </pc:spChg>
        <pc:spChg chg="add del mod">
          <ac:chgData name="박민지" userId="8cd2928b-fb69-4a34-b7ec-bae7cef32d1f" providerId="ADAL" clId="{FF2B918A-A52D-4746-8666-906EEF1F64A4}" dt="2022-08-16T17:38:44.755" v="1977" actId="21"/>
          <ac:spMkLst>
            <pc:docMk/>
            <pc:sldMk cId="1690361807" sldId="286"/>
            <ac:spMk id="19" creationId="{95154E30-792A-3420-77CF-E1F7C9C57013}"/>
          </ac:spMkLst>
        </pc:spChg>
        <pc:spChg chg="add del mod">
          <ac:chgData name="박민지" userId="8cd2928b-fb69-4a34-b7ec-bae7cef32d1f" providerId="ADAL" clId="{FF2B918A-A52D-4746-8666-906EEF1F64A4}" dt="2022-08-16T16:15:30.984" v="1053"/>
          <ac:spMkLst>
            <pc:docMk/>
            <pc:sldMk cId="1690361807" sldId="286"/>
            <ac:spMk id="21" creationId="{2A2FA3A2-7E12-5610-7061-83BD0434623A}"/>
          </ac:spMkLst>
        </pc:spChg>
        <pc:spChg chg="add del mod">
          <ac:chgData name="박민지" userId="8cd2928b-fb69-4a34-b7ec-bae7cef32d1f" providerId="ADAL" clId="{FF2B918A-A52D-4746-8666-906EEF1F64A4}" dt="2022-08-16T16:15:30.984" v="1053"/>
          <ac:spMkLst>
            <pc:docMk/>
            <pc:sldMk cId="1690361807" sldId="286"/>
            <ac:spMk id="23" creationId="{4C230AD1-95C1-C93B-CACF-33A6182ACFA4}"/>
          </ac:spMkLst>
        </pc:spChg>
        <pc:spChg chg="add del mod">
          <ac:chgData name="박민지" userId="8cd2928b-fb69-4a34-b7ec-bae7cef32d1f" providerId="ADAL" clId="{FF2B918A-A52D-4746-8666-906EEF1F64A4}" dt="2022-08-16T16:15:30.984" v="1053"/>
          <ac:spMkLst>
            <pc:docMk/>
            <pc:sldMk cId="1690361807" sldId="286"/>
            <ac:spMk id="24" creationId="{23C70800-7650-7B0D-E698-87A84B0B5017}"/>
          </ac:spMkLst>
        </pc:spChg>
        <pc:spChg chg="add del mod">
          <ac:chgData name="박민지" userId="8cd2928b-fb69-4a34-b7ec-bae7cef32d1f" providerId="ADAL" clId="{FF2B918A-A52D-4746-8666-906EEF1F64A4}" dt="2022-08-16T16:15:30.984" v="1053"/>
          <ac:spMkLst>
            <pc:docMk/>
            <pc:sldMk cId="1690361807" sldId="286"/>
            <ac:spMk id="25" creationId="{5AB1F119-7B1D-1294-6624-55083443B08C}"/>
          </ac:spMkLst>
        </pc:spChg>
        <pc:spChg chg="add del mod">
          <ac:chgData name="박민지" userId="8cd2928b-fb69-4a34-b7ec-bae7cef32d1f" providerId="ADAL" clId="{FF2B918A-A52D-4746-8666-906EEF1F64A4}" dt="2022-08-16T16:15:30.984" v="1053"/>
          <ac:spMkLst>
            <pc:docMk/>
            <pc:sldMk cId="1690361807" sldId="286"/>
            <ac:spMk id="26" creationId="{8B65C996-10B4-0627-8996-0F7355A01C23}"/>
          </ac:spMkLst>
        </pc:spChg>
        <pc:spChg chg="add del mod">
          <ac:chgData name="박민지" userId="8cd2928b-fb69-4a34-b7ec-bae7cef32d1f" providerId="ADAL" clId="{FF2B918A-A52D-4746-8666-906EEF1F64A4}" dt="2022-08-16T16:15:30.984" v="1053"/>
          <ac:spMkLst>
            <pc:docMk/>
            <pc:sldMk cId="1690361807" sldId="286"/>
            <ac:spMk id="27" creationId="{91246A8A-4FCD-1478-156F-42CE85659A96}"/>
          </ac:spMkLst>
        </pc:spChg>
        <pc:spChg chg="add del mod">
          <ac:chgData name="박민지" userId="8cd2928b-fb69-4a34-b7ec-bae7cef32d1f" providerId="ADAL" clId="{FF2B918A-A52D-4746-8666-906EEF1F64A4}" dt="2022-08-16T16:15:30.984" v="1053"/>
          <ac:spMkLst>
            <pc:docMk/>
            <pc:sldMk cId="1690361807" sldId="286"/>
            <ac:spMk id="28" creationId="{C7D0219C-9F14-F2F2-1623-58156B8FC6FC}"/>
          </ac:spMkLst>
        </pc:spChg>
        <pc:spChg chg="add del mod">
          <ac:chgData name="박민지" userId="8cd2928b-fb69-4a34-b7ec-bae7cef32d1f" providerId="ADAL" clId="{FF2B918A-A52D-4746-8666-906EEF1F64A4}" dt="2022-08-16T16:15:30.984" v="1053"/>
          <ac:spMkLst>
            <pc:docMk/>
            <pc:sldMk cId="1690361807" sldId="286"/>
            <ac:spMk id="29" creationId="{A1BC0558-5663-7B1F-7F1F-C7E9C0F0D1D0}"/>
          </ac:spMkLst>
        </pc:spChg>
        <pc:spChg chg="del">
          <ac:chgData name="박민지" userId="8cd2928b-fb69-4a34-b7ec-bae7cef32d1f" providerId="ADAL" clId="{FF2B918A-A52D-4746-8666-906EEF1F64A4}" dt="2022-08-16T16:14:13.429" v="1040" actId="478"/>
          <ac:spMkLst>
            <pc:docMk/>
            <pc:sldMk cId="1690361807" sldId="286"/>
            <ac:spMk id="30" creationId="{07B48CC1-5126-D310-F563-8F12B9C888C4}"/>
          </ac:spMkLst>
        </pc:spChg>
        <pc:spChg chg="mod">
          <ac:chgData name="박민지" userId="8cd2928b-fb69-4a34-b7ec-bae7cef32d1f" providerId="ADAL" clId="{FF2B918A-A52D-4746-8666-906EEF1F64A4}" dt="2022-08-16T16:23:14.761" v="1376" actId="1076"/>
          <ac:spMkLst>
            <pc:docMk/>
            <pc:sldMk cId="1690361807" sldId="286"/>
            <ac:spMk id="36" creationId="{F9772278-9372-6FDE-3D61-76C6AFD9E072}"/>
          </ac:spMkLst>
        </pc:spChg>
        <pc:spChg chg="mod">
          <ac:chgData name="박민지" userId="8cd2928b-fb69-4a34-b7ec-bae7cef32d1f" providerId="ADAL" clId="{FF2B918A-A52D-4746-8666-906EEF1F64A4}" dt="2022-08-16T16:23:14.761" v="1376" actId="1076"/>
          <ac:spMkLst>
            <pc:docMk/>
            <pc:sldMk cId="1690361807" sldId="286"/>
            <ac:spMk id="37" creationId="{AA83E7BE-0CDD-A3B0-3336-B781C2AB2352}"/>
          </ac:spMkLst>
        </pc:spChg>
        <pc:spChg chg="mod">
          <ac:chgData name="박민지" userId="8cd2928b-fb69-4a34-b7ec-bae7cef32d1f" providerId="ADAL" clId="{FF2B918A-A52D-4746-8666-906EEF1F64A4}" dt="2022-08-16T16:23:14.761" v="1376" actId="1076"/>
          <ac:spMkLst>
            <pc:docMk/>
            <pc:sldMk cId="1690361807" sldId="286"/>
            <ac:spMk id="38" creationId="{286F4E71-7BC7-650C-4B3B-E7809265F8FC}"/>
          </ac:spMkLst>
        </pc:spChg>
        <pc:spChg chg="del mod">
          <ac:chgData name="박민지" userId="8cd2928b-fb69-4a34-b7ec-bae7cef32d1f" providerId="ADAL" clId="{FF2B918A-A52D-4746-8666-906EEF1F64A4}" dt="2022-08-16T16:14:09.157" v="1038" actId="478"/>
          <ac:spMkLst>
            <pc:docMk/>
            <pc:sldMk cId="1690361807" sldId="286"/>
            <ac:spMk id="42" creationId="{EBD827E6-EB9B-0256-E3F2-BB9B8AB47B3B}"/>
          </ac:spMkLst>
        </pc:spChg>
        <pc:spChg chg="del mod">
          <ac:chgData name="박민지" userId="8cd2928b-fb69-4a34-b7ec-bae7cef32d1f" providerId="ADAL" clId="{FF2B918A-A52D-4746-8666-906EEF1F64A4}" dt="2022-08-16T16:14:09.157" v="1038" actId="478"/>
          <ac:spMkLst>
            <pc:docMk/>
            <pc:sldMk cId="1690361807" sldId="286"/>
            <ac:spMk id="43" creationId="{11CCB851-80D1-ECFC-8E01-B8D4EDD1A95E}"/>
          </ac:spMkLst>
        </pc:spChg>
        <pc:spChg chg="del">
          <ac:chgData name="박민지" userId="8cd2928b-fb69-4a34-b7ec-bae7cef32d1f" providerId="ADAL" clId="{FF2B918A-A52D-4746-8666-906EEF1F64A4}" dt="2022-08-16T16:12:23.042" v="1019" actId="478"/>
          <ac:spMkLst>
            <pc:docMk/>
            <pc:sldMk cId="1690361807" sldId="286"/>
            <ac:spMk id="44" creationId="{4E239E95-57A7-320A-D0CF-36282A30310B}"/>
          </ac:spMkLst>
        </pc:spChg>
        <pc:spChg chg="mod">
          <ac:chgData name="박민지" userId="8cd2928b-fb69-4a34-b7ec-bae7cef32d1f" providerId="ADAL" clId="{FF2B918A-A52D-4746-8666-906EEF1F64A4}" dt="2022-08-16T16:23:14.761" v="1376" actId="1076"/>
          <ac:spMkLst>
            <pc:docMk/>
            <pc:sldMk cId="1690361807" sldId="286"/>
            <ac:spMk id="45" creationId="{717B716A-7D21-F758-F801-38EE9C15EE0A}"/>
          </ac:spMkLst>
        </pc:spChg>
        <pc:spChg chg="del mod">
          <ac:chgData name="박민지" userId="8cd2928b-fb69-4a34-b7ec-bae7cef32d1f" providerId="ADAL" clId="{FF2B918A-A52D-4746-8666-906EEF1F64A4}" dt="2022-08-16T16:14:09.157" v="1038" actId="478"/>
          <ac:spMkLst>
            <pc:docMk/>
            <pc:sldMk cId="1690361807" sldId="286"/>
            <ac:spMk id="46" creationId="{25E3081E-DD60-B4FB-97F7-63F48CB347A8}"/>
          </ac:spMkLst>
        </pc:spChg>
        <pc:spChg chg="del mod">
          <ac:chgData name="박민지" userId="8cd2928b-fb69-4a34-b7ec-bae7cef32d1f" providerId="ADAL" clId="{FF2B918A-A52D-4746-8666-906EEF1F64A4}" dt="2022-08-16T16:14:09.157" v="1038" actId="478"/>
          <ac:spMkLst>
            <pc:docMk/>
            <pc:sldMk cId="1690361807" sldId="286"/>
            <ac:spMk id="49" creationId="{5C906EAD-36A9-CC39-22CF-5FE5BD8476E2}"/>
          </ac:spMkLst>
        </pc:spChg>
        <pc:spChg chg="del mod">
          <ac:chgData name="박민지" userId="8cd2928b-fb69-4a34-b7ec-bae7cef32d1f" providerId="ADAL" clId="{FF2B918A-A52D-4746-8666-906EEF1F64A4}" dt="2022-08-16T16:14:09.157" v="1038" actId="478"/>
          <ac:spMkLst>
            <pc:docMk/>
            <pc:sldMk cId="1690361807" sldId="286"/>
            <ac:spMk id="50" creationId="{67E335B6-6938-683C-863A-CDF37E9657D6}"/>
          </ac:spMkLst>
        </pc:spChg>
        <pc:spChg chg="add mod">
          <ac:chgData name="박민지" userId="8cd2928b-fb69-4a34-b7ec-bae7cef32d1f" providerId="ADAL" clId="{FF2B918A-A52D-4746-8666-906EEF1F64A4}" dt="2022-08-16T17:41:59.377" v="1992" actId="1076"/>
          <ac:spMkLst>
            <pc:docMk/>
            <pc:sldMk cId="1690361807" sldId="286"/>
            <ac:spMk id="51" creationId="{8B7CB1E6-C0D7-F154-B32C-50A9CD1F2FC2}"/>
          </ac:spMkLst>
        </pc:spChg>
        <pc:spChg chg="del">
          <ac:chgData name="박민지" userId="8cd2928b-fb69-4a34-b7ec-bae7cef32d1f" providerId="ADAL" clId="{FF2B918A-A52D-4746-8666-906EEF1F64A4}" dt="2022-08-16T16:12:44.204" v="1024" actId="478"/>
          <ac:spMkLst>
            <pc:docMk/>
            <pc:sldMk cId="1690361807" sldId="286"/>
            <ac:spMk id="52" creationId="{8273D2F7-1987-67B5-8049-91B34CA7608E}"/>
          </ac:spMkLst>
        </pc:spChg>
        <pc:spChg chg="add del">
          <ac:chgData name="박민지" userId="8cd2928b-fb69-4a34-b7ec-bae7cef32d1f" providerId="ADAL" clId="{FF2B918A-A52D-4746-8666-906EEF1F64A4}" dt="2022-08-16T16:12:58.078" v="1031" actId="478"/>
          <ac:spMkLst>
            <pc:docMk/>
            <pc:sldMk cId="1690361807" sldId="286"/>
            <ac:spMk id="53" creationId="{E92E1D3D-EBFF-5EE8-696A-C42FCF85E156}"/>
          </ac:spMkLst>
        </pc:spChg>
        <pc:spChg chg="del">
          <ac:chgData name="박민지" userId="8cd2928b-fb69-4a34-b7ec-bae7cef32d1f" providerId="ADAL" clId="{FF2B918A-A52D-4746-8666-906EEF1F64A4}" dt="2022-08-16T16:12:44.204" v="1024" actId="478"/>
          <ac:spMkLst>
            <pc:docMk/>
            <pc:sldMk cId="1690361807" sldId="286"/>
            <ac:spMk id="54" creationId="{970E5179-12B3-96F9-D2B3-F33889B9FC54}"/>
          </ac:spMkLst>
        </pc:spChg>
        <pc:spChg chg="del">
          <ac:chgData name="박민지" userId="8cd2928b-fb69-4a34-b7ec-bae7cef32d1f" providerId="ADAL" clId="{FF2B918A-A52D-4746-8666-906EEF1F64A4}" dt="2022-08-16T16:11:25.045" v="1010" actId="478"/>
          <ac:spMkLst>
            <pc:docMk/>
            <pc:sldMk cId="1690361807" sldId="286"/>
            <ac:spMk id="55" creationId="{4DFCC6D2-635F-0CD1-03F7-A180B16531CE}"/>
          </ac:spMkLst>
        </pc:spChg>
        <pc:spChg chg="add mod">
          <ac:chgData name="박민지" userId="8cd2928b-fb69-4a34-b7ec-bae7cef32d1f" providerId="ADAL" clId="{FF2B918A-A52D-4746-8666-906EEF1F64A4}" dt="2022-08-16T17:41:59.377" v="1992" actId="1076"/>
          <ac:spMkLst>
            <pc:docMk/>
            <pc:sldMk cId="1690361807" sldId="286"/>
            <ac:spMk id="56" creationId="{205AC43A-7202-9DAD-6525-73D306173BF4}"/>
          </ac:spMkLst>
        </pc:spChg>
        <pc:spChg chg="add mod">
          <ac:chgData name="박민지" userId="8cd2928b-fb69-4a34-b7ec-bae7cef32d1f" providerId="ADAL" clId="{FF2B918A-A52D-4746-8666-906EEF1F64A4}" dt="2022-08-16T17:41:59.377" v="1992" actId="1076"/>
          <ac:spMkLst>
            <pc:docMk/>
            <pc:sldMk cId="1690361807" sldId="286"/>
            <ac:spMk id="57" creationId="{4BFA9ED3-4DB9-4693-FA74-32822E016BB0}"/>
          </ac:spMkLst>
        </pc:spChg>
        <pc:spChg chg="add mod">
          <ac:chgData name="박민지" userId="8cd2928b-fb69-4a34-b7ec-bae7cef32d1f" providerId="ADAL" clId="{FF2B918A-A52D-4746-8666-906EEF1F64A4}" dt="2022-08-16T17:41:59.377" v="1992" actId="1076"/>
          <ac:spMkLst>
            <pc:docMk/>
            <pc:sldMk cId="1690361807" sldId="286"/>
            <ac:spMk id="58" creationId="{F2DCB080-3302-1FC3-CF2F-52984250D226}"/>
          </ac:spMkLst>
        </pc:spChg>
        <pc:spChg chg="add mod">
          <ac:chgData name="박민지" userId="8cd2928b-fb69-4a34-b7ec-bae7cef32d1f" providerId="ADAL" clId="{FF2B918A-A52D-4746-8666-906EEF1F64A4}" dt="2022-08-16T17:41:59.377" v="1992" actId="1076"/>
          <ac:spMkLst>
            <pc:docMk/>
            <pc:sldMk cId="1690361807" sldId="286"/>
            <ac:spMk id="59" creationId="{A08255A7-0DDB-9CD8-A3CB-35999BE29606}"/>
          </ac:spMkLst>
        </pc:spChg>
        <pc:spChg chg="del mod">
          <ac:chgData name="박민지" userId="8cd2928b-fb69-4a34-b7ec-bae7cef32d1f" providerId="ADAL" clId="{FF2B918A-A52D-4746-8666-906EEF1F64A4}" dt="2022-08-16T16:14:09.157" v="1038" actId="478"/>
          <ac:spMkLst>
            <pc:docMk/>
            <pc:sldMk cId="1690361807" sldId="286"/>
            <ac:spMk id="61" creationId="{301F65AD-CE93-C5A5-5E9E-58EEAB5B4BDE}"/>
          </ac:spMkLst>
        </pc:spChg>
        <pc:spChg chg="del mod">
          <ac:chgData name="박민지" userId="8cd2928b-fb69-4a34-b7ec-bae7cef32d1f" providerId="ADAL" clId="{FF2B918A-A52D-4746-8666-906EEF1F64A4}" dt="2022-08-16T16:14:09.157" v="1038" actId="478"/>
          <ac:spMkLst>
            <pc:docMk/>
            <pc:sldMk cId="1690361807" sldId="286"/>
            <ac:spMk id="62" creationId="{551A65D6-684E-9892-D46B-B07AAFAD2642}"/>
          </ac:spMkLst>
        </pc:spChg>
        <pc:spChg chg="mod">
          <ac:chgData name="박민지" userId="8cd2928b-fb69-4a34-b7ec-bae7cef32d1f" providerId="ADAL" clId="{FF2B918A-A52D-4746-8666-906EEF1F64A4}" dt="2022-08-16T16:23:14.761" v="1376" actId="1076"/>
          <ac:spMkLst>
            <pc:docMk/>
            <pc:sldMk cId="1690361807" sldId="286"/>
            <ac:spMk id="63" creationId="{A19D9FE4-0F50-4435-A473-F0EB612CC8C5}"/>
          </ac:spMkLst>
        </pc:spChg>
        <pc:spChg chg="mod">
          <ac:chgData name="박민지" userId="8cd2928b-fb69-4a34-b7ec-bae7cef32d1f" providerId="ADAL" clId="{FF2B918A-A52D-4746-8666-906EEF1F64A4}" dt="2022-08-16T16:23:14.761" v="1376" actId="1076"/>
          <ac:spMkLst>
            <pc:docMk/>
            <pc:sldMk cId="1690361807" sldId="286"/>
            <ac:spMk id="65" creationId="{E1C896C5-2556-4883-BC54-D61B23505E29}"/>
          </ac:spMkLst>
        </pc:spChg>
        <pc:spChg chg="add mod">
          <ac:chgData name="박민지" userId="8cd2928b-fb69-4a34-b7ec-bae7cef32d1f" providerId="ADAL" clId="{FF2B918A-A52D-4746-8666-906EEF1F64A4}" dt="2022-08-16T17:41:59.377" v="1992" actId="1076"/>
          <ac:spMkLst>
            <pc:docMk/>
            <pc:sldMk cId="1690361807" sldId="286"/>
            <ac:spMk id="72" creationId="{36D81D7A-C02B-5FC2-C56E-3449C0066A75}"/>
          </ac:spMkLst>
        </pc:spChg>
        <pc:spChg chg="mod">
          <ac:chgData name="박민지" userId="8cd2928b-fb69-4a34-b7ec-bae7cef32d1f" providerId="ADAL" clId="{FF2B918A-A52D-4746-8666-906EEF1F64A4}" dt="2022-08-16T16:23:14.761" v="1376" actId="1076"/>
          <ac:spMkLst>
            <pc:docMk/>
            <pc:sldMk cId="1690361807" sldId="286"/>
            <ac:spMk id="73" creationId="{C72CD3EE-2E91-48D9-954D-474F10498196}"/>
          </ac:spMkLst>
        </pc:spChg>
        <pc:spChg chg="add mod">
          <ac:chgData name="박민지" userId="8cd2928b-fb69-4a34-b7ec-bae7cef32d1f" providerId="ADAL" clId="{FF2B918A-A52D-4746-8666-906EEF1F64A4}" dt="2022-08-16T17:41:59.377" v="1992" actId="1076"/>
          <ac:spMkLst>
            <pc:docMk/>
            <pc:sldMk cId="1690361807" sldId="286"/>
            <ac:spMk id="74" creationId="{976FCC2F-5748-1800-0468-7A1D39D40FEC}"/>
          </ac:spMkLst>
        </pc:spChg>
        <pc:spChg chg="add mod">
          <ac:chgData name="박민지" userId="8cd2928b-fb69-4a34-b7ec-bae7cef32d1f" providerId="ADAL" clId="{FF2B918A-A52D-4746-8666-906EEF1F64A4}" dt="2022-08-16T17:41:59.377" v="1992" actId="1076"/>
          <ac:spMkLst>
            <pc:docMk/>
            <pc:sldMk cId="1690361807" sldId="286"/>
            <ac:spMk id="76" creationId="{756999AC-BE46-7C8E-D0C6-BFF2F2A08DC8}"/>
          </ac:spMkLst>
        </pc:spChg>
        <pc:spChg chg="add mod">
          <ac:chgData name="박민지" userId="8cd2928b-fb69-4a34-b7ec-bae7cef32d1f" providerId="ADAL" clId="{FF2B918A-A52D-4746-8666-906EEF1F64A4}" dt="2022-08-16T17:41:59.377" v="1992" actId="1076"/>
          <ac:spMkLst>
            <pc:docMk/>
            <pc:sldMk cId="1690361807" sldId="286"/>
            <ac:spMk id="78" creationId="{FB6F7B22-FCF1-4E07-14D5-379681964B41}"/>
          </ac:spMkLst>
        </pc:spChg>
        <pc:spChg chg="mod">
          <ac:chgData name="박민지" userId="8cd2928b-fb69-4a34-b7ec-bae7cef32d1f" providerId="ADAL" clId="{FF2B918A-A52D-4746-8666-906EEF1F64A4}" dt="2022-08-16T16:23:14.761" v="1376" actId="1076"/>
          <ac:spMkLst>
            <pc:docMk/>
            <pc:sldMk cId="1690361807" sldId="286"/>
            <ac:spMk id="79" creationId="{E25DDB38-C138-4C2B-972C-7167AF8A5202}"/>
          </ac:spMkLst>
        </pc:spChg>
        <pc:spChg chg="del">
          <ac:chgData name="박민지" userId="8cd2928b-fb69-4a34-b7ec-bae7cef32d1f" providerId="ADAL" clId="{FF2B918A-A52D-4746-8666-906EEF1F64A4}" dt="2022-08-16T16:12:25.667" v="1020" actId="478"/>
          <ac:spMkLst>
            <pc:docMk/>
            <pc:sldMk cId="1690361807" sldId="286"/>
            <ac:spMk id="80" creationId="{21E7F54A-492B-A12E-236A-974EB9688832}"/>
          </ac:spMkLst>
        </pc:spChg>
        <pc:spChg chg="del mod">
          <ac:chgData name="박민지" userId="8cd2928b-fb69-4a34-b7ec-bae7cef32d1f" providerId="ADAL" clId="{FF2B918A-A52D-4746-8666-906EEF1F64A4}" dt="2022-08-16T16:14:09.157" v="1038" actId="478"/>
          <ac:spMkLst>
            <pc:docMk/>
            <pc:sldMk cId="1690361807" sldId="286"/>
            <ac:spMk id="86" creationId="{FF583C99-7D87-DB94-71F5-B537B852CEE6}"/>
          </ac:spMkLst>
        </pc:spChg>
        <pc:spChg chg="del">
          <ac:chgData name="박민지" userId="8cd2928b-fb69-4a34-b7ec-bae7cef32d1f" providerId="ADAL" clId="{FF2B918A-A52D-4746-8666-906EEF1F64A4}" dt="2022-08-16T16:12:44.204" v="1024" actId="478"/>
          <ac:spMkLst>
            <pc:docMk/>
            <pc:sldMk cId="1690361807" sldId="286"/>
            <ac:spMk id="89" creationId="{74337597-D681-445D-141A-9916DA6A1628}"/>
          </ac:spMkLst>
        </pc:spChg>
        <pc:spChg chg="add del mod">
          <ac:chgData name="박민지" userId="8cd2928b-fb69-4a34-b7ec-bae7cef32d1f" providerId="ADAL" clId="{FF2B918A-A52D-4746-8666-906EEF1F64A4}" dt="2022-08-16T17:38:44.755" v="1977" actId="21"/>
          <ac:spMkLst>
            <pc:docMk/>
            <pc:sldMk cId="1690361807" sldId="286"/>
            <ac:spMk id="94" creationId="{D0A2B059-1372-0DA0-48EA-C3107F0A1F2C}"/>
          </ac:spMkLst>
        </pc:spChg>
        <pc:spChg chg="add mod">
          <ac:chgData name="박민지" userId="8cd2928b-fb69-4a34-b7ec-bae7cef32d1f" providerId="ADAL" clId="{FF2B918A-A52D-4746-8666-906EEF1F64A4}" dt="2022-08-16T16:23:32.116" v="1378" actId="1076"/>
          <ac:spMkLst>
            <pc:docMk/>
            <pc:sldMk cId="1690361807" sldId="286"/>
            <ac:spMk id="95" creationId="{D0267C67-A502-57CD-03BF-6DA5B92CCED8}"/>
          </ac:spMkLst>
        </pc:spChg>
        <pc:spChg chg="add mod">
          <ac:chgData name="박민지" userId="8cd2928b-fb69-4a34-b7ec-bae7cef32d1f" providerId="ADAL" clId="{FF2B918A-A52D-4746-8666-906EEF1F64A4}" dt="2022-08-16T16:23:25.862" v="1377" actId="1076"/>
          <ac:spMkLst>
            <pc:docMk/>
            <pc:sldMk cId="1690361807" sldId="286"/>
            <ac:spMk id="97" creationId="{6525AEDD-EE37-B2BF-F939-2AEC16E28BCE}"/>
          </ac:spMkLst>
        </pc:spChg>
        <pc:spChg chg="add mod">
          <ac:chgData name="박민지" userId="8cd2928b-fb69-4a34-b7ec-bae7cef32d1f" providerId="ADAL" clId="{FF2B918A-A52D-4746-8666-906EEF1F64A4}" dt="2022-08-16T16:24:01.282" v="1383" actId="1076"/>
          <ac:spMkLst>
            <pc:docMk/>
            <pc:sldMk cId="1690361807" sldId="286"/>
            <ac:spMk id="98" creationId="{557AA5D6-7C38-E1BE-33F1-E6F1B57C27A4}"/>
          </ac:spMkLst>
        </pc:spChg>
        <pc:spChg chg="add mod">
          <ac:chgData name="박민지" userId="8cd2928b-fb69-4a34-b7ec-bae7cef32d1f" providerId="ADAL" clId="{FF2B918A-A52D-4746-8666-906EEF1F64A4}" dt="2022-08-16T17:41:59.377" v="1992" actId="1076"/>
          <ac:spMkLst>
            <pc:docMk/>
            <pc:sldMk cId="1690361807" sldId="286"/>
            <ac:spMk id="99" creationId="{CFE87BCC-48A5-AF95-9614-30B20B1E940B}"/>
          </ac:spMkLst>
        </pc:spChg>
        <pc:spChg chg="add del mod">
          <ac:chgData name="박민지" userId="8cd2928b-fb69-4a34-b7ec-bae7cef32d1f" providerId="ADAL" clId="{FF2B918A-A52D-4746-8666-906EEF1F64A4}" dt="2022-08-16T17:38:44.755" v="1977" actId="21"/>
          <ac:spMkLst>
            <pc:docMk/>
            <pc:sldMk cId="1690361807" sldId="286"/>
            <ac:spMk id="100" creationId="{57A803C4-9E7A-5886-E623-71AB128CCC25}"/>
          </ac:spMkLst>
        </pc:spChg>
        <pc:spChg chg="add del mod">
          <ac:chgData name="박민지" userId="8cd2928b-fb69-4a34-b7ec-bae7cef32d1f" providerId="ADAL" clId="{FF2B918A-A52D-4746-8666-906EEF1F64A4}" dt="2022-08-16T17:30:23.029" v="1840" actId="478"/>
          <ac:spMkLst>
            <pc:docMk/>
            <pc:sldMk cId="1690361807" sldId="286"/>
            <ac:spMk id="101" creationId="{AFAD6DA2-88FA-ACA3-C04A-6233102EF041}"/>
          </ac:spMkLst>
        </pc:spChg>
        <pc:spChg chg="add mod">
          <ac:chgData name="박민지" userId="8cd2928b-fb69-4a34-b7ec-bae7cef32d1f" providerId="ADAL" clId="{FF2B918A-A52D-4746-8666-906EEF1F64A4}" dt="2022-08-16T17:38:56.583" v="1980" actId="1076"/>
          <ac:spMkLst>
            <pc:docMk/>
            <pc:sldMk cId="1690361807" sldId="286"/>
            <ac:spMk id="104" creationId="{8F3FE26A-803D-2202-66B5-0F9B605C35D7}"/>
          </ac:spMkLst>
        </pc:spChg>
        <pc:spChg chg="add mod">
          <ac:chgData name="박민지" userId="8cd2928b-fb69-4a34-b7ec-bae7cef32d1f" providerId="ADAL" clId="{FF2B918A-A52D-4746-8666-906EEF1F64A4}" dt="2022-08-16T17:38:56.583" v="1980" actId="1076"/>
          <ac:spMkLst>
            <pc:docMk/>
            <pc:sldMk cId="1690361807" sldId="286"/>
            <ac:spMk id="105" creationId="{50473411-079F-1EDB-FCB0-3350E6A21473}"/>
          </ac:spMkLst>
        </pc:spChg>
        <pc:spChg chg="add mod">
          <ac:chgData name="박민지" userId="8cd2928b-fb69-4a34-b7ec-bae7cef32d1f" providerId="ADAL" clId="{FF2B918A-A52D-4746-8666-906EEF1F64A4}" dt="2022-08-16T17:38:59.700" v="1981" actId="1076"/>
          <ac:spMkLst>
            <pc:docMk/>
            <pc:sldMk cId="1690361807" sldId="286"/>
            <ac:spMk id="106" creationId="{C112114F-5D77-555C-D842-B5812C26A344}"/>
          </ac:spMkLst>
        </pc:spChg>
        <pc:spChg chg="add mod">
          <ac:chgData name="박민지" userId="8cd2928b-fb69-4a34-b7ec-bae7cef32d1f" providerId="ADAL" clId="{FF2B918A-A52D-4746-8666-906EEF1F64A4}" dt="2022-08-16T17:42:49.111" v="1997" actId="14861"/>
          <ac:spMkLst>
            <pc:docMk/>
            <pc:sldMk cId="1690361807" sldId="286"/>
            <ac:spMk id="107" creationId="{8F332828-1772-7EE4-B06B-CC91E4C7E423}"/>
          </ac:spMkLst>
        </pc:spChg>
        <pc:spChg chg="add mod">
          <ac:chgData name="박민지" userId="8cd2928b-fb69-4a34-b7ec-bae7cef32d1f" providerId="ADAL" clId="{FF2B918A-A52D-4746-8666-906EEF1F64A4}" dt="2022-08-16T17:42:26.824" v="1996" actId="1076"/>
          <ac:spMkLst>
            <pc:docMk/>
            <pc:sldMk cId="1690361807" sldId="286"/>
            <ac:spMk id="108" creationId="{7CB4EAE4-EBEC-ECBD-1880-015854D17DA3}"/>
          </ac:spMkLst>
        </pc:spChg>
        <pc:spChg chg="add mod">
          <ac:chgData name="박민지" userId="8cd2928b-fb69-4a34-b7ec-bae7cef32d1f" providerId="ADAL" clId="{FF2B918A-A52D-4746-8666-906EEF1F64A4}" dt="2022-08-16T17:42:26.824" v="1996" actId="1076"/>
          <ac:spMkLst>
            <pc:docMk/>
            <pc:sldMk cId="1690361807" sldId="286"/>
            <ac:spMk id="109" creationId="{E4560DFB-3C6C-90F7-CF4F-09327AD47E96}"/>
          </ac:spMkLst>
        </pc:spChg>
        <pc:spChg chg="add mod">
          <ac:chgData name="박민지" userId="8cd2928b-fb69-4a34-b7ec-bae7cef32d1f" providerId="ADAL" clId="{FF2B918A-A52D-4746-8666-906EEF1F64A4}" dt="2022-08-16T17:42:26.824" v="1996" actId="1076"/>
          <ac:spMkLst>
            <pc:docMk/>
            <pc:sldMk cId="1690361807" sldId="286"/>
            <ac:spMk id="110" creationId="{3DCF909D-50E8-AD69-8062-5D4E3D00A889}"/>
          </ac:spMkLst>
        </pc:spChg>
        <pc:spChg chg="add mod">
          <ac:chgData name="박민지" userId="8cd2928b-fb69-4a34-b7ec-bae7cef32d1f" providerId="ADAL" clId="{FF2B918A-A52D-4746-8666-906EEF1F64A4}" dt="2022-08-16T17:42:49.111" v="1997" actId="14861"/>
          <ac:spMkLst>
            <pc:docMk/>
            <pc:sldMk cId="1690361807" sldId="286"/>
            <ac:spMk id="111" creationId="{FDC4AAFB-C68D-5AA4-DCCF-BC0579EA1C03}"/>
          </ac:spMkLst>
        </pc:spChg>
        <pc:spChg chg="add mod">
          <ac:chgData name="박민지" userId="8cd2928b-fb69-4a34-b7ec-bae7cef32d1f" providerId="ADAL" clId="{FF2B918A-A52D-4746-8666-906EEF1F64A4}" dt="2022-08-16T17:42:07.250" v="1993" actId="1076"/>
          <ac:spMkLst>
            <pc:docMk/>
            <pc:sldMk cId="1690361807" sldId="286"/>
            <ac:spMk id="112" creationId="{2427FC61-88F2-104E-83C9-E4CD4C163E36}"/>
          </ac:spMkLst>
        </pc:spChg>
        <pc:picChg chg="add del">
          <ac:chgData name="박민지" userId="8cd2928b-fb69-4a34-b7ec-bae7cef32d1f" providerId="ADAL" clId="{FF2B918A-A52D-4746-8666-906EEF1F64A4}" dt="2022-08-17T06:45:52.294" v="2629" actId="21"/>
          <ac:picMkLst>
            <pc:docMk/>
            <pc:sldMk cId="1690361807" sldId="286"/>
            <ac:picMk id="9" creationId="{FE0F7E9D-6FCD-DA4C-02D7-670829966842}"/>
          </ac:picMkLst>
        </pc:picChg>
        <pc:picChg chg="add del mod">
          <ac:chgData name="박민지" userId="8cd2928b-fb69-4a34-b7ec-bae7cef32d1f" providerId="ADAL" clId="{FF2B918A-A52D-4746-8666-906EEF1F64A4}" dt="2022-08-16T16:16:41.055" v="1056" actId="478"/>
          <ac:picMkLst>
            <pc:docMk/>
            <pc:sldMk cId="1690361807" sldId="286"/>
            <ac:picMk id="15" creationId="{8E1EB993-C7C0-F998-CAA3-4D16A27A2C36}"/>
          </ac:picMkLst>
        </pc:picChg>
        <pc:picChg chg="del mod">
          <ac:chgData name="박민지" userId="8cd2928b-fb69-4a34-b7ec-bae7cef32d1f" providerId="ADAL" clId="{FF2B918A-A52D-4746-8666-906EEF1F64A4}" dt="2022-08-16T16:14:09.157" v="1038" actId="478"/>
          <ac:picMkLst>
            <pc:docMk/>
            <pc:sldMk cId="1690361807" sldId="286"/>
            <ac:picMk id="16" creationId="{8BBCC071-9011-6740-D7B8-CF64AE2C2FB1}"/>
          </ac:picMkLst>
        </pc:picChg>
        <pc:picChg chg="del">
          <ac:chgData name="박민지" userId="8cd2928b-fb69-4a34-b7ec-bae7cef32d1f" providerId="ADAL" clId="{FF2B918A-A52D-4746-8666-906EEF1F64A4}" dt="2022-08-16T16:12:10.730" v="1016" actId="478"/>
          <ac:picMkLst>
            <pc:docMk/>
            <pc:sldMk cId="1690361807" sldId="286"/>
            <ac:picMk id="20" creationId="{B61C0BCC-29A5-D6B7-4F86-07BD86AE206B}"/>
          </ac:picMkLst>
        </pc:picChg>
        <pc:picChg chg="del mod">
          <ac:chgData name="박민지" userId="8cd2928b-fb69-4a34-b7ec-bae7cef32d1f" providerId="ADAL" clId="{FF2B918A-A52D-4746-8666-906EEF1F64A4}" dt="2022-08-16T16:14:09.157" v="1038" actId="478"/>
          <ac:picMkLst>
            <pc:docMk/>
            <pc:sldMk cId="1690361807" sldId="286"/>
            <ac:picMk id="22" creationId="{83E015C9-DA4A-19CE-0D5C-0D1B62177896}"/>
          </ac:picMkLst>
        </pc:picChg>
        <pc:picChg chg="del mod">
          <ac:chgData name="박민지" userId="8cd2928b-fb69-4a34-b7ec-bae7cef32d1f" providerId="ADAL" clId="{FF2B918A-A52D-4746-8666-906EEF1F64A4}" dt="2022-08-16T16:14:09.157" v="1038" actId="478"/>
          <ac:picMkLst>
            <pc:docMk/>
            <pc:sldMk cId="1690361807" sldId="286"/>
            <ac:picMk id="60" creationId="{C3B70672-8767-02E6-CFF2-CA5E6A816F92}"/>
          </ac:picMkLst>
        </pc:picChg>
        <pc:picChg chg="del">
          <ac:chgData name="박민지" userId="8cd2928b-fb69-4a34-b7ec-bae7cef32d1f" providerId="ADAL" clId="{FF2B918A-A52D-4746-8666-906EEF1F64A4}" dt="2022-08-16T16:12:44.204" v="1024" actId="478"/>
          <ac:picMkLst>
            <pc:docMk/>
            <pc:sldMk cId="1690361807" sldId="286"/>
            <ac:picMk id="64" creationId="{C6C07434-7E3E-4D50-2722-6DCB76E698AC}"/>
          </ac:picMkLst>
        </pc:picChg>
        <pc:picChg chg="del">
          <ac:chgData name="박민지" userId="8cd2928b-fb69-4a34-b7ec-bae7cef32d1f" providerId="ADAL" clId="{FF2B918A-A52D-4746-8666-906EEF1F64A4}" dt="2022-08-16T16:12:21.206" v="1018" actId="478"/>
          <ac:picMkLst>
            <pc:docMk/>
            <pc:sldMk cId="1690361807" sldId="286"/>
            <ac:picMk id="87" creationId="{149E8297-4F70-B6BD-D177-1809FE7CCBF7}"/>
          </ac:picMkLst>
        </pc:picChg>
        <pc:picChg chg="add mod">
          <ac:chgData name="박민지" userId="8cd2928b-fb69-4a34-b7ec-bae7cef32d1f" providerId="ADAL" clId="{FF2B918A-A52D-4746-8666-906EEF1F64A4}" dt="2022-08-16T17:38:56.583" v="1980" actId="1076"/>
          <ac:picMkLst>
            <pc:docMk/>
            <pc:sldMk cId="1690361807" sldId="286"/>
            <ac:picMk id="103" creationId="{708DDE8A-2BA6-DD41-3018-38EB4844A9A5}"/>
          </ac:picMkLst>
        </pc:picChg>
        <pc:cxnChg chg="mod">
          <ac:chgData name="박민지" userId="8cd2928b-fb69-4a34-b7ec-bae7cef32d1f" providerId="ADAL" clId="{FF2B918A-A52D-4746-8666-906EEF1F64A4}" dt="2022-08-16T16:14:19.300" v="1043" actId="1076"/>
          <ac:cxnSpMkLst>
            <pc:docMk/>
            <pc:sldMk cId="1690361807" sldId="286"/>
            <ac:cxnSpMk id="11" creationId="{D594AD39-1264-44FB-9659-7901314242FB}"/>
          </ac:cxnSpMkLst>
        </pc:cxnChg>
        <pc:cxnChg chg="add del mod">
          <ac:chgData name="박민지" userId="8cd2928b-fb69-4a34-b7ec-bae7cef32d1f" providerId="ADAL" clId="{FF2B918A-A52D-4746-8666-906EEF1F64A4}" dt="2022-08-16T16:15:30.984" v="1053"/>
          <ac:cxnSpMkLst>
            <pc:docMk/>
            <pc:sldMk cId="1690361807" sldId="286"/>
            <ac:cxnSpMk id="31" creationId="{A286AD18-3E88-65DD-E7DC-62EE28FA73DC}"/>
          </ac:cxnSpMkLst>
        </pc:cxnChg>
        <pc:cxnChg chg="add del mod">
          <ac:chgData name="박민지" userId="8cd2928b-fb69-4a34-b7ec-bae7cef32d1f" providerId="ADAL" clId="{FF2B918A-A52D-4746-8666-906EEF1F64A4}" dt="2022-08-16T16:15:30.984" v="1053"/>
          <ac:cxnSpMkLst>
            <pc:docMk/>
            <pc:sldMk cId="1690361807" sldId="286"/>
            <ac:cxnSpMk id="32" creationId="{A1F11F6C-2FF8-0FB4-0D44-B3521778E7B1}"/>
          </ac:cxnSpMkLst>
        </pc:cxnChg>
        <pc:cxnChg chg="add del mod">
          <ac:chgData name="박민지" userId="8cd2928b-fb69-4a34-b7ec-bae7cef32d1f" providerId="ADAL" clId="{FF2B918A-A52D-4746-8666-906EEF1F64A4}" dt="2022-08-16T16:15:30.984" v="1053"/>
          <ac:cxnSpMkLst>
            <pc:docMk/>
            <pc:sldMk cId="1690361807" sldId="286"/>
            <ac:cxnSpMk id="33" creationId="{8F287EFC-125E-5E7C-7857-851A0570B02D}"/>
          </ac:cxnSpMkLst>
        </pc:cxnChg>
        <pc:cxnChg chg="mod">
          <ac:chgData name="박민지" userId="8cd2928b-fb69-4a34-b7ec-bae7cef32d1f" providerId="ADAL" clId="{FF2B918A-A52D-4746-8666-906EEF1F64A4}" dt="2022-08-16T16:23:14.761" v="1376" actId="1076"/>
          <ac:cxnSpMkLst>
            <pc:docMk/>
            <pc:sldMk cId="1690361807" sldId="286"/>
            <ac:cxnSpMk id="34" creationId="{1852DFA1-DB4A-44CF-A6CB-6C6A61C93DB0}"/>
          </ac:cxnSpMkLst>
        </pc:cxnChg>
        <pc:cxnChg chg="add del mod">
          <ac:chgData name="박민지" userId="8cd2928b-fb69-4a34-b7ec-bae7cef32d1f" providerId="ADAL" clId="{FF2B918A-A52D-4746-8666-906EEF1F64A4}" dt="2022-08-16T16:15:30.984" v="1053"/>
          <ac:cxnSpMkLst>
            <pc:docMk/>
            <pc:sldMk cId="1690361807" sldId="286"/>
            <ac:cxnSpMk id="35" creationId="{DFFF2B15-07E6-E162-5C81-8DA7F63B63E2}"/>
          </ac:cxnSpMkLst>
        </pc:cxnChg>
        <pc:cxnChg chg="add del mod">
          <ac:chgData name="박민지" userId="8cd2928b-fb69-4a34-b7ec-bae7cef32d1f" providerId="ADAL" clId="{FF2B918A-A52D-4746-8666-906EEF1F64A4}" dt="2022-08-16T16:15:30.984" v="1053"/>
          <ac:cxnSpMkLst>
            <pc:docMk/>
            <pc:sldMk cId="1690361807" sldId="286"/>
            <ac:cxnSpMk id="39" creationId="{DB4E05C4-5760-73A6-E886-786728D86C80}"/>
          </ac:cxnSpMkLst>
        </pc:cxnChg>
        <pc:cxnChg chg="add del mod">
          <ac:chgData name="박민지" userId="8cd2928b-fb69-4a34-b7ec-bae7cef32d1f" providerId="ADAL" clId="{FF2B918A-A52D-4746-8666-906EEF1F64A4}" dt="2022-08-16T16:15:30.984" v="1053"/>
          <ac:cxnSpMkLst>
            <pc:docMk/>
            <pc:sldMk cId="1690361807" sldId="286"/>
            <ac:cxnSpMk id="40" creationId="{02999D34-CD53-E236-3102-F746A97045FB}"/>
          </ac:cxnSpMkLst>
        </pc:cxnChg>
        <pc:cxnChg chg="add del mod">
          <ac:chgData name="박민지" userId="8cd2928b-fb69-4a34-b7ec-bae7cef32d1f" providerId="ADAL" clId="{FF2B918A-A52D-4746-8666-906EEF1F64A4}" dt="2022-08-16T16:15:30.984" v="1053"/>
          <ac:cxnSpMkLst>
            <pc:docMk/>
            <pc:sldMk cId="1690361807" sldId="286"/>
            <ac:cxnSpMk id="41" creationId="{C0384C97-C120-12D6-B30E-ABD801EA54EB}"/>
          </ac:cxnSpMkLst>
        </pc:cxnChg>
        <pc:cxnChg chg="add del mod">
          <ac:chgData name="박민지" userId="8cd2928b-fb69-4a34-b7ec-bae7cef32d1f" providerId="ADAL" clId="{FF2B918A-A52D-4746-8666-906EEF1F64A4}" dt="2022-08-16T16:15:30.984" v="1053"/>
          <ac:cxnSpMkLst>
            <pc:docMk/>
            <pc:sldMk cId="1690361807" sldId="286"/>
            <ac:cxnSpMk id="47" creationId="{13DA820A-4B6B-00F5-F951-B5E173A6F25F}"/>
          </ac:cxnSpMkLst>
        </pc:cxnChg>
        <pc:cxnChg chg="add del mod">
          <ac:chgData name="박민지" userId="8cd2928b-fb69-4a34-b7ec-bae7cef32d1f" providerId="ADAL" clId="{FF2B918A-A52D-4746-8666-906EEF1F64A4}" dt="2022-08-16T16:15:30.984" v="1053"/>
          <ac:cxnSpMkLst>
            <pc:docMk/>
            <pc:sldMk cId="1690361807" sldId="286"/>
            <ac:cxnSpMk id="48" creationId="{96DC2A5E-348B-C738-8686-FF669062F9E2}"/>
          </ac:cxnSpMkLst>
        </pc:cxnChg>
        <pc:cxnChg chg="mod">
          <ac:chgData name="박민지" userId="8cd2928b-fb69-4a34-b7ec-bae7cef32d1f" providerId="ADAL" clId="{FF2B918A-A52D-4746-8666-906EEF1F64A4}" dt="2022-08-16T16:23:14.761" v="1376" actId="1076"/>
          <ac:cxnSpMkLst>
            <pc:docMk/>
            <pc:sldMk cId="1690361807" sldId="286"/>
            <ac:cxnSpMk id="66" creationId="{F45DC16A-BBCA-832C-A78B-DC1635F2AE29}"/>
          </ac:cxnSpMkLst>
        </pc:cxnChg>
        <pc:cxnChg chg="mod">
          <ac:chgData name="박민지" userId="8cd2928b-fb69-4a34-b7ec-bae7cef32d1f" providerId="ADAL" clId="{FF2B918A-A52D-4746-8666-906EEF1F64A4}" dt="2022-08-16T16:23:14.761" v="1376" actId="1076"/>
          <ac:cxnSpMkLst>
            <pc:docMk/>
            <pc:sldMk cId="1690361807" sldId="286"/>
            <ac:cxnSpMk id="67" creationId="{DE8285B2-B0DB-CC3C-EB0D-69610DA02B37}"/>
          </ac:cxnSpMkLst>
        </pc:cxnChg>
        <pc:cxnChg chg="mod">
          <ac:chgData name="박민지" userId="8cd2928b-fb69-4a34-b7ec-bae7cef32d1f" providerId="ADAL" clId="{FF2B918A-A52D-4746-8666-906EEF1F64A4}" dt="2022-08-16T16:23:14.761" v="1376" actId="1076"/>
          <ac:cxnSpMkLst>
            <pc:docMk/>
            <pc:sldMk cId="1690361807" sldId="286"/>
            <ac:cxnSpMk id="68" creationId="{B71E6C29-7B6E-44D5-C412-4A34D6D614BC}"/>
          </ac:cxnSpMkLst>
        </pc:cxnChg>
        <pc:cxnChg chg="mod">
          <ac:chgData name="박민지" userId="8cd2928b-fb69-4a34-b7ec-bae7cef32d1f" providerId="ADAL" clId="{FF2B918A-A52D-4746-8666-906EEF1F64A4}" dt="2022-08-16T16:23:14.761" v="1376" actId="1076"/>
          <ac:cxnSpMkLst>
            <pc:docMk/>
            <pc:sldMk cId="1690361807" sldId="286"/>
            <ac:cxnSpMk id="69" creationId="{DCA5B09F-B5E9-0D7F-72F5-F97FB91D7F3C}"/>
          </ac:cxnSpMkLst>
        </pc:cxnChg>
        <pc:cxnChg chg="mod">
          <ac:chgData name="박민지" userId="8cd2928b-fb69-4a34-b7ec-bae7cef32d1f" providerId="ADAL" clId="{FF2B918A-A52D-4746-8666-906EEF1F64A4}" dt="2022-08-16T16:23:14.761" v="1376" actId="1076"/>
          <ac:cxnSpMkLst>
            <pc:docMk/>
            <pc:sldMk cId="1690361807" sldId="286"/>
            <ac:cxnSpMk id="70" creationId="{C25EA6C2-B1EB-DC07-8A1D-C57B24715D05}"/>
          </ac:cxnSpMkLst>
        </pc:cxnChg>
        <pc:cxnChg chg="mod">
          <ac:chgData name="박민지" userId="8cd2928b-fb69-4a34-b7ec-bae7cef32d1f" providerId="ADAL" clId="{FF2B918A-A52D-4746-8666-906EEF1F64A4}" dt="2022-08-16T16:23:14.761" v="1376" actId="1076"/>
          <ac:cxnSpMkLst>
            <pc:docMk/>
            <pc:sldMk cId="1690361807" sldId="286"/>
            <ac:cxnSpMk id="71" creationId="{C0FDE40C-FEFE-E6E3-F749-13FE53D9AF56}"/>
          </ac:cxnSpMkLst>
        </pc:cxnChg>
        <pc:cxnChg chg="mod">
          <ac:chgData name="박민지" userId="8cd2928b-fb69-4a34-b7ec-bae7cef32d1f" providerId="ADAL" clId="{FF2B918A-A52D-4746-8666-906EEF1F64A4}" dt="2022-08-16T16:23:14.761" v="1376" actId="1076"/>
          <ac:cxnSpMkLst>
            <pc:docMk/>
            <pc:sldMk cId="1690361807" sldId="286"/>
            <ac:cxnSpMk id="75" creationId="{7F68C8E2-F215-0028-48A1-47ABD4A297EB}"/>
          </ac:cxnSpMkLst>
        </pc:cxnChg>
        <pc:cxnChg chg="mod">
          <ac:chgData name="박민지" userId="8cd2928b-fb69-4a34-b7ec-bae7cef32d1f" providerId="ADAL" clId="{FF2B918A-A52D-4746-8666-906EEF1F64A4}" dt="2022-08-16T16:23:14.761" v="1376" actId="1076"/>
          <ac:cxnSpMkLst>
            <pc:docMk/>
            <pc:sldMk cId="1690361807" sldId="286"/>
            <ac:cxnSpMk id="77" creationId="{608058FF-9CF6-80B6-C815-D85B599C208E}"/>
          </ac:cxnSpMkLst>
        </pc:cxnChg>
        <pc:cxnChg chg="add mod">
          <ac:chgData name="박민지" userId="8cd2928b-fb69-4a34-b7ec-bae7cef32d1f" providerId="ADAL" clId="{FF2B918A-A52D-4746-8666-906EEF1F64A4}" dt="2022-08-16T17:41:59.377" v="1992" actId="1076"/>
          <ac:cxnSpMkLst>
            <pc:docMk/>
            <pc:sldMk cId="1690361807" sldId="286"/>
            <ac:cxnSpMk id="81" creationId="{CADF1F17-5D1D-CB9E-7393-407D44FA17D1}"/>
          </ac:cxnSpMkLst>
        </pc:cxnChg>
        <pc:cxnChg chg="del">
          <ac:chgData name="박민지" userId="8cd2928b-fb69-4a34-b7ec-bae7cef32d1f" providerId="ADAL" clId="{FF2B918A-A52D-4746-8666-906EEF1F64A4}" dt="2022-08-16T16:14:13.429" v="1040" actId="478"/>
          <ac:cxnSpMkLst>
            <pc:docMk/>
            <pc:sldMk cId="1690361807" sldId="286"/>
            <ac:cxnSpMk id="82" creationId="{BE564EA9-0A3F-33C8-5D04-4D7BABA7639D}"/>
          </ac:cxnSpMkLst>
        </pc:cxnChg>
        <pc:cxnChg chg="add mod">
          <ac:chgData name="박민지" userId="8cd2928b-fb69-4a34-b7ec-bae7cef32d1f" providerId="ADAL" clId="{FF2B918A-A52D-4746-8666-906EEF1F64A4}" dt="2022-08-16T17:41:59.377" v="1992" actId="1076"/>
          <ac:cxnSpMkLst>
            <pc:docMk/>
            <pc:sldMk cId="1690361807" sldId="286"/>
            <ac:cxnSpMk id="83" creationId="{2DBAD967-1960-0671-4FFE-FF4668C0A0DE}"/>
          </ac:cxnSpMkLst>
        </pc:cxnChg>
        <pc:cxnChg chg="add mod">
          <ac:chgData name="박민지" userId="8cd2928b-fb69-4a34-b7ec-bae7cef32d1f" providerId="ADAL" clId="{FF2B918A-A52D-4746-8666-906EEF1F64A4}" dt="2022-08-16T17:41:59.377" v="1992" actId="1076"/>
          <ac:cxnSpMkLst>
            <pc:docMk/>
            <pc:sldMk cId="1690361807" sldId="286"/>
            <ac:cxnSpMk id="84" creationId="{A962C149-0A4F-389F-642A-AD4DB81FF234}"/>
          </ac:cxnSpMkLst>
        </pc:cxnChg>
        <pc:cxnChg chg="add mod">
          <ac:chgData name="박민지" userId="8cd2928b-fb69-4a34-b7ec-bae7cef32d1f" providerId="ADAL" clId="{FF2B918A-A52D-4746-8666-906EEF1F64A4}" dt="2022-08-16T17:41:59.377" v="1992" actId="1076"/>
          <ac:cxnSpMkLst>
            <pc:docMk/>
            <pc:sldMk cId="1690361807" sldId="286"/>
            <ac:cxnSpMk id="85" creationId="{FD7CBCB4-EA2E-4E56-A3F8-C284EB53BF9B}"/>
          </ac:cxnSpMkLst>
        </pc:cxnChg>
        <pc:cxnChg chg="add mod">
          <ac:chgData name="박민지" userId="8cd2928b-fb69-4a34-b7ec-bae7cef32d1f" providerId="ADAL" clId="{FF2B918A-A52D-4746-8666-906EEF1F64A4}" dt="2022-08-16T17:41:59.377" v="1992" actId="1076"/>
          <ac:cxnSpMkLst>
            <pc:docMk/>
            <pc:sldMk cId="1690361807" sldId="286"/>
            <ac:cxnSpMk id="88" creationId="{55B978C3-DBBD-0734-119D-EE8B35C8DF2A}"/>
          </ac:cxnSpMkLst>
        </pc:cxnChg>
        <pc:cxnChg chg="add mod">
          <ac:chgData name="박민지" userId="8cd2928b-fb69-4a34-b7ec-bae7cef32d1f" providerId="ADAL" clId="{FF2B918A-A52D-4746-8666-906EEF1F64A4}" dt="2022-08-16T17:41:59.377" v="1992" actId="1076"/>
          <ac:cxnSpMkLst>
            <pc:docMk/>
            <pc:sldMk cId="1690361807" sldId="286"/>
            <ac:cxnSpMk id="90" creationId="{6DEE3BB5-4C09-774F-EFBD-11948CDE35C8}"/>
          </ac:cxnSpMkLst>
        </pc:cxnChg>
        <pc:cxnChg chg="add mod">
          <ac:chgData name="박민지" userId="8cd2928b-fb69-4a34-b7ec-bae7cef32d1f" providerId="ADAL" clId="{FF2B918A-A52D-4746-8666-906EEF1F64A4}" dt="2022-08-16T17:41:59.377" v="1992" actId="1076"/>
          <ac:cxnSpMkLst>
            <pc:docMk/>
            <pc:sldMk cId="1690361807" sldId="286"/>
            <ac:cxnSpMk id="91" creationId="{344B9870-751B-DE83-4A4D-7A4E1F0C36B7}"/>
          </ac:cxnSpMkLst>
        </pc:cxnChg>
        <pc:cxnChg chg="add mod">
          <ac:chgData name="박민지" userId="8cd2928b-fb69-4a34-b7ec-bae7cef32d1f" providerId="ADAL" clId="{FF2B918A-A52D-4746-8666-906EEF1F64A4}" dt="2022-08-16T17:41:59.377" v="1992" actId="1076"/>
          <ac:cxnSpMkLst>
            <pc:docMk/>
            <pc:sldMk cId="1690361807" sldId="286"/>
            <ac:cxnSpMk id="92" creationId="{E617E4C6-8C20-C082-EC6C-EA344902240A}"/>
          </ac:cxnSpMkLst>
        </pc:cxnChg>
        <pc:cxnChg chg="add mod">
          <ac:chgData name="박민지" userId="8cd2928b-fb69-4a34-b7ec-bae7cef32d1f" providerId="ADAL" clId="{FF2B918A-A52D-4746-8666-906EEF1F64A4}" dt="2022-08-16T17:41:59.377" v="1992" actId="1076"/>
          <ac:cxnSpMkLst>
            <pc:docMk/>
            <pc:sldMk cId="1690361807" sldId="286"/>
            <ac:cxnSpMk id="93" creationId="{0FEC266F-4EEF-A0C1-BB62-6CBA231B6892}"/>
          </ac:cxnSpMkLst>
        </pc:cxnChg>
        <pc:cxnChg chg="add mod">
          <ac:chgData name="박민지" userId="8cd2928b-fb69-4a34-b7ec-bae7cef32d1f" providerId="ADAL" clId="{FF2B918A-A52D-4746-8666-906EEF1F64A4}" dt="2022-08-16T16:23:25.862" v="1377" actId="1076"/>
          <ac:cxnSpMkLst>
            <pc:docMk/>
            <pc:sldMk cId="1690361807" sldId="286"/>
            <ac:cxnSpMk id="96" creationId="{26658909-4AD4-A0D2-944A-E12298B0055D}"/>
          </ac:cxnSpMkLst>
        </pc:cxnChg>
        <pc:cxnChg chg="add mod">
          <ac:chgData name="박민지" userId="8cd2928b-fb69-4a34-b7ec-bae7cef32d1f" providerId="ADAL" clId="{FF2B918A-A52D-4746-8666-906EEF1F64A4}" dt="2022-08-16T17:42:07.250" v="1993" actId="1076"/>
          <ac:cxnSpMkLst>
            <pc:docMk/>
            <pc:sldMk cId="1690361807" sldId="286"/>
            <ac:cxnSpMk id="102" creationId="{36417DB8-2FB9-6C80-74E3-30148583612F}"/>
          </ac:cxnSpMkLst>
        </pc:cxnChg>
      </pc:sldChg>
      <pc:sldChg chg="addSp delSp modSp add del mod">
        <pc:chgData name="박민지" userId="8cd2928b-fb69-4a34-b7ec-bae7cef32d1f" providerId="ADAL" clId="{FF2B918A-A52D-4746-8666-906EEF1F64A4}" dt="2022-08-16T17:29:42.170" v="1835" actId="47"/>
        <pc:sldMkLst>
          <pc:docMk/>
          <pc:sldMk cId="559703982" sldId="287"/>
        </pc:sldMkLst>
        <pc:spChg chg="del">
          <ac:chgData name="박민지" userId="8cd2928b-fb69-4a34-b7ec-bae7cef32d1f" providerId="ADAL" clId="{FF2B918A-A52D-4746-8666-906EEF1F64A4}" dt="2022-08-16T17:07:24.370" v="1649" actId="478"/>
          <ac:spMkLst>
            <pc:docMk/>
            <pc:sldMk cId="559703982" sldId="287"/>
            <ac:spMk id="2" creationId="{0546E572-061A-4F66-860A-EA1641AD3DE2}"/>
          </ac:spMkLst>
        </pc:spChg>
        <pc:spChg chg="add mod">
          <ac:chgData name="박민지" userId="8cd2928b-fb69-4a34-b7ec-bae7cef32d1f" providerId="ADAL" clId="{FF2B918A-A52D-4746-8666-906EEF1F64A4}" dt="2022-08-16T17:07:37.215" v="1652"/>
          <ac:spMkLst>
            <pc:docMk/>
            <pc:sldMk cId="559703982" sldId="287"/>
            <ac:spMk id="7" creationId="{CF668AFC-F83F-47D7-170B-EBE9663A52A8}"/>
          </ac:spMkLst>
        </pc:spChg>
        <pc:spChg chg="add mod">
          <ac:chgData name="박민지" userId="8cd2928b-fb69-4a34-b7ec-bae7cef32d1f" providerId="ADAL" clId="{FF2B918A-A52D-4746-8666-906EEF1F64A4}" dt="2022-08-16T17:07:37.215" v="1652"/>
          <ac:spMkLst>
            <pc:docMk/>
            <pc:sldMk cId="559703982" sldId="287"/>
            <ac:spMk id="8" creationId="{0B54F025-CF1D-3372-85F6-0A9D0D16F5C8}"/>
          </ac:spMkLst>
        </pc:spChg>
        <pc:spChg chg="mod">
          <ac:chgData name="박민지" userId="8cd2928b-fb69-4a34-b7ec-bae7cef32d1f" providerId="ADAL" clId="{FF2B918A-A52D-4746-8666-906EEF1F64A4}" dt="2022-08-16T17:08:42.080" v="1654" actId="207"/>
          <ac:spMkLst>
            <pc:docMk/>
            <pc:sldMk cId="559703982" sldId="287"/>
            <ac:spMk id="9" creationId="{83C3C7BC-6C03-443B-B698-5E7176BEDFE9}"/>
          </ac:spMkLst>
        </pc:spChg>
        <pc:spChg chg="mod">
          <ac:chgData name="박민지" userId="8cd2928b-fb69-4a34-b7ec-bae7cef32d1f" providerId="ADAL" clId="{FF2B918A-A52D-4746-8666-906EEF1F64A4}" dt="2022-08-16T17:08:59.651" v="1657" actId="207"/>
          <ac:spMkLst>
            <pc:docMk/>
            <pc:sldMk cId="559703982" sldId="287"/>
            <ac:spMk id="16" creationId="{B9991FFF-2406-4D88-A105-687CD64C8FC8}"/>
          </ac:spMkLst>
        </pc:spChg>
        <pc:spChg chg="add mod">
          <ac:chgData name="박민지" userId="8cd2928b-fb69-4a34-b7ec-bae7cef32d1f" providerId="ADAL" clId="{FF2B918A-A52D-4746-8666-906EEF1F64A4}" dt="2022-08-16T17:07:37.215" v="1652"/>
          <ac:spMkLst>
            <pc:docMk/>
            <pc:sldMk cId="559703982" sldId="287"/>
            <ac:spMk id="17" creationId="{6031E9E6-7DF5-8B98-74B1-ECFBA6482757}"/>
          </ac:spMkLst>
        </pc:spChg>
        <pc:spChg chg="mod">
          <ac:chgData name="박민지" userId="8cd2928b-fb69-4a34-b7ec-bae7cef32d1f" providerId="ADAL" clId="{FF2B918A-A52D-4746-8666-906EEF1F64A4}" dt="2022-08-16T17:08:42.080" v="1654" actId="207"/>
          <ac:spMkLst>
            <pc:docMk/>
            <pc:sldMk cId="559703982" sldId="287"/>
            <ac:spMk id="18" creationId="{D66E16B7-8F4A-40EC-8A94-87732325C658}"/>
          </ac:spMkLst>
        </pc:spChg>
        <pc:spChg chg="add mod">
          <ac:chgData name="박민지" userId="8cd2928b-fb69-4a34-b7ec-bae7cef32d1f" providerId="ADAL" clId="{FF2B918A-A52D-4746-8666-906EEF1F64A4}" dt="2022-08-16T17:07:37.215" v="1652"/>
          <ac:spMkLst>
            <pc:docMk/>
            <pc:sldMk cId="559703982" sldId="287"/>
            <ac:spMk id="19" creationId="{D2A999E6-8A8E-CB52-4A4D-259CEF1AF800}"/>
          </ac:spMkLst>
        </pc:spChg>
        <pc:spChg chg="add mod">
          <ac:chgData name="박민지" userId="8cd2928b-fb69-4a34-b7ec-bae7cef32d1f" providerId="ADAL" clId="{FF2B918A-A52D-4746-8666-906EEF1F64A4}" dt="2022-08-16T17:07:37.215" v="1652"/>
          <ac:spMkLst>
            <pc:docMk/>
            <pc:sldMk cId="559703982" sldId="287"/>
            <ac:spMk id="20" creationId="{C85B28DA-3EE9-895A-FBE1-5E2451DA890C}"/>
          </ac:spMkLst>
        </pc:spChg>
        <pc:spChg chg="add mod">
          <ac:chgData name="박민지" userId="8cd2928b-fb69-4a34-b7ec-bae7cef32d1f" providerId="ADAL" clId="{FF2B918A-A52D-4746-8666-906EEF1F64A4}" dt="2022-08-16T17:07:37.215" v="1652"/>
          <ac:spMkLst>
            <pc:docMk/>
            <pc:sldMk cId="559703982" sldId="287"/>
            <ac:spMk id="21" creationId="{E9D7884C-FA43-15B2-E603-D2B449BC3DE7}"/>
          </ac:spMkLst>
        </pc:spChg>
        <pc:spChg chg="add mod">
          <ac:chgData name="박민지" userId="8cd2928b-fb69-4a34-b7ec-bae7cef32d1f" providerId="ADAL" clId="{FF2B918A-A52D-4746-8666-906EEF1F64A4}" dt="2022-08-16T17:07:37.215" v="1652"/>
          <ac:spMkLst>
            <pc:docMk/>
            <pc:sldMk cId="559703982" sldId="287"/>
            <ac:spMk id="23" creationId="{6C876F3D-72E3-A384-A0CD-65A1BA185CA2}"/>
          </ac:spMkLst>
        </pc:spChg>
        <pc:spChg chg="add mod">
          <ac:chgData name="박민지" userId="8cd2928b-fb69-4a34-b7ec-bae7cef32d1f" providerId="ADAL" clId="{FF2B918A-A52D-4746-8666-906EEF1F64A4}" dt="2022-08-16T17:09:39.593" v="1665" actId="1076"/>
          <ac:spMkLst>
            <pc:docMk/>
            <pc:sldMk cId="559703982" sldId="287"/>
            <ac:spMk id="24" creationId="{AE5B24A6-BF24-D821-2936-8594BC187234}"/>
          </ac:spMkLst>
        </pc:spChg>
        <pc:spChg chg="add mod">
          <ac:chgData name="박민지" userId="8cd2928b-fb69-4a34-b7ec-bae7cef32d1f" providerId="ADAL" clId="{FF2B918A-A52D-4746-8666-906EEF1F64A4}" dt="2022-08-16T17:09:43.829" v="1667" actId="1076"/>
          <ac:spMkLst>
            <pc:docMk/>
            <pc:sldMk cId="559703982" sldId="287"/>
            <ac:spMk id="26" creationId="{C7B16E3B-2AAB-BBC6-7E4A-7B4EB6CF2CA8}"/>
          </ac:spMkLst>
        </pc:spChg>
        <pc:spChg chg="mod">
          <ac:chgData name="박민지" userId="8cd2928b-fb69-4a34-b7ec-bae7cef32d1f" providerId="ADAL" clId="{FF2B918A-A52D-4746-8666-906EEF1F64A4}" dt="2022-08-16T17:08:59.651" v="1657" actId="207"/>
          <ac:spMkLst>
            <pc:docMk/>
            <pc:sldMk cId="559703982" sldId="287"/>
            <ac:spMk id="38" creationId="{2CCBDC6E-AA71-4F89-8218-BCFA028919D9}"/>
          </ac:spMkLst>
        </pc:spChg>
        <pc:spChg chg="mod">
          <ac:chgData name="박민지" userId="8cd2928b-fb69-4a34-b7ec-bae7cef32d1f" providerId="ADAL" clId="{FF2B918A-A52D-4746-8666-906EEF1F64A4}" dt="2022-08-16T17:08:42.080" v="1654" actId="207"/>
          <ac:spMkLst>
            <pc:docMk/>
            <pc:sldMk cId="559703982" sldId="287"/>
            <ac:spMk id="40" creationId="{3F692817-7443-4E95-9B0C-FFD278BFB24F}"/>
          </ac:spMkLst>
        </pc:spChg>
        <pc:spChg chg="mod">
          <ac:chgData name="박민지" userId="8cd2928b-fb69-4a34-b7ec-bae7cef32d1f" providerId="ADAL" clId="{FF2B918A-A52D-4746-8666-906EEF1F64A4}" dt="2022-08-16T17:08:59.651" v="1657" actId="207"/>
          <ac:spMkLst>
            <pc:docMk/>
            <pc:sldMk cId="559703982" sldId="287"/>
            <ac:spMk id="42" creationId="{BDAEDC52-367C-4DE7-8843-065F66A06654}"/>
          </ac:spMkLst>
        </pc:spChg>
        <pc:spChg chg="mod">
          <ac:chgData name="박민지" userId="8cd2928b-fb69-4a34-b7ec-bae7cef32d1f" providerId="ADAL" clId="{FF2B918A-A52D-4746-8666-906EEF1F64A4}" dt="2022-08-16T17:08:42.080" v="1654" actId="207"/>
          <ac:spMkLst>
            <pc:docMk/>
            <pc:sldMk cId="559703982" sldId="287"/>
            <ac:spMk id="44" creationId="{256A1E6F-2CBA-485B-9E68-BC92ECBF5530}"/>
          </ac:spMkLst>
        </pc:spChg>
        <pc:spChg chg="mod">
          <ac:chgData name="박민지" userId="8cd2928b-fb69-4a34-b7ec-bae7cef32d1f" providerId="ADAL" clId="{FF2B918A-A52D-4746-8666-906EEF1F64A4}" dt="2022-08-16T17:08:59.651" v="1657" actId="207"/>
          <ac:spMkLst>
            <pc:docMk/>
            <pc:sldMk cId="559703982" sldId="287"/>
            <ac:spMk id="46" creationId="{0F030968-735E-4DEA-B1BD-64EA306F9913}"/>
          </ac:spMkLst>
        </pc:spChg>
        <pc:spChg chg="del">
          <ac:chgData name="박민지" userId="8cd2928b-fb69-4a34-b7ec-bae7cef32d1f" providerId="ADAL" clId="{FF2B918A-A52D-4746-8666-906EEF1F64A4}" dt="2022-08-16T17:09:07.069" v="1658" actId="478"/>
          <ac:spMkLst>
            <pc:docMk/>
            <pc:sldMk cId="559703982" sldId="287"/>
            <ac:spMk id="48" creationId="{ED590AC4-2998-482E-AB5A-9B18F7E09B2C}"/>
          </ac:spMkLst>
        </pc:spChg>
        <pc:spChg chg="del">
          <ac:chgData name="박민지" userId="8cd2928b-fb69-4a34-b7ec-bae7cef32d1f" providerId="ADAL" clId="{FF2B918A-A52D-4746-8666-906EEF1F64A4}" dt="2022-08-16T17:09:09.126" v="1659" actId="478"/>
          <ac:spMkLst>
            <pc:docMk/>
            <pc:sldMk cId="559703982" sldId="287"/>
            <ac:spMk id="50" creationId="{469094AF-D568-4C9C-A689-126322E4A26D}"/>
          </ac:spMkLst>
        </pc:spChg>
        <pc:spChg chg="del">
          <ac:chgData name="박민지" userId="8cd2928b-fb69-4a34-b7ec-bae7cef32d1f" providerId="ADAL" clId="{FF2B918A-A52D-4746-8666-906EEF1F64A4}" dt="2022-08-16T17:09:10.395" v="1660" actId="478"/>
          <ac:spMkLst>
            <pc:docMk/>
            <pc:sldMk cId="559703982" sldId="287"/>
            <ac:spMk id="52" creationId="{F61308A5-35A1-412A-A7B4-4D65265489BE}"/>
          </ac:spMkLst>
        </pc:spChg>
        <pc:spChg chg="del">
          <ac:chgData name="박민지" userId="8cd2928b-fb69-4a34-b7ec-bae7cef32d1f" providerId="ADAL" clId="{FF2B918A-A52D-4746-8666-906EEF1F64A4}" dt="2022-08-16T17:09:12.220" v="1661" actId="478"/>
          <ac:spMkLst>
            <pc:docMk/>
            <pc:sldMk cId="559703982" sldId="287"/>
            <ac:spMk id="54" creationId="{E5BA64DC-7C54-45E3-BFC8-0E1A89DFF18E}"/>
          </ac:spMkLst>
        </pc:spChg>
        <pc:spChg chg="del">
          <ac:chgData name="박민지" userId="8cd2928b-fb69-4a34-b7ec-bae7cef32d1f" providerId="ADAL" clId="{FF2B918A-A52D-4746-8666-906EEF1F64A4}" dt="2022-08-16T17:07:26.918" v="1650" actId="478"/>
          <ac:spMkLst>
            <pc:docMk/>
            <pc:sldMk cId="559703982" sldId="287"/>
            <ac:spMk id="56" creationId="{D6296126-4E3C-49DA-BBCD-DD892FC6232B}"/>
          </ac:spMkLst>
        </pc:spChg>
        <pc:spChg chg="del">
          <ac:chgData name="박민지" userId="8cd2928b-fb69-4a34-b7ec-bae7cef32d1f" providerId="ADAL" clId="{FF2B918A-A52D-4746-8666-906EEF1F64A4}" dt="2022-08-16T17:07:27.688" v="1651" actId="478"/>
          <ac:spMkLst>
            <pc:docMk/>
            <pc:sldMk cId="559703982" sldId="287"/>
            <ac:spMk id="58" creationId="{CF6E5F64-C530-4917-A4C3-74BC96F3D0EB}"/>
          </ac:spMkLst>
        </pc:spChg>
        <pc:picChg chg="add mod">
          <ac:chgData name="박민지" userId="8cd2928b-fb69-4a34-b7ec-bae7cef32d1f" providerId="ADAL" clId="{FF2B918A-A52D-4746-8666-906EEF1F64A4}" dt="2022-08-16T17:09:39.593" v="1665" actId="1076"/>
          <ac:picMkLst>
            <pc:docMk/>
            <pc:sldMk cId="559703982" sldId="287"/>
            <ac:picMk id="25" creationId="{C5C719C8-1D9E-39E3-7229-555EC6B9EF88}"/>
          </ac:picMkLst>
        </pc:picChg>
        <pc:cxnChg chg="add mod">
          <ac:chgData name="박민지" userId="8cd2928b-fb69-4a34-b7ec-bae7cef32d1f" providerId="ADAL" clId="{FF2B918A-A52D-4746-8666-906EEF1F64A4}" dt="2022-08-16T17:07:37.215" v="1652"/>
          <ac:cxnSpMkLst>
            <pc:docMk/>
            <pc:sldMk cId="559703982" sldId="287"/>
            <ac:cxnSpMk id="22" creationId="{DDEF5206-5831-C545-8D22-9254F3092817}"/>
          </ac:cxnSpMkLst>
        </pc:cxnChg>
      </pc:sldChg>
      <pc:sldChg chg="modSp mod">
        <pc:chgData name="박민지" userId="8cd2928b-fb69-4a34-b7ec-bae7cef32d1f" providerId="ADAL" clId="{FF2B918A-A52D-4746-8666-906EEF1F64A4}" dt="2022-08-17T06:20:23.099" v="2423"/>
        <pc:sldMkLst>
          <pc:docMk/>
          <pc:sldMk cId="1658049388" sldId="292"/>
        </pc:sldMkLst>
        <pc:spChg chg="mod">
          <ac:chgData name="박민지" userId="8cd2928b-fb69-4a34-b7ec-bae7cef32d1f" providerId="ADAL" clId="{FF2B918A-A52D-4746-8666-906EEF1F64A4}" dt="2022-08-17T06:20:23.099" v="2423"/>
          <ac:spMkLst>
            <pc:docMk/>
            <pc:sldMk cId="1658049388" sldId="292"/>
            <ac:spMk id="38" creationId="{CE3DA901-5147-B0D2-CCC1-2C0757685C5B}"/>
          </ac:spMkLst>
        </pc:spChg>
      </pc:sldChg>
      <pc:sldChg chg="addSp delSp modSp add mod">
        <pc:chgData name="박민지" userId="8cd2928b-fb69-4a34-b7ec-bae7cef32d1f" providerId="ADAL" clId="{FF2B918A-A52D-4746-8666-906EEF1F64A4}" dt="2022-08-16T17:58:15.986" v="2061" actId="1076"/>
        <pc:sldMkLst>
          <pc:docMk/>
          <pc:sldMk cId="2199675879" sldId="293"/>
        </pc:sldMkLst>
        <pc:spChg chg="mod">
          <ac:chgData name="박민지" userId="8cd2928b-fb69-4a34-b7ec-bae7cef32d1f" providerId="ADAL" clId="{FF2B918A-A52D-4746-8666-906EEF1F64A4}" dt="2022-08-16T10:25:29.200" v="328" actId="207"/>
          <ac:spMkLst>
            <pc:docMk/>
            <pc:sldMk cId="2199675879" sldId="293"/>
            <ac:spMk id="2" creationId="{35793BFC-7410-4CA5-9F33-BBE620E91B97}"/>
          </ac:spMkLst>
        </pc:spChg>
        <pc:spChg chg="mod">
          <ac:chgData name="박민지" userId="8cd2928b-fb69-4a34-b7ec-bae7cef32d1f" providerId="ADAL" clId="{FF2B918A-A52D-4746-8666-906EEF1F64A4}" dt="2022-08-16T10:25:29.200" v="328" actId="207"/>
          <ac:spMkLst>
            <pc:docMk/>
            <pc:sldMk cId="2199675879" sldId="293"/>
            <ac:spMk id="3" creationId="{5911BEAA-E3C2-4AE3-963F-87E3CAF3FB81}"/>
          </ac:spMkLst>
        </pc:spChg>
        <pc:spChg chg="add del mod">
          <ac:chgData name="박민지" userId="8cd2928b-fb69-4a34-b7ec-bae7cef32d1f" providerId="ADAL" clId="{FF2B918A-A52D-4746-8666-906EEF1F64A4}" dt="2022-08-16T10:25:56.801" v="335"/>
          <ac:spMkLst>
            <pc:docMk/>
            <pc:sldMk cId="2199675879" sldId="293"/>
            <ac:spMk id="7" creationId="{CB783C4F-D262-D3C0-338B-ABD415C49C87}"/>
          </ac:spMkLst>
        </pc:spChg>
        <pc:spChg chg="mod">
          <ac:chgData name="박민지" userId="8cd2928b-fb69-4a34-b7ec-bae7cef32d1f" providerId="ADAL" clId="{FF2B918A-A52D-4746-8666-906EEF1F64A4}" dt="2022-08-16T10:25:39.121" v="329" actId="207"/>
          <ac:spMkLst>
            <pc:docMk/>
            <pc:sldMk cId="2199675879" sldId="293"/>
            <ac:spMk id="9" creationId="{AE05A515-73BD-4F7C-A919-EAFE378DB41F}"/>
          </ac:spMkLst>
        </pc:spChg>
        <pc:spChg chg="del mod">
          <ac:chgData name="박민지" userId="8cd2928b-fb69-4a34-b7ec-bae7cef32d1f" providerId="ADAL" clId="{FF2B918A-A52D-4746-8666-906EEF1F64A4}" dt="2022-08-16T10:53:56.016" v="780" actId="478"/>
          <ac:spMkLst>
            <pc:docMk/>
            <pc:sldMk cId="2199675879" sldId="293"/>
            <ac:spMk id="10" creationId="{10B0FA4E-B8D0-3B6E-A2EF-D6526ED792CD}"/>
          </ac:spMkLst>
        </pc:spChg>
        <pc:spChg chg="add del mod">
          <ac:chgData name="박민지" userId="8cd2928b-fb69-4a34-b7ec-bae7cef32d1f" providerId="ADAL" clId="{FF2B918A-A52D-4746-8666-906EEF1F64A4}" dt="2022-08-16T10:25:56.581" v="334"/>
          <ac:spMkLst>
            <pc:docMk/>
            <pc:sldMk cId="2199675879" sldId="293"/>
            <ac:spMk id="12" creationId="{B98195F3-6AF7-E25B-AA82-8A158DE9F714}"/>
          </ac:spMkLst>
        </pc:spChg>
        <pc:spChg chg="add del mod">
          <ac:chgData name="박민지" userId="8cd2928b-fb69-4a34-b7ec-bae7cef32d1f" providerId="ADAL" clId="{FF2B918A-A52D-4746-8666-906EEF1F64A4}" dt="2022-08-16T10:25:56.359" v="333"/>
          <ac:spMkLst>
            <pc:docMk/>
            <pc:sldMk cId="2199675879" sldId="293"/>
            <ac:spMk id="14" creationId="{8D49835B-72F6-2676-6576-2D9CB82420EE}"/>
          </ac:spMkLst>
        </pc:spChg>
        <pc:spChg chg="add del mod">
          <ac:chgData name="박민지" userId="8cd2928b-fb69-4a34-b7ec-bae7cef32d1f" providerId="ADAL" clId="{FF2B918A-A52D-4746-8666-906EEF1F64A4}" dt="2022-08-16T17:51:57.329" v="2003" actId="478"/>
          <ac:spMkLst>
            <pc:docMk/>
            <pc:sldMk cId="2199675879" sldId="293"/>
            <ac:spMk id="15" creationId="{EFFDE57B-A7D7-0B67-A0FC-73C85061B8A9}"/>
          </ac:spMkLst>
        </pc:spChg>
        <pc:spChg chg="add del mod">
          <ac:chgData name="박민지" userId="8cd2928b-fb69-4a34-b7ec-bae7cef32d1f" providerId="ADAL" clId="{FF2B918A-A52D-4746-8666-906EEF1F64A4}" dt="2022-08-16T17:51:57.329" v="2003" actId="478"/>
          <ac:spMkLst>
            <pc:docMk/>
            <pc:sldMk cId="2199675879" sldId="293"/>
            <ac:spMk id="16" creationId="{FFECFD1B-B353-55A9-00C7-9FD90D905F65}"/>
          </ac:spMkLst>
        </pc:spChg>
        <pc:spChg chg="add del mod">
          <ac:chgData name="박민지" userId="8cd2928b-fb69-4a34-b7ec-bae7cef32d1f" providerId="ADAL" clId="{FF2B918A-A52D-4746-8666-906EEF1F64A4}" dt="2022-08-16T17:51:57.329" v="2003" actId="478"/>
          <ac:spMkLst>
            <pc:docMk/>
            <pc:sldMk cId="2199675879" sldId="293"/>
            <ac:spMk id="17" creationId="{9AB75276-C965-82D9-9120-6F0DB3996537}"/>
          </ac:spMkLst>
        </pc:spChg>
        <pc:spChg chg="del mod">
          <ac:chgData name="박민지" userId="8cd2928b-fb69-4a34-b7ec-bae7cef32d1f" providerId="ADAL" clId="{FF2B918A-A52D-4746-8666-906EEF1F64A4}" dt="2022-08-16T10:53:56.016" v="780" actId="478"/>
          <ac:spMkLst>
            <pc:docMk/>
            <pc:sldMk cId="2199675879" sldId="293"/>
            <ac:spMk id="19" creationId="{7DEC689D-3DA6-1837-B0E1-E216F61C1077}"/>
          </ac:spMkLst>
        </pc:spChg>
        <pc:spChg chg="del mod">
          <ac:chgData name="박민지" userId="8cd2928b-fb69-4a34-b7ec-bae7cef32d1f" providerId="ADAL" clId="{FF2B918A-A52D-4746-8666-906EEF1F64A4}" dt="2022-08-16T17:51:57.329" v="2003" actId="478"/>
          <ac:spMkLst>
            <pc:docMk/>
            <pc:sldMk cId="2199675879" sldId="293"/>
            <ac:spMk id="20" creationId="{33BA5DA9-31B4-FD63-7A14-9E79BE745819}"/>
          </ac:spMkLst>
        </pc:spChg>
        <pc:spChg chg="del mod">
          <ac:chgData name="박민지" userId="8cd2928b-fb69-4a34-b7ec-bae7cef32d1f" providerId="ADAL" clId="{FF2B918A-A52D-4746-8666-906EEF1F64A4}" dt="2022-08-16T17:51:57.329" v="2003" actId="478"/>
          <ac:spMkLst>
            <pc:docMk/>
            <pc:sldMk cId="2199675879" sldId="293"/>
            <ac:spMk id="21" creationId="{0C3110AB-0219-F1DB-00FD-C7FB96FF674B}"/>
          </ac:spMkLst>
        </pc:spChg>
        <pc:spChg chg="del mod">
          <ac:chgData name="박민지" userId="8cd2928b-fb69-4a34-b7ec-bae7cef32d1f" providerId="ADAL" clId="{FF2B918A-A52D-4746-8666-906EEF1F64A4}" dt="2022-08-16T10:53:56.016" v="780" actId="478"/>
          <ac:spMkLst>
            <pc:docMk/>
            <pc:sldMk cId="2199675879" sldId="293"/>
            <ac:spMk id="22" creationId="{27BE8FAD-6B3A-419E-DF0F-38F1B59B86BD}"/>
          </ac:spMkLst>
        </pc:spChg>
        <pc:spChg chg="del mod">
          <ac:chgData name="박민지" userId="8cd2928b-fb69-4a34-b7ec-bae7cef32d1f" providerId="ADAL" clId="{FF2B918A-A52D-4746-8666-906EEF1F64A4}" dt="2022-08-16T10:53:56.016" v="780" actId="478"/>
          <ac:spMkLst>
            <pc:docMk/>
            <pc:sldMk cId="2199675879" sldId="293"/>
            <ac:spMk id="23" creationId="{D0B5A412-1184-BB65-577D-A3DEE7A82D98}"/>
          </ac:spMkLst>
        </pc:spChg>
        <pc:spChg chg="del mod">
          <ac:chgData name="박민지" userId="8cd2928b-fb69-4a34-b7ec-bae7cef32d1f" providerId="ADAL" clId="{FF2B918A-A52D-4746-8666-906EEF1F64A4}" dt="2022-08-16T10:53:56.016" v="780" actId="478"/>
          <ac:spMkLst>
            <pc:docMk/>
            <pc:sldMk cId="2199675879" sldId="293"/>
            <ac:spMk id="24" creationId="{3BAC6873-91CA-AADF-88BF-5DC9C1016942}"/>
          </ac:spMkLst>
        </pc:spChg>
        <pc:spChg chg="add del mod">
          <ac:chgData name="박민지" userId="8cd2928b-fb69-4a34-b7ec-bae7cef32d1f" providerId="ADAL" clId="{FF2B918A-A52D-4746-8666-906EEF1F64A4}" dt="2022-08-16T10:53:56.016" v="780" actId="478"/>
          <ac:spMkLst>
            <pc:docMk/>
            <pc:sldMk cId="2199675879" sldId="293"/>
            <ac:spMk id="25" creationId="{422876FB-51AB-B901-9334-BDE4E1FF0856}"/>
          </ac:spMkLst>
        </pc:spChg>
        <pc:spChg chg="del mod">
          <ac:chgData name="박민지" userId="8cd2928b-fb69-4a34-b7ec-bae7cef32d1f" providerId="ADAL" clId="{FF2B918A-A52D-4746-8666-906EEF1F64A4}" dt="2022-08-16T10:28:25.967" v="368" actId="478"/>
          <ac:spMkLst>
            <pc:docMk/>
            <pc:sldMk cId="2199675879" sldId="293"/>
            <ac:spMk id="31" creationId="{37778374-88BA-D27E-0510-AE659412BA60}"/>
          </ac:spMkLst>
        </pc:spChg>
        <pc:spChg chg="del mod">
          <ac:chgData name="박민지" userId="8cd2928b-fb69-4a34-b7ec-bae7cef32d1f" providerId="ADAL" clId="{FF2B918A-A52D-4746-8666-906EEF1F64A4}" dt="2022-08-16T17:51:57.329" v="2003" actId="478"/>
          <ac:spMkLst>
            <pc:docMk/>
            <pc:sldMk cId="2199675879" sldId="293"/>
            <ac:spMk id="34" creationId="{A0E3095A-999F-12E0-71F6-9956BE7805A8}"/>
          </ac:spMkLst>
        </pc:spChg>
        <pc:spChg chg="del mod">
          <ac:chgData name="박민지" userId="8cd2928b-fb69-4a34-b7ec-bae7cef32d1f" providerId="ADAL" clId="{FF2B918A-A52D-4746-8666-906EEF1F64A4}" dt="2022-08-16T17:51:57.329" v="2003" actId="478"/>
          <ac:spMkLst>
            <pc:docMk/>
            <pc:sldMk cId="2199675879" sldId="293"/>
            <ac:spMk id="35" creationId="{25B052D0-2854-D2E0-25E3-85F49019EA50}"/>
          </ac:spMkLst>
        </pc:spChg>
        <pc:spChg chg="del mod">
          <ac:chgData name="박민지" userId="8cd2928b-fb69-4a34-b7ec-bae7cef32d1f" providerId="ADAL" clId="{FF2B918A-A52D-4746-8666-906EEF1F64A4}" dt="2022-08-16T10:28:22.099" v="366" actId="478"/>
          <ac:spMkLst>
            <pc:docMk/>
            <pc:sldMk cId="2199675879" sldId="293"/>
            <ac:spMk id="36" creationId="{AB3A08C9-4207-ED93-3E8C-589C448F7647}"/>
          </ac:spMkLst>
        </pc:spChg>
        <pc:spChg chg="del mod">
          <ac:chgData name="박민지" userId="8cd2928b-fb69-4a34-b7ec-bae7cef32d1f" providerId="ADAL" clId="{FF2B918A-A52D-4746-8666-906EEF1F64A4}" dt="2022-08-16T10:28:24.255" v="367" actId="478"/>
          <ac:spMkLst>
            <pc:docMk/>
            <pc:sldMk cId="2199675879" sldId="293"/>
            <ac:spMk id="37" creationId="{480E6439-4976-DF24-3A33-213F754521E5}"/>
          </ac:spMkLst>
        </pc:spChg>
        <pc:spChg chg="del mod">
          <ac:chgData name="박민지" userId="8cd2928b-fb69-4a34-b7ec-bae7cef32d1f" providerId="ADAL" clId="{FF2B918A-A52D-4746-8666-906EEF1F64A4}" dt="2022-08-16T10:28:26.817" v="369" actId="478"/>
          <ac:spMkLst>
            <pc:docMk/>
            <pc:sldMk cId="2199675879" sldId="293"/>
            <ac:spMk id="38" creationId="{55229257-3C80-9B3F-9E06-963F9F8BEBE8}"/>
          </ac:spMkLst>
        </pc:spChg>
        <pc:spChg chg="del">
          <ac:chgData name="박민지" userId="8cd2928b-fb69-4a34-b7ec-bae7cef32d1f" providerId="ADAL" clId="{FF2B918A-A52D-4746-8666-906EEF1F64A4}" dt="2022-08-16T10:57:44.057" v="812" actId="478"/>
          <ac:spMkLst>
            <pc:docMk/>
            <pc:sldMk cId="2199675879" sldId="293"/>
            <ac:spMk id="55" creationId="{FC231B6C-FA32-AB63-231D-53327EA9C4C8}"/>
          </ac:spMkLst>
        </pc:spChg>
        <pc:spChg chg="del">
          <ac:chgData name="박민지" userId="8cd2928b-fb69-4a34-b7ec-bae7cef32d1f" providerId="ADAL" clId="{FF2B918A-A52D-4746-8666-906EEF1F64A4}" dt="2022-08-16T10:40:59.647" v="441" actId="478"/>
          <ac:spMkLst>
            <pc:docMk/>
            <pc:sldMk cId="2199675879" sldId="293"/>
            <ac:spMk id="57" creationId="{8BBB1B55-5379-72FC-0C55-64167D683F99}"/>
          </ac:spMkLst>
        </pc:spChg>
        <pc:spChg chg="add del mod">
          <ac:chgData name="박민지" userId="8cd2928b-fb69-4a34-b7ec-bae7cef32d1f" providerId="ADAL" clId="{FF2B918A-A52D-4746-8666-906EEF1F64A4}" dt="2022-08-16T10:53:58.195" v="781" actId="478"/>
          <ac:spMkLst>
            <pc:docMk/>
            <pc:sldMk cId="2199675879" sldId="293"/>
            <ac:spMk id="61" creationId="{D7357773-5C30-7022-2DF2-21B91256BF05}"/>
          </ac:spMkLst>
        </pc:spChg>
        <pc:spChg chg="del mod">
          <ac:chgData name="박민지" userId="8cd2928b-fb69-4a34-b7ec-bae7cef32d1f" providerId="ADAL" clId="{FF2B918A-A52D-4746-8666-906EEF1F64A4}" dt="2022-08-16T17:51:57.329" v="2003" actId="478"/>
          <ac:spMkLst>
            <pc:docMk/>
            <pc:sldMk cId="2199675879" sldId="293"/>
            <ac:spMk id="66" creationId="{BD47287C-304D-4033-4CFD-BD2E1D890A8C}"/>
          </ac:spMkLst>
        </pc:spChg>
        <pc:spChg chg="del mod">
          <ac:chgData name="박민지" userId="8cd2928b-fb69-4a34-b7ec-bae7cef32d1f" providerId="ADAL" clId="{FF2B918A-A52D-4746-8666-906EEF1F64A4}" dt="2022-08-16T17:51:57.329" v="2003" actId="478"/>
          <ac:spMkLst>
            <pc:docMk/>
            <pc:sldMk cId="2199675879" sldId="293"/>
            <ac:spMk id="67" creationId="{7FC90494-554B-5C9A-D786-A1B9FEA316E2}"/>
          </ac:spMkLst>
        </pc:spChg>
        <pc:spChg chg="add del mod">
          <ac:chgData name="박민지" userId="8cd2928b-fb69-4a34-b7ec-bae7cef32d1f" providerId="ADAL" clId="{FF2B918A-A52D-4746-8666-906EEF1F64A4}" dt="2022-08-16T17:51:57.329" v="2003" actId="478"/>
          <ac:spMkLst>
            <pc:docMk/>
            <pc:sldMk cId="2199675879" sldId="293"/>
            <ac:spMk id="75" creationId="{034CD34C-ED59-4ADA-0693-94C2B3462BB1}"/>
          </ac:spMkLst>
        </pc:spChg>
        <pc:spChg chg="add del mod">
          <ac:chgData name="박민지" userId="8cd2928b-fb69-4a34-b7ec-bae7cef32d1f" providerId="ADAL" clId="{FF2B918A-A52D-4746-8666-906EEF1F64A4}" dt="2022-08-16T17:51:57.329" v="2003" actId="478"/>
          <ac:spMkLst>
            <pc:docMk/>
            <pc:sldMk cId="2199675879" sldId="293"/>
            <ac:spMk id="77" creationId="{3C19E4F4-1659-4242-7F9F-781FE4A07350}"/>
          </ac:spMkLst>
        </pc:spChg>
        <pc:spChg chg="add del mod">
          <ac:chgData name="박민지" userId="8cd2928b-fb69-4a34-b7ec-bae7cef32d1f" providerId="ADAL" clId="{FF2B918A-A52D-4746-8666-906EEF1F64A4}" dt="2022-08-16T17:51:57.329" v="2003" actId="478"/>
          <ac:spMkLst>
            <pc:docMk/>
            <pc:sldMk cId="2199675879" sldId="293"/>
            <ac:spMk id="80" creationId="{B718F96C-48F3-CFAF-14B2-CED93711372B}"/>
          </ac:spMkLst>
        </pc:spChg>
        <pc:spChg chg="add del mod">
          <ac:chgData name="박민지" userId="8cd2928b-fb69-4a34-b7ec-bae7cef32d1f" providerId="ADAL" clId="{FF2B918A-A52D-4746-8666-906EEF1F64A4}" dt="2022-08-16T17:51:57.329" v="2003" actId="478"/>
          <ac:spMkLst>
            <pc:docMk/>
            <pc:sldMk cId="2199675879" sldId="293"/>
            <ac:spMk id="81" creationId="{FAFC9F1E-8EE5-A78B-C686-DFABB9F29599}"/>
          </ac:spMkLst>
        </pc:spChg>
        <pc:spChg chg="add del mod">
          <ac:chgData name="박민지" userId="8cd2928b-fb69-4a34-b7ec-bae7cef32d1f" providerId="ADAL" clId="{FF2B918A-A52D-4746-8666-906EEF1F64A4}" dt="2022-08-16T17:51:57.329" v="2003" actId="478"/>
          <ac:spMkLst>
            <pc:docMk/>
            <pc:sldMk cId="2199675879" sldId="293"/>
            <ac:spMk id="83" creationId="{0706A2F9-63EE-DC3E-749A-5479FE077C0F}"/>
          </ac:spMkLst>
        </pc:spChg>
        <pc:spChg chg="add del mod ord">
          <ac:chgData name="박민지" userId="8cd2928b-fb69-4a34-b7ec-bae7cef32d1f" providerId="ADAL" clId="{FF2B918A-A52D-4746-8666-906EEF1F64A4}" dt="2022-08-16T17:51:57.329" v="2003" actId="478"/>
          <ac:spMkLst>
            <pc:docMk/>
            <pc:sldMk cId="2199675879" sldId="293"/>
            <ac:spMk id="84" creationId="{0EBB7BF7-CD34-6CC1-2EBE-4058CFF4820B}"/>
          </ac:spMkLst>
        </pc:spChg>
        <pc:spChg chg="mod">
          <ac:chgData name="박민지" userId="8cd2928b-fb69-4a34-b7ec-bae7cef32d1f" providerId="ADAL" clId="{FF2B918A-A52D-4746-8666-906EEF1F64A4}" dt="2022-08-16T10:57:04.775" v="807"/>
          <ac:spMkLst>
            <pc:docMk/>
            <pc:sldMk cId="2199675879" sldId="293"/>
            <ac:spMk id="87" creationId="{B33EBE98-1401-064C-09EE-AA59EE770B8C}"/>
          </ac:spMkLst>
        </pc:spChg>
        <pc:spChg chg="mod">
          <ac:chgData name="박민지" userId="8cd2928b-fb69-4a34-b7ec-bae7cef32d1f" providerId="ADAL" clId="{FF2B918A-A52D-4746-8666-906EEF1F64A4}" dt="2022-08-16T10:57:04.775" v="807"/>
          <ac:spMkLst>
            <pc:docMk/>
            <pc:sldMk cId="2199675879" sldId="293"/>
            <ac:spMk id="88" creationId="{40FA8BB3-3791-CD31-99E3-DA9C51E7704E}"/>
          </ac:spMkLst>
        </pc:spChg>
        <pc:spChg chg="mod">
          <ac:chgData name="박민지" userId="8cd2928b-fb69-4a34-b7ec-bae7cef32d1f" providerId="ADAL" clId="{FF2B918A-A52D-4746-8666-906EEF1F64A4}" dt="2022-08-16T10:57:04.775" v="807"/>
          <ac:spMkLst>
            <pc:docMk/>
            <pc:sldMk cId="2199675879" sldId="293"/>
            <ac:spMk id="91" creationId="{31EF9725-8508-9164-B190-8FE0006769BE}"/>
          </ac:spMkLst>
        </pc:spChg>
        <pc:spChg chg="mod">
          <ac:chgData name="박민지" userId="8cd2928b-fb69-4a34-b7ec-bae7cef32d1f" providerId="ADAL" clId="{FF2B918A-A52D-4746-8666-906EEF1F64A4}" dt="2022-08-16T10:57:04.775" v="807"/>
          <ac:spMkLst>
            <pc:docMk/>
            <pc:sldMk cId="2199675879" sldId="293"/>
            <ac:spMk id="92" creationId="{99C91D85-1EF8-A8E5-8918-8F534DDE9B5E}"/>
          </ac:spMkLst>
        </pc:spChg>
        <pc:spChg chg="mod">
          <ac:chgData name="박민지" userId="8cd2928b-fb69-4a34-b7ec-bae7cef32d1f" providerId="ADAL" clId="{FF2B918A-A52D-4746-8666-906EEF1F64A4}" dt="2022-08-16T10:57:04.775" v="807"/>
          <ac:spMkLst>
            <pc:docMk/>
            <pc:sldMk cId="2199675879" sldId="293"/>
            <ac:spMk id="94" creationId="{88162288-12B6-3E57-3B38-1655ACCD0E7E}"/>
          </ac:spMkLst>
        </pc:spChg>
        <pc:spChg chg="mod">
          <ac:chgData name="박민지" userId="8cd2928b-fb69-4a34-b7ec-bae7cef32d1f" providerId="ADAL" clId="{FF2B918A-A52D-4746-8666-906EEF1F64A4}" dt="2022-08-16T10:57:04.775" v="807"/>
          <ac:spMkLst>
            <pc:docMk/>
            <pc:sldMk cId="2199675879" sldId="293"/>
            <ac:spMk id="95" creationId="{D9BA6CB7-A874-3D1A-5315-85E92C2EC7E1}"/>
          </ac:spMkLst>
        </pc:spChg>
        <pc:spChg chg="add del mod">
          <ac:chgData name="박민지" userId="8cd2928b-fb69-4a34-b7ec-bae7cef32d1f" providerId="ADAL" clId="{FF2B918A-A52D-4746-8666-906EEF1F64A4}" dt="2022-08-16T17:51:57.329" v="2003" actId="478"/>
          <ac:spMkLst>
            <pc:docMk/>
            <pc:sldMk cId="2199675879" sldId="293"/>
            <ac:spMk id="97" creationId="{C803C16A-EE83-27CB-3FBA-F318C24C3D6A}"/>
          </ac:spMkLst>
        </pc:spChg>
        <pc:spChg chg="add del mod">
          <ac:chgData name="박민지" userId="8cd2928b-fb69-4a34-b7ec-bae7cef32d1f" providerId="ADAL" clId="{FF2B918A-A52D-4746-8666-906EEF1F64A4}" dt="2022-08-16T17:51:57.329" v="2003" actId="478"/>
          <ac:spMkLst>
            <pc:docMk/>
            <pc:sldMk cId="2199675879" sldId="293"/>
            <ac:spMk id="100" creationId="{5234E883-3A6A-EBC2-9BE9-3F48EFE926F4}"/>
          </ac:spMkLst>
        </pc:spChg>
        <pc:spChg chg="add mod">
          <ac:chgData name="박민지" userId="8cd2928b-fb69-4a34-b7ec-bae7cef32d1f" providerId="ADAL" clId="{FF2B918A-A52D-4746-8666-906EEF1F64A4}" dt="2022-08-16T17:52:13.808" v="2008" actId="5793"/>
          <ac:spMkLst>
            <pc:docMk/>
            <pc:sldMk cId="2199675879" sldId="293"/>
            <ac:spMk id="101" creationId="{B0AB5AC8-B9AF-FE4F-3207-9F24C4161628}"/>
          </ac:spMkLst>
        </pc:spChg>
        <pc:spChg chg="add del mod ord">
          <ac:chgData name="박민지" userId="8cd2928b-fb69-4a34-b7ec-bae7cef32d1f" providerId="ADAL" clId="{FF2B918A-A52D-4746-8666-906EEF1F64A4}" dt="2022-08-16T17:51:57.329" v="2003" actId="478"/>
          <ac:spMkLst>
            <pc:docMk/>
            <pc:sldMk cId="2199675879" sldId="293"/>
            <ac:spMk id="102" creationId="{DFA7AA81-DFD5-91D5-D280-B9FF9F392057}"/>
          </ac:spMkLst>
        </pc:spChg>
        <pc:spChg chg="add del mod">
          <ac:chgData name="박민지" userId="8cd2928b-fb69-4a34-b7ec-bae7cef32d1f" providerId="ADAL" clId="{FF2B918A-A52D-4746-8666-906EEF1F64A4}" dt="2022-08-16T17:51:57.329" v="2003" actId="478"/>
          <ac:spMkLst>
            <pc:docMk/>
            <pc:sldMk cId="2199675879" sldId="293"/>
            <ac:spMk id="103" creationId="{AFA3AF4D-0769-84A7-A350-A463DCB179A1}"/>
          </ac:spMkLst>
        </pc:spChg>
        <pc:spChg chg="add del mod">
          <ac:chgData name="박민지" userId="8cd2928b-fb69-4a34-b7ec-bae7cef32d1f" providerId="ADAL" clId="{FF2B918A-A52D-4746-8666-906EEF1F64A4}" dt="2022-08-16T17:51:57.329" v="2003" actId="478"/>
          <ac:spMkLst>
            <pc:docMk/>
            <pc:sldMk cId="2199675879" sldId="293"/>
            <ac:spMk id="104" creationId="{91BC2449-F432-3E75-54AD-41FBC382E884}"/>
          </ac:spMkLst>
        </pc:spChg>
        <pc:grpChg chg="add del mod">
          <ac:chgData name="박민지" userId="8cd2928b-fb69-4a34-b7ec-bae7cef32d1f" providerId="ADAL" clId="{FF2B918A-A52D-4746-8666-906EEF1F64A4}" dt="2022-08-16T10:57:31.893" v="811" actId="478"/>
          <ac:grpSpMkLst>
            <pc:docMk/>
            <pc:sldMk cId="2199675879" sldId="293"/>
            <ac:grpSpMk id="86" creationId="{2154EDCB-3811-50BE-D883-43EACEE9DB6C}"/>
          </ac:grpSpMkLst>
        </pc:grpChg>
        <pc:grpChg chg="add del mod">
          <ac:chgData name="박민지" userId="8cd2928b-fb69-4a34-b7ec-bae7cef32d1f" providerId="ADAL" clId="{FF2B918A-A52D-4746-8666-906EEF1F64A4}" dt="2022-08-16T10:57:31.893" v="811" actId="478"/>
          <ac:grpSpMkLst>
            <pc:docMk/>
            <pc:sldMk cId="2199675879" sldId="293"/>
            <ac:grpSpMk id="90" creationId="{ADBA42F4-86C6-7E95-D14E-EF33688BC937}"/>
          </ac:grpSpMkLst>
        </pc:grpChg>
        <pc:grpChg chg="add del mod">
          <ac:chgData name="박민지" userId="8cd2928b-fb69-4a34-b7ec-bae7cef32d1f" providerId="ADAL" clId="{FF2B918A-A52D-4746-8666-906EEF1F64A4}" dt="2022-08-16T10:57:31.893" v="811" actId="478"/>
          <ac:grpSpMkLst>
            <pc:docMk/>
            <pc:sldMk cId="2199675879" sldId="293"/>
            <ac:grpSpMk id="93" creationId="{A2181C08-67A8-CCB0-D118-3716AE574EA3}"/>
          </ac:grpSpMkLst>
        </pc:grpChg>
        <pc:picChg chg="add del mod">
          <ac:chgData name="박민지" userId="8cd2928b-fb69-4a34-b7ec-bae7cef32d1f" providerId="ADAL" clId="{FF2B918A-A52D-4746-8666-906EEF1F64A4}" dt="2022-08-16T17:51:57.329" v="2003" actId="478"/>
          <ac:picMkLst>
            <pc:docMk/>
            <pc:sldMk cId="2199675879" sldId="293"/>
            <ac:picMk id="76" creationId="{5688E0FC-95C5-53FA-A823-69540DF2FA34}"/>
          </ac:picMkLst>
        </pc:picChg>
        <pc:picChg chg="add del mod">
          <ac:chgData name="박민지" userId="8cd2928b-fb69-4a34-b7ec-bae7cef32d1f" providerId="ADAL" clId="{FF2B918A-A52D-4746-8666-906EEF1F64A4}" dt="2022-08-16T17:51:57.329" v="2003" actId="478"/>
          <ac:picMkLst>
            <pc:docMk/>
            <pc:sldMk cId="2199675879" sldId="293"/>
            <ac:picMk id="78" creationId="{61D216CF-E8A1-BB8F-2B43-D5172461148B}"/>
          </ac:picMkLst>
        </pc:picChg>
        <pc:picChg chg="add del mod">
          <ac:chgData name="박민지" userId="8cd2928b-fb69-4a34-b7ec-bae7cef32d1f" providerId="ADAL" clId="{FF2B918A-A52D-4746-8666-906EEF1F64A4}" dt="2022-08-16T10:40:51.325" v="440"/>
          <ac:picMkLst>
            <pc:docMk/>
            <pc:sldMk cId="2199675879" sldId="293"/>
            <ac:picMk id="79" creationId="{8BBBF1E2-1C43-FC1A-C45F-759A0B165B94}"/>
          </ac:picMkLst>
        </pc:picChg>
        <pc:picChg chg="add del mod modCrop">
          <ac:chgData name="박민지" userId="8cd2928b-fb69-4a34-b7ec-bae7cef32d1f" providerId="ADAL" clId="{FF2B918A-A52D-4746-8666-906EEF1F64A4}" dt="2022-08-16T17:51:57.329" v="2003" actId="478"/>
          <ac:picMkLst>
            <pc:docMk/>
            <pc:sldMk cId="2199675879" sldId="293"/>
            <ac:picMk id="85" creationId="{FA078369-B842-B4E5-F1E1-B7FF12F68ACE}"/>
          </ac:picMkLst>
        </pc:picChg>
        <pc:picChg chg="add del mod">
          <ac:chgData name="박민지" userId="8cd2928b-fb69-4a34-b7ec-bae7cef32d1f" providerId="ADAL" clId="{FF2B918A-A52D-4746-8666-906EEF1F64A4}" dt="2022-08-16T17:51:57.329" v="2003" actId="478"/>
          <ac:picMkLst>
            <pc:docMk/>
            <pc:sldMk cId="2199675879" sldId="293"/>
            <ac:picMk id="98" creationId="{FC20CD6D-3E76-0140-0CD6-8F3BE13BB02F}"/>
          </ac:picMkLst>
        </pc:picChg>
        <pc:picChg chg="add mod modCrop">
          <ac:chgData name="박민지" userId="8cd2928b-fb69-4a34-b7ec-bae7cef32d1f" providerId="ADAL" clId="{FF2B918A-A52D-4746-8666-906EEF1F64A4}" dt="2022-08-16T17:56:14.988" v="2040" actId="1076"/>
          <ac:picMkLst>
            <pc:docMk/>
            <pc:sldMk cId="2199675879" sldId="293"/>
            <ac:picMk id="123" creationId="{37EA3E9D-F8D1-DDAC-B050-C490D71166AF}"/>
          </ac:picMkLst>
        </pc:picChg>
        <pc:picChg chg="add mod">
          <ac:chgData name="박민지" userId="8cd2928b-fb69-4a34-b7ec-bae7cef32d1f" providerId="ADAL" clId="{FF2B918A-A52D-4746-8666-906EEF1F64A4}" dt="2022-08-16T17:57:25.895" v="2053" actId="1076"/>
          <ac:picMkLst>
            <pc:docMk/>
            <pc:sldMk cId="2199675879" sldId="293"/>
            <ac:picMk id="125" creationId="{3A2F2716-3B54-963F-3336-E13FCF58BE2F}"/>
          </ac:picMkLst>
        </pc:picChg>
        <pc:picChg chg="add mod">
          <ac:chgData name="박민지" userId="8cd2928b-fb69-4a34-b7ec-bae7cef32d1f" providerId="ADAL" clId="{FF2B918A-A52D-4746-8666-906EEF1F64A4}" dt="2022-08-16T17:57:09.193" v="2050" actId="1076"/>
          <ac:picMkLst>
            <pc:docMk/>
            <pc:sldMk cId="2199675879" sldId="293"/>
            <ac:picMk id="127" creationId="{68F953B1-2B01-6381-0AF3-0C6122316D83}"/>
          </ac:picMkLst>
        </pc:picChg>
        <pc:picChg chg="add mod modCrop">
          <ac:chgData name="박민지" userId="8cd2928b-fb69-4a34-b7ec-bae7cef32d1f" providerId="ADAL" clId="{FF2B918A-A52D-4746-8666-906EEF1F64A4}" dt="2022-08-16T17:56:18.420" v="2042" actId="1076"/>
          <ac:picMkLst>
            <pc:docMk/>
            <pc:sldMk cId="2199675879" sldId="293"/>
            <ac:picMk id="128" creationId="{56645261-0718-E21F-BADF-BC1A1D5483DE}"/>
          </ac:picMkLst>
        </pc:picChg>
        <pc:picChg chg="add mod">
          <ac:chgData name="박민지" userId="8cd2928b-fb69-4a34-b7ec-bae7cef32d1f" providerId="ADAL" clId="{FF2B918A-A52D-4746-8666-906EEF1F64A4}" dt="2022-08-16T17:58:15.986" v="2061" actId="1076"/>
          <ac:picMkLst>
            <pc:docMk/>
            <pc:sldMk cId="2199675879" sldId="293"/>
            <ac:picMk id="130" creationId="{E78E301E-C283-475E-4F57-A137A8C3CADD}"/>
          </ac:picMkLst>
        </pc:picChg>
        <pc:picChg chg="add mod">
          <ac:chgData name="박민지" userId="8cd2928b-fb69-4a34-b7ec-bae7cef32d1f" providerId="ADAL" clId="{FF2B918A-A52D-4746-8666-906EEF1F64A4}" dt="2022-08-16T17:56:46.566" v="2045" actId="1076"/>
          <ac:picMkLst>
            <pc:docMk/>
            <pc:sldMk cId="2199675879" sldId="293"/>
            <ac:picMk id="132" creationId="{4972AF35-8252-0DBA-240E-46F4FAF5E581}"/>
          </ac:picMkLst>
        </pc:picChg>
        <pc:picChg chg="add mod">
          <ac:chgData name="박민지" userId="8cd2928b-fb69-4a34-b7ec-bae7cef32d1f" providerId="ADAL" clId="{FF2B918A-A52D-4746-8666-906EEF1F64A4}" dt="2022-08-16T17:57:11.589" v="2051" actId="1076"/>
          <ac:picMkLst>
            <pc:docMk/>
            <pc:sldMk cId="2199675879" sldId="293"/>
            <ac:picMk id="134" creationId="{1EF167D3-67A7-B9B9-4524-FE2B479D8673}"/>
          </ac:picMkLst>
        </pc:picChg>
        <pc:cxnChg chg="del mod">
          <ac:chgData name="박민지" userId="8cd2928b-fb69-4a34-b7ec-bae7cef32d1f" providerId="ADAL" clId="{FF2B918A-A52D-4746-8666-906EEF1F64A4}" dt="2022-08-16T10:28:35.719" v="373" actId="478"/>
          <ac:cxnSpMkLst>
            <pc:docMk/>
            <pc:sldMk cId="2199675879" sldId="293"/>
            <ac:cxnSpMk id="8" creationId="{4281F2F4-D55E-E32D-DBD6-D4D156D17155}"/>
          </ac:cxnSpMkLst>
        </pc:cxnChg>
        <pc:cxnChg chg="del mod">
          <ac:chgData name="박민지" userId="8cd2928b-fb69-4a34-b7ec-bae7cef32d1f" providerId="ADAL" clId="{FF2B918A-A52D-4746-8666-906EEF1F64A4}" dt="2022-08-16T10:28:34.515" v="372" actId="478"/>
          <ac:cxnSpMkLst>
            <pc:docMk/>
            <pc:sldMk cId="2199675879" sldId="293"/>
            <ac:cxnSpMk id="13" creationId="{7E8E2657-BCD2-7283-4BCF-7EBDB654211A}"/>
          </ac:cxnSpMkLst>
        </pc:cxnChg>
        <pc:cxnChg chg="add del mod">
          <ac:chgData name="박민지" userId="8cd2928b-fb69-4a34-b7ec-bae7cef32d1f" providerId="ADAL" clId="{FF2B918A-A52D-4746-8666-906EEF1F64A4}" dt="2022-08-16T17:51:57.329" v="2003" actId="478"/>
          <ac:cxnSpMkLst>
            <pc:docMk/>
            <pc:sldMk cId="2199675879" sldId="293"/>
            <ac:cxnSpMk id="18" creationId="{F402A3F1-8832-C02F-C01C-C928D666AED5}"/>
          </ac:cxnSpMkLst>
        </pc:cxnChg>
        <pc:cxnChg chg="del mod">
          <ac:chgData name="박민지" userId="8cd2928b-fb69-4a34-b7ec-bae7cef32d1f" providerId="ADAL" clId="{FF2B918A-A52D-4746-8666-906EEF1F64A4}" dt="2022-08-16T10:53:56.016" v="780" actId="478"/>
          <ac:cxnSpMkLst>
            <pc:docMk/>
            <pc:sldMk cId="2199675879" sldId="293"/>
            <ac:cxnSpMk id="26" creationId="{E87A01B6-BB89-FF24-9EB9-B80F4FEFBA4C}"/>
          </ac:cxnSpMkLst>
        </pc:cxnChg>
        <pc:cxnChg chg="del mod">
          <ac:chgData name="박민지" userId="8cd2928b-fb69-4a34-b7ec-bae7cef32d1f" providerId="ADAL" clId="{FF2B918A-A52D-4746-8666-906EEF1F64A4}" dt="2022-08-16T10:53:56.016" v="780" actId="478"/>
          <ac:cxnSpMkLst>
            <pc:docMk/>
            <pc:sldMk cId="2199675879" sldId="293"/>
            <ac:cxnSpMk id="28" creationId="{46B8DB51-2BBD-15A1-5F7C-9212FB4EA36F}"/>
          </ac:cxnSpMkLst>
        </pc:cxnChg>
        <pc:cxnChg chg="del mod">
          <ac:chgData name="박민지" userId="8cd2928b-fb69-4a34-b7ec-bae7cef32d1f" providerId="ADAL" clId="{FF2B918A-A52D-4746-8666-906EEF1F64A4}" dt="2022-08-16T10:53:56.016" v="780" actId="478"/>
          <ac:cxnSpMkLst>
            <pc:docMk/>
            <pc:sldMk cId="2199675879" sldId="293"/>
            <ac:cxnSpMk id="30" creationId="{BC8FDD30-599E-4B7A-2F51-910929D2FEF3}"/>
          </ac:cxnSpMkLst>
        </pc:cxnChg>
        <pc:cxnChg chg="add del mod">
          <ac:chgData name="박민지" userId="8cd2928b-fb69-4a34-b7ec-bae7cef32d1f" providerId="ADAL" clId="{FF2B918A-A52D-4746-8666-906EEF1F64A4}" dt="2022-08-16T17:51:57.329" v="2003" actId="478"/>
          <ac:cxnSpMkLst>
            <pc:docMk/>
            <pc:sldMk cId="2199675879" sldId="293"/>
            <ac:cxnSpMk id="33" creationId="{038F1533-13A2-9211-30FF-6826B8A538AA}"/>
          </ac:cxnSpMkLst>
        </pc:cxnChg>
        <pc:cxnChg chg="del mod">
          <ac:chgData name="박민지" userId="8cd2928b-fb69-4a34-b7ec-bae7cef32d1f" providerId="ADAL" clId="{FF2B918A-A52D-4746-8666-906EEF1F64A4}" dt="2022-08-16T10:53:56.016" v="780" actId="478"/>
          <ac:cxnSpMkLst>
            <pc:docMk/>
            <pc:sldMk cId="2199675879" sldId="293"/>
            <ac:cxnSpMk id="39" creationId="{E2226FE4-1C97-97DF-2D8F-49C06EBA27E6}"/>
          </ac:cxnSpMkLst>
        </pc:cxnChg>
        <pc:cxnChg chg="del mod">
          <ac:chgData name="박민지" userId="8cd2928b-fb69-4a34-b7ec-bae7cef32d1f" providerId="ADAL" clId="{FF2B918A-A52D-4746-8666-906EEF1F64A4}" dt="2022-08-16T10:28:28.575" v="370" actId="478"/>
          <ac:cxnSpMkLst>
            <pc:docMk/>
            <pc:sldMk cId="2199675879" sldId="293"/>
            <ac:cxnSpMk id="40" creationId="{04306DF6-962E-D784-7326-288FDC482A18}"/>
          </ac:cxnSpMkLst>
        </pc:cxnChg>
        <pc:cxnChg chg="del mod">
          <ac:chgData name="박민지" userId="8cd2928b-fb69-4a34-b7ec-bae7cef32d1f" providerId="ADAL" clId="{FF2B918A-A52D-4746-8666-906EEF1F64A4}" dt="2022-08-16T10:28:31.458" v="371" actId="478"/>
          <ac:cxnSpMkLst>
            <pc:docMk/>
            <pc:sldMk cId="2199675879" sldId="293"/>
            <ac:cxnSpMk id="41" creationId="{C1AAF8D2-45CB-D790-A977-75A2EA8AA93A}"/>
          </ac:cxnSpMkLst>
        </pc:cxnChg>
        <pc:cxnChg chg="add del mod">
          <ac:chgData name="박민지" userId="8cd2928b-fb69-4a34-b7ec-bae7cef32d1f" providerId="ADAL" clId="{FF2B918A-A52D-4746-8666-906EEF1F64A4}" dt="2022-08-16T17:51:57.329" v="2003" actId="478"/>
          <ac:cxnSpMkLst>
            <pc:docMk/>
            <pc:sldMk cId="2199675879" sldId="293"/>
            <ac:cxnSpMk id="44" creationId="{4B433ACE-3191-7D35-69BD-F79AADF3E4A1}"/>
          </ac:cxnSpMkLst>
        </pc:cxnChg>
        <pc:cxnChg chg="del mod">
          <ac:chgData name="박민지" userId="8cd2928b-fb69-4a34-b7ec-bae7cef32d1f" providerId="ADAL" clId="{FF2B918A-A52D-4746-8666-906EEF1F64A4}" dt="2022-08-16T17:51:57.329" v="2003" actId="478"/>
          <ac:cxnSpMkLst>
            <pc:docMk/>
            <pc:sldMk cId="2199675879" sldId="293"/>
            <ac:cxnSpMk id="49" creationId="{1EFC8E4A-8C44-6BD5-593D-1CB1533D8D3B}"/>
          </ac:cxnSpMkLst>
        </pc:cxnChg>
        <pc:cxnChg chg="del mod">
          <ac:chgData name="박민지" userId="8cd2928b-fb69-4a34-b7ec-bae7cef32d1f" providerId="ADAL" clId="{FF2B918A-A52D-4746-8666-906EEF1F64A4}" dt="2022-08-16T10:53:56.016" v="780" actId="478"/>
          <ac:cxnSpMkLst>
            <pc:docMk/>
            <pc:sldMk cId="2199675879" sldId="293"/>
            <ac:cxnSpMk id="50" creationId="{3DA2C6AB-C330-1B28-6872-024B56BF3C5D}"/>
          </ac:cxnSpMkLst>
        </pc:cxnChg>
        <pc:cxnChg chg="del mod">
          <ac:chgData name="박민지" userId="8cd2928b-fb69-4a34-b7ec-bae7cef32d1f" providerId="ADAL" clId="{FF2B918A-A52D-4746-8666-906EEF1F64A4}" dt="2022-08-16T17:51:57.329" v="2003" actId="478"/>
          <ac:cxnSpMkLst>
            <pc:docMk/>
            <pc:sldMk cId="2199675879" sldId="293"/>
            <ac:cxnSpMk id="51" creationId="{01261A33-3AD7-EFEC-F10A-5AAFA95FF354}"/>
          </ac:cxnSpMkLst>
        </pc:cxnChg>
        <pc:cxnChg chg="del mod">
          <ac:chgData name="박민지" userId="8cd2928b-fb69-4a34-b7ec-bae7cef32d1f" providerId="ADAL" clId="{FF2B918A-A52D-4746-8666-906EEF1F64A4}" dt="2022-08-16T10:28:39.362" v="375" actId="478"/>
          <ac:cxnSpMkLst>
            <pc:docMk/>
            <pc:sldMk cId="2199675879" sldId="293"/>
            <ac:cxnSpMk id="53" creationId="{CC537DA9-5C6D-F7D1-C60B-ACA0155C2FBF}"/>
          </ac:cxnSpMkLst>
        </pc:cxnChg>
        <pc:cxnChg chg="del mod">
          <ac:chgData name="박민지" userId="8cd2928b-fb69-4a34-b7ec-bae7cef32d1f" providerId="ADAL" clId="{FF2B918A-A52D-4746-8666-906EEF1F64A4}" dt="2022-08-16T10:30:05.628" v="377" actId="478"/>
          <ac:cxnSpMkLst>
            <pc:docMk/>
            <pc:sldMk cId="2199675879" sldId="293"/>
            <ac:cxnSpMk id="54" creationId="{9FE73C29-38CF-68AD-22CB-962D5FE8D461}"/>
          </ac:cxnSpMkLst>
        </pc:cxnChg>
        <pc:cxnChg chg="del mod">
          <ac:chgData name="박민지" userId="8cd2928b-fb69-4a34-b7ec-bae7cef32d1f" providerId="ADAL" clId="{FF2B918A-A52D-4746-8666-906EEF1F64A4}" dt="2022-08-16T10:28:37.597" v="374" actId="478"/>
          <ac:cxnSpMkLst>
            <pc:docMk/>
            <pc:sldMk cId="2199675879" sldId="293"/>
            <ac:cxnSpMk id="56" creationId="{4BD19848-BCE3-3786-1B14-54B8688363DB}"/>
          </ac:cxnSpMkLst>
        </pc:cxnChg>
        <pc:cxnChg chg="add del mod">
          <ac:chgData name="박민지" userId="8cd2928b-fb69-4a34-b7ec-bae7cef32d1f" providerId="ADAL" clId="{FF2B918A-A52D-4746-8666-906EEF1F64A4}" dt="2022-08-16T10:53:56.016" v="780" actId="478"/>
          <ac:cxnSpMkLst>
            <pc:docMk/>
            <pc:sldMk cId="2199675879" sldId="293"/>
            <ac:cxnSpMk id="63" creationId="{AB2AE7BE-960B-2644-5E5B-80A9C5D1E628}"/>
          </ac:cxnSpMkLst>
        </pc:cxnChg>
        <pc:cxnChg chg="del mod">
          <ac:chgData name="박민지" userId="8cd2928b-fb69-4a34-b7ec-bae7cef32d1f" providerId="ADAL" clId="{FF2B918A-A52D-4746-8666-906EEF1F64A4}" dt="2022-08-16T10:30:00.646" v="376" actId="478"/>
          <ac:cxnSpMkLst>
            <pc:docMk/>
            <pc:sldMk cId="2199675879" sldId="293"/>
            <ac:cxnSpMk id="65" creationId="{6C792CF2-A682-F5E6-F17D-9BAC0D674967}"/>
          </ac:cxnSpMkLst>
        </pc:cxnChg>
        <pc:cxnChg chg="add del mod">
          <ac:chgData name="박민지" userId="8cd2928b-fb69-4a34-b7ec-bae7cef32d1f" providerId="ADAL" clId="{FF2B918A-A52D-4746-8666-906EEF1F64A4}" dt="2022-08-16T10:33:16.312" v="405"/>
          <ac:cxnSpMkLst>
            <pc:docMk/>
            <pc:sldMk cId="2199675879" sldId="293"/>
            <ac:cxnSpMk id="71" creationId="{FAC34DCB-AF1B-9C49-86B0-68E5A60D49C2}"/>
          </ac:cxnSpMkLst>
        </pc:cxnChg>
        <pc:cxnChg chg="add del mod">
          <ac:chgData name="박민지" userId="8cd2928b-fb69-4a34-b7ec-bae7cef32d1f" providerId="ADAL" clId="{FF2B918A-A52D-4746-8666-906EEF1F64A4}" dt="2022-08-16T17:51:57.329" v="2003" actId="478"/>
          <ac:cxnSpMkLst>
            <pc:docMk/>
            <pc:sldMk cId="2199675879" sldId="293"/>
            <ac:cxnSpMk id="72" creationId="{19A4F738-FADA-FFDD-AFF3-167479A46567}"/>
          </ac:cxnSpMkLst>
        </pc:cxnChg>
        <pc:cxnChg chg="add del mod">
          <ac:chgData name="박민지" userId="8cd2928b-fb69-4a34-b7ec-bae7cef32d1f" providerId="ADAL" clId="{FF2B918A-A52D-4746-8666-906EEF1F64A4}" dt="2022-08-16T17:51:57.329" v="2003" actId="478"/>
          <ac:cxnSpMkLst>
            <pc:docMk/>
            <pc:sldMk cId="2199675879" sldId="293"/>
            <ac:cxnSpMk id="73" creationId="{1248471D-D831-9B18-0D2B-B6CBF31D0802}"/>
          </ac:cxnSpMkLst>
        </pc:cxnChg>
        <pc:cxnChg chg="add del mod">
          <ac:chgData name="박민지" userId="8cd2928b-fb69-4a34-b7ec-bae7cef32d1f" providerId="ADAL" clId="{FF2B918A-A52D-4746-8666-906EEF1F64A4}" dt="2022-08-16T10:57:31.893" v="811" actId="478"/>
          <ac:cxnSpMkLst>
            <pc:docMk/>
            <pc:sldMk cId="2199675879" sldId="293"/>
            <ac:cxnSpMk id="89" creationId="{D06C5C1E-4AF8-6BBD-B459-49E7418231EB}"/>
          </ac:cxnSpMkLst>
        </pc:cxnChg>
        <pc:cxnChg chg="add del mod">
          <ac:chgData name="박민지" userId="8cd2928b-fb69-4a34-b7ec-bae7cef32d1f" providerId="ADAL" clId="{FF2B918A-A52D-4746-8666-906EEF1F64A4}" dt="2022-08-16T10:57:31.893" v="811" actId="478"/>
          <ac:cxnSpMkLst>
            <pc:docMk/>
            <pc:sldMk cId="2199675879" sldId="293"/>
            <ac:cxnSpMk id="96" creationId="{8578F24B-9DFC-794A-A6DC-FCCC2AF460C6}"/>
          </ac:cxnSpMkLst>
        </pc:cxnChg>
        <pc:cxnChg chg="add del mod">
          <ac:chgData name="박민지" userId="8cd2928b-fb69-4a34-b7ec-bae7cef32d1f" providerId="ADAL" clId="{FF2B918A-A52D-4746-8666-906EEF1F64A4}" dt="2022-08-16T17:51:57.329" v="2003" actId="478"/>
          <ac:cxnSpMkLst>
            <pc:docMk/>
            <pc:sldMk cId="2199675879" sldId="293"/>
            <ac:cxnSpMk id="99" creationId="{8527A228-C6DD-7464-32A9-C657241A50CD}"/>
          </ac:cxnSpMkLst>
        </pc:cxnChg>
        <pc:cxnChg chg="add mod">
          <ac:chgData name="박민지" userId="8cd2928b-fb69-4a34-b7ec-bae7cef32d1f" providerId="ADAL" clId="{FF2B918A-A52D-4746-8666-906EEF1F64A4}" dt="2022-08-16T17:57:40.512" v="2058" actId="208"/>
          <ac:cxnSpMkLst>
            <pc:docMk/>
            <pc:sldMk cId="2199675879" sldId="293"/>
            <ac:cxnSpMk id="135" creationId="{1EE1433D-73A1-39A0-AAD5-04C623DC39A1}"/>
          </ac:cxnSpMkLst>
        </pc:cxnChg>
        <pc:cxnChg chg="add mod">
          <ac:chgData name="박민지" userId="8cd2928b-fb69-4a34-b7ec-bae7cef32d1f" providerId="ADAL" clId="{FF2B918A-A52D-4746-8666-906EEF1F64A4}" dt="2022-08-16T17:57:43.984" v="2060" actId="1076"/>
          <ac:cxnSpMkLst>
            <pc:docMk/>
            <pc:sldMk cId="2199675879" sldId="293"/>
            <ac:cxnSpMk id="136" creationId="{A05E6A88-753A-EB1B-73BD-49173735B0A8}"/>
          </ac:cxnSpMkLst>
        </pc:cxnChg>
      </pc:sldChg>
      <pc:sldChg chg="addSp delSp modSp add del mod ord">
        <pc:chgData name="박민지" userId="8cd2928b-fb69-4a34-b7ec-bae7cef32d1f" providerId="ADAL" clId="{FF2B918A-A52D-4746-8666-906EEF1F64A4}" dt="2022-08-17T06:15:01.950" v="2419" actId="47"/>
        <pc:sldMkLst>
          <pc:docMk/>
          <pc:sldMk cId="1176060399" sldId="302"/>
        </pc:sldMkLst>
        <pc:spChg chg="add mod">
          <ac:chgData name="박민지" userId="8cd2928b-fb69-4a34-b7ec-bae7cef32d1f" providerId="ADAL" clId="{FF2B918A-A52D-4746-8666-906EEF1F64A4}" dt="2022-08-17T05:33:10.678" v="2095" actId="1076"/>
          <ac:spMkLst>
            <pc:docMk/>
            <pc:sldMk cId="1176060399" sldId="302"/>
            <ac:spMk id="7" creationId="{3A7C17EE-779B-02E6-3736-482C3E380A8D}"/>
          </ac:spMkLst>
        </pc:spChg>
        <pc:spChg chg="add del mod">
          <ac:chgData name="박민지" userId="8cd2928b-fb69-4a34-b7ec-bae7cef32d1f" providerId="ADAL" clId="{FF2B918A-A52D-4746-8666-906EEF1F64A4}" dt="2022-08-16T16:34:07.023" v="1567" actId="478"/>
          <ac:spMkLst>
            <pc:docMk/>
            <pc:sldMk cId="1176060399" sldId="302"/>
            <ac:spMk id="8" creationId="{AAFDE8AA-712F-C0C2-DE37-FF328D99A16B}"/>
          </ac:spMkLst>
        </pc:spChg>
        <pc:spChg chg="add mod">
          <ac:chgData name="박민지" userId="8cd2928b-fb69-4a34-b7ec-bae7cef32d1f" providerId="ADAL" clId="{FF2B918A-A52D-4746-8666-906EEF1F64A4}" dt="2022-08-17T05:33:10.678" v="2095" actId="1076"/>
          <ac:spMkLst>
            <pc:docMk/>
            <pc:sldMk cId="1176060399" sldId="302"/>
            <ac:spMk id="10" creationId="{2016BD8C-7E4B-9A6A-52D2-A05FCEB41760}"/>
          </ac:spMkLst>
        </pc:spChg>
        <pc:spChg chg="add del mod">
          <ac:chgData name="박민지" userId="8cd2928b-fb69-4a34-b7ec-bae7cef32d1f" providerId="ADAL" clId="{FF2B918A-A52D-4746-8666-906EEF1F64A4}" dt="2022-08-16T10:39:53.171" v="432"/>
          <ac:spMkLst>
            <pc:docMk/>
            <pc:sldMk cId="1176060399" sldId="302"/>
            <ac:spMk id="12" creationId="{937711B5-4D96-A17E-2B13-57A6C54498BA}"/>
          </ac:spMkLst>
        </pc:spChg>
        <pc:spChg chg="del mod">
          <ac:chgData name="박민지" userId="8cd2928b-fb69-4a34-b7ec-bae7cef32d1f" providerId="ADAL" clId="{FF2B918A-A52D-4746-8666-906EEF1F64A4}" dt="2022-08-17T05:33:10.678" v="2095" actId="1076"/>
          <ac:spMkLst>
            <pc:docMk/>
            <pc:sldMk cId="1176060399" sldId="302"/>
            <ac:spMk id="16" creationId="{B44C0A1D-A160-7D3E-F6AF-C5987129EAC9}"/>
          </ac:spMkLst>
        </pc:spChg>
        <pc:spChg chg="add del mod">
          <ac:chgData name="박민지" userId="8cd2928b-fb69-4a34-b7ec-bae7cef32d1f" providerId="ADAL" clId="{FF2B918A-A52D-4746-8666-906EEF1F64A4}" dt="2022-08-16T10:44:46.312" v="559" actId="478"/>
          <ac:spMkLst>
            <pc:docMk/>
            <pc:sldMk cId="1176060399" sldId="302"/>
            <ac:spMk id="28" creationId="{5353B469-037E-3C07-1232-41CFF83E37F1}"/>
          </ac:spMkLst>
        </pc:spChg>
        <pc:spChg chg="add mod">
          <ac:chgData name="박민지" userId="8cd2928b-fb69-4a34-b7ec-bae7cef32d1f" providerId="ADAL" clId="{FF2B918A-A52D-4746-8666-906EEF1F64A4}" dt="2022-08-16T17:41:36.605" v="1991" actId="1076"/>
          <ac:spMkLst>
            <pc:docMk/>
            <pc:sldMk cId="1176060399" sldId="302"/>
            <ac:spMk id="29" creationId="{31282C27-30D2-41BE-E5F4-D90AF115DB16}"/>
          </ac:spMkLst>
        </pc:spChg>
        <pc:spChg chg="add mod">
          <ac:chgData name="박민지" userId="8cd2928b-fb69-4a34-b7ec-bae7cef32d1f" providerId="ADAL" clId="{FF2B918A-A52D-4746-8666-906EEF1F64A4}" dt="2022-08-16T16:39:13.067" v="1643"/>
          <ac:spMkLst>
            <pc:docMk/>
            <pc:sldMk cId="1176060399" sldId="302"/>
            <ac:spMk id="30" creationId="{FBDAA812-55A1-F8CE-E90E-8EE071E5C6FF}"/>
          </ac:spMkLst>
        </pc:spChg>
        <pc:spChg chg="del mod">
          <ac:chgData name="박민지" userId="8cd2928b-fb69-4a34-b7ec-bae7cef32d1f" providerId="ADAL" clId="{FF2B918A-A52D-4746-8666-906EEF1F64A4}" dt="2022-08-16T16:38:15.170" v="1631" actId="478"/>
          <ac:spMkLst>
            <pc:docMk/>
            <pc:sldMk cId="1176060399" sldId="302"/>
            <ac:spMk id="34" creationId="{EF4AC427-4906-AF6C-0FED-D98F2866BB3F}"/>
          </ac:spMkLst>
        </pc:spChg>
        <pc:spChg chg="del mod">
          <ac:chgData name="박민지" userId="8cd2928b-fb69-4a34-b7ec-bae7cef32d1f" providerId="ADAL" clId="{FF2B918A-A52D-4746-8666-906EEF1F64A4}" dt="2022-08-16T16:38:28.846" v="1637" actId="478"/>
          <ac:spMkLst>
            <pc:docMk/>
            <pc:sldMk cId="1176060399" sldId="302"/>
            <ac:spMk id="37" creationId="{A8DFA1AF-5C8E-B387-1936-D3F20D7CB95D}"/>
          </ac:spMkLst>
        </pc:spChg>
        <pc:spChg chg="add del mod">
          <ac:chgData name="박민지" userId="8cd2928b-fb69-4a34-b7ec-bae7cef32d1f" providerId="ADAL" clId="{FF2B918A-A52D-4746-8666-906EEF1F64A4}" dt="2022-08-16T17:37:53.305" v="1972" actId="478"/>
          <ac:spMkLst>
            <pc:docMk/>
            <pc:sldMk cId="1176060399" sldId="302"/>
            <ac:spMk id="41" creationId="{1D31D2ED-A4F5-5C0B-4003-80467F760378}"/>
          </ac:spMkLst>
        </pc:spChg>
        <pc:spChg chg="del">
          <ac:chgData name="박민지" userId="8cd2928b-fb69-4a34-b7ec-bae7cef32d1f" providerId="ADAL" clId="{FF2B918A-A52D-4746-8666-906EEF1F64A4}" dt="2022-08-16T16:33:40.503" v="1545" actId="478"/>
          <ac:spMkLst>
            <pc:docMk/>
            <pc:sldMk cId="1176060399" sldId="302"/>
            <ac:spMk id="46" creationId="{6DAD55B1-3ED1-2FAD-4F35-76E3F61F4A7C}"/>
          </ac:spMkLst>
        </pc:spChg>
        <pc:spChg chg="add mod">
          <ac:chgData name="박민지" userId="8cd2928b-fb69-4a34-b7ec-bae7cef32d1f" providerId="ADAL" clId="{FF2B918A-A52D-4746-8666-906EEF1F64A4}" dt="2022-08-16T17:43:03.492" v="1998" actId="14861"/>
          <ac:spMkLst>
            <pc:docMk/>
            <pc:sldMk cId="1176060399" sldId="302"/>
            <ac:spMk id="47" creationId="{4286F565-6045-29E1-C7EE-D93BA4C7ACE0}"/>
          </ac:spMkLst>
        </pc:spChg>
        <pc:spChg chg="add del mod">
          <ac:chgData name="박민지" userId="8cd2928b-fb69-4a34-b7ec-bae7cef32d1f" providerId="ADAL" clId="{FF2B918A-A52D-4746-8666-906EEF1F64A4}" dt="2022-08-16T17:27:52.537" v="1791"/>
          <ac:spMkLst>
            <pc:docMk/>
            <pc:sldMk cId="1176060399" sldId="302"/>
            <ac:spMk id="48" creationId="{81E2B295-8B9F-E2A7-A38B-0C265CA4419F}"/>
          </ac:spMkLst>
        </pc:spChg>
        <pc:spChg chg="add del mod">
          <ac:chgData name="박민지" userId="8cd2928b-fb69-4a34-b7ec-bae7cef32d1f" providerId="ADAL" clId="{FF2B918A-A52D-4746-8666-906EEF1F64A4}" dt="2022-08-16T17:28:03.149" v="1795" actId="478"/>
          <ac:spMkLst>
            <pc:docMk/>
            <pc:sldMk cId="1176060399" sldId="302"/>
            <ac:spMk id="49" creationId="{B06A8E6C-4300-96DA-F2DB-936F1E208FBC}"/>
          </ac:spMkLst>
        </pc:spChg>
        <pc:spChg chg="add del mod">
          <ac:chgData name="박민지" userId="8cd2928b-fb69-4a34-b7ec-bae7cef32d1f" providerId="ADAL" clId="{FF2B918A-A52D-4746-8666-906EEF1F64A4}" dt="2022-08-16T17:38:25.808" v="1975" actId="478"/>
          <ac:spMkLst>
            <pc:docMk/>
            <pc:sldMk cId="1176060399" sldId="302"/>
            <ac:spMk id="50" creationId="{CB65FDB5-6BDB-2466-D25F-709D8B71F3BB}"/>
          </ac:spMkLst>
        </pc:spChg>
        <pc:spChg chg="add mod">
          <ac:chgData name="박민지" userId="8cd2928b-fb69-4a34-b7ec-bae7cef32d1f" providerId="ADAL" clId="{FF2B918A-A52D-4746-8666-906EEF1F64A4}" dt="2022-08-16T17:38:30.441" v="1976" actId="1076"/>
          <ac:spMkLst>
            <pc:docMk/>
            <pc:sldMk cId="1176060399" sldId="302"/>
            <ac:spMk id="51" creationId="{2EC1A8B4-C093-C7AB-9E1A-92CE1E708ACE}"/>
          </ac:spMkLst>
        </pc:spChg>
        <pc:spChg chg="add del mod">
          <ac:chgData name="박민지" userId="8cd2928b-fb69-4a34-b7ec-bae7cef32d1f" providerId="ADAL" clId="{FF2B918A-A52D-4746-8666-906EEF1F64A4}" dt="2022-08-17T05:33:59.516" v="2162" actId="478"/>
          <ac:spMkLst>
            <pc:docMk/>
            <pc:sldMk cId="1176060399" sldId="302"/>
            <ac:spMk id="52" creationId="{4D033A0C-2F32-7ECC-5962-93238BE30743}"/>
          </ac:spMkLst>
        </pc:spChg>
        <pc:spChg chg="del mod">
          <ac:chgData name="박민지" userId="8cd2928b-fb69-4a34-b7ec-bae7cef32d1f" providerId="ADAL" clId="{FF2B918A-A52D-4746-8666-906EEF1F64A4}" dt="2022-08-16T16:39:12.921" v="1642" actId="478"/>
          <ac:spMkLst>
            <pc:docMk/>
            <pc:sldMk cId="1176060399" sldId="302"/>
            <ac:spMk id="55" creationId="{FC231B6C-FA32-AB63-231D-53327EA9C4C8}"/>
          </ac:spMkLst>
        </pc:spChg>
        <pc:spChg chg="del">
          <ac:chgData name="박민지" userId="8cd2928b-fb69-4a34-b7ec-bae7cef32d1f" providerId="ADAL" clId="{FF2B918A-A52D-4746-8666-906EEF1F64A4}" dt="2022-08-16T16:33:40.503" v="1545" actId="478"/>
          <ac:spMkLst>
            <pc:docMk/>
            <pc:sldMk cId="1176060399" sldId="302"/>
            <ac:spMk id="68" creationId="{8371B460-EF51-C36E-DD10-E63111C079F3}"/>
          </ac:spMkLst>
        </pc:spChg>
        <pc:spChg chg="del">
          <ac:chgData name="박민지" userId="8cd2928b-fb69-4a34-b7ec-bae7cef32d1f" providerId="ADAL" clId="{FF2B918A-A52D-4746-8666-906EEF1F64A4}" dt="2022-08-16T16:33:40.503" v="1545" actId="478"/>
          <ac:spMkLst>
            <pc:docMk/>
            <pc:sldMk cId="1176060399" sldId="302"/>
            <ac:spMk id="70" creationId="{854C67CD-5FD2-B227-82BE-AEB31376C1F6}"/>
          </ac:spMkLst>
        </pc:spChg>
        <pc:spChg chg="del">
          <ac:chgData name="박민지" userId="8cd2928b-fb69-4a34-b7ec-bae7cef32d1f" providerId="ADAL" clId="{FF2B918A-A52D-4746-8666-906EEF1F64A4}" dt="2022-08-16T16:33:40.503" v="1545" actId="478"/>
          <ac:spMkLst>
            <pc:docMk/>
            <pc:sldMk cId="1176060399" sldId="302"/>
            <ac:spMk id="77" creationId="{A7222C38-C3BA-3FF4-DA9D-0BC1DF7952B9}"/>
          </ac:spMkLst>
        </pc:spChg>
        <pc:spChg chg="del">
          <ac:chgData name="박민지" userId="8cd2928b-fb69-4a34-b7ec-bae7cef32d1f" providerId="ADAL" clId="{FF2B918A-A52D-4746-8666-906EEF1F64A4}" dt="2022-08-16T16:33:40.503" v="1545" actId="478"/>
          <ac:spMkLst>
            <pc:docMk/>
            <pc:sldMk cId="1176060399" sldId="302"/>
            <ac:spMk id="78" creationId="{C4B35FCA-3957-BF58-FC3F-74640EDA8BAD}"/>
          </ac:spMkLst>
        </pc:spChg>
        <pc:spChg chg="del">
          <ac:chgData name="박민지" userId="8cd2928b-fb69-4a34-b7ec-bae7cef32d1f" providerId="ADAL" clId="{FF2B918A-A52D-4746-8666-906EEF1F64A4}" dt="2022-08-16T16:33:40.503" v="1545" actId="478"/>
          <ac:spMkLst>
            <pc:docMk/>
            <pc:sldMk cId="1176060399" sldId="302"/>
            <ac:spMk id="80" creationId="{4016FF77-92DE-C792-39E3-38D34D66FB4D}"/>
          </ac:spMkLst>
        </pc:spChg>
        <pc:spChg chg="del">
          <ac:chgData name="박민지" userId="8cd2928b-fb69-4a34-b7ec-bae7cef32d1f" providerId="ADAL" clId="{FF2B918A-A52D-4746-8666-906EEF1F64A4}" dt="2022-08-16T16:33:40.503" v="1545" actId="478"/>
          <ac:spMkLst>
            <pc:docMk/>
            <pc:sldMk cId="1176060399" sldId="302"/>
            <ac:spMk id="81" creationId="{620FEA4D-6FE9-BAB1-EC3F-B6EDB3021F0C}"/>
          </ac:spMkLst>
        </pc:spChg>
        <pc:spChg chg="del">
          <ac:chgData name="박민지" userId="8cd2928b-fb69-4a34-b7ec-bae7cef32d1f" providerId="ADAL" clId="{FF2B918A-A52D-4746-8666-906EEF1F64A4}" dt="2022-08-16T16:33:40.503" v="1545" actId="478"/>
          <ac:spMkLst>
            <pc:docMk/>
            <pc:sldMk cId="1176060399" sldId="302"/>
            <ac:spMk id="82" creationId="{11B9D4DA-D068-D2FC-4DA3-E860CA08A1EA}"/>
          </ac:spMkLst>
        </pc:spChg>
        <pc:spChg chg="del">
          <ac:chgData name="박민지" userId="8cd2928b-fb69-4a34-b7ec-bae7cef32d1f" providerId="ADAL" clId="{FF2B918A-A52D-4746-8666-906EEF1F64A4}" dt="2022-08-16T16:33:40.503" v="1545" actId="478"/>
          <ac:spMkLst>
            <pc:docMk/>
            <pc:sldMk cId="1176060399" sldId="302"/>
            <ac:spMk id="85" creationId="{78995705-A175-0F31-1000-EFF1DA6237BE}"/>
          </ac:spMkLst>
        </pc:spChg>
        <pc:spChg chg="del">
          <ac:chgData name="박민지" userId="8cd2928b-fb69-4a34-b7ec-bae7cef32d1f" providerId="ADAL" clId="{FF2B918A-A52D-4746-8666-906EEF1F64A4}" dt="2022-08-16T16:33:42.219" v="1546" actId="478"/>
          <ac:spMkLst>
            <pc:docMk/>
            <pc:sldMk cId="1176060399" sldId="302"/>
            <ac:spMk id="100" creationId="{0F64BAC6-3795-75C6-06E2-4422360D25C0}"/>
          </ac:spMkLst>
        </pc:spChg>
        <pc:spChg chg="del">
          <ac:chgData name="박민지" userId="8cd2928b-fb69-4a34-b7ec-bae7cef32d1f" providerId="ADAL" clId="{FF2B918A-A52D-4746-8666-906EEF1F64A4}" dt="2022-08-16T16:33:40.503" v="1545" actId="478"/>
          <ac:spMkLst>
            <pc:docMk/>
            <pc:sldMk cId="1176060399" sldId="302"/>
            <ac:spMk id="102" creationId="{C308B5DD-A649-9D3F-A343-8C6E022FDCB8}"/>
          </ac:spMkLst>
        </pc:spChg>
        <pc:spChg chg="del">
          <ac:chgData name="박민지" userId="8cd2928b-fb69-4a34-b7ec-bae7cef32d1f" providerId="ADAL" clId="{FF2B918A-A52D-4746-8666-906EEF1F64A4}" dt="2022-08-16T16:33:40.503" v="1545" actId="478"/>
          <ac:spMkLst>
            <pc:docMk/>
            <pc:sldMk cId="1176060399" sldId="302"/>
            <ac:spMk id="109" creationId="{DB208059-FFEF-2621-50A1-8F9352E79E3A}"/>
          </ac:spMkLst>
        </pc:spChg>
        <pc:spChg chg="del">
          <ac:chgData name="박민지" userId="8cd2928b-fb69-4a34-b7ec-bae7cef32d1f" providerId="ADAL" clId="{FF2B918A-A52D-4746-8666-906EEF1F64A4}" dt="2022-08-16T16:33:40.503" v="1545" actId="478"/>
          <ac:spMkLst>
            <pc:docMk/>
            <pc:sldMk cId="1176060399" sldId="302"/>
            <ac:spMk id="110" creationId="{1B22BAE8-84A2-E236-7B0F-C423B6CCB4E7}"/>
          </ac:spMkLst>
        </pc:spChg>
        <pc:spChg chg="del">
          <ac:chgData name="박민지" userId="8cd2928b-fb69-4a34-b7ec-bae7cef32d1f" providerId="ADAL" clId="{FF2B918A-A52D-4746-8666-906EEF1F64A4}" dt="2022-08-16T16:33:40.503" v="1545" actId="478"/>
          <ac:spMkLst>
            <pc:docMk/>
            <pc:sldMk cId="1176060399" sldId="302"/>
            <ac:spMk id="112" creationId="{A4F88137-A1B7-3B3F-37C7-80DD9D2FB1B3}"/>
          </ac:spMkLst>
        </pc:spChg>
        <pc:spChg chg="del">
          <ac:chgData name="박민지" userId="8cd2928b-fb69-4a34-b7ec-bae7cef32d1f" providerId="ADAL" clId="{FF2B918A-A52D-4746-8666-906EEF1F64A4}" dt="2022-08-16T16:33:40.503" v="1545" actId="478"/>
          <ac:spMkLst>
            <pc:docMk/>
            <pc:sldMk cId="1176060399" sldId="302"/>
            <ac:spMk id="113" creationId="{71124042-4626-3699-904D-B59956536CC9}"/>
          </ac:spMkLst>
        </pc:spChg>
        <pc:spChg chg="del">
          <ac:chgData name="박민지" userId="8cd2928b-fb69-4a34-b7ec-bae7cef32d1f" providerId="ADAL" clId="{FF2B918A-A52D-4746-8666-906EEF1F64A4}" dt="2022-08-16T16:33:40.503" v="1545" actId="478"/>
          <ac:spMkLst>
            <pc:docMk/>
            <pc:sldMk cId="1176060399" sldId="302"/>
            <ac:spMk id="114" creationId="{4C4DA408-3DEA-8A9A-019A-623FF58D3B11}"/>
          </ac:spMkLst>
        </pc:spChg>
        <pc:spChg chg="del">
          <ac:chgData name="박민지" userId="8cd2928b-fb69-4a34-b7ec-bae7cef32d1f" providerId="ADAL" clId="{FF2B918A-A52D-4746-8666-906EEF1F64A4}" dt="2022-08-16T16:33:40.503" v="1545" actId="478"/>
          <ac:spMkLst>
            <pc:docMk/>
            <pc:sldMk cId="1176060399" sldId="302"/>
            <ac:spMk id="145" creationId="{0058BD46-F3E7-021B-1C06-1A7545AA4E7F}"/>
          </ac:spMkLst>
        </pc:spChg>
        <pc:grpChg chg="del mod">
          <ac:chgData name="박민지" userId="8cd2928b-fb69-4a34-b7ec-bae7cef32d1f" providerId="ADAL" clId="{FF2B918A-A52D-4746-8666-906EEF1F64A4}" dt="2022-08-16T16:33:56.755" v="1550" actId="478"/>
          <ac:grpSpMkLst>
            <pc:docMk/>
            <pc:sldMk cId="1176060399" sldId="302"/>
            <ac:grpSpMk id="17" creationId="{5AD9C9C8-3A06-F6DC-F797-811A1884B291}"/>
          </ac:grpSpMkLst>
        </pc:grpChg>
        <pc:grpChg chg="del mod">
          <ac:chgData name="박민지" userId="8cd2928b-fb69-4a34-b7ec-bae7cef32d1f" providerId="ADAL" clId="{FF2B918A-A52D-4746-8666-906EEF1F64A4}" dt="2022-08-16T16:33:56.755" v="1550" actId="478"/>
          <ac:grpSpMkLst>
            <pc:docMk/>
            <pc:sldMk cId="1176060399" sldId="302"/>
            <ac:grpSpMk id="21" creationId="{76C0BA54-39EB-F891-769B-12C62825C4AF}"/>
          </ac:grpSpMkLst>
        </pc:grpChg>
        <pc:grpChg chg="del mod">
          <ac:chgData name="박민지" userId="8cd2928b-fb69-4a34-b7ec-bae7cef32d1f" providerId="ADAL" clId="{FF2B918A-A52D-4746-8666-906EEF1F64A4}" dt="2022-08-16T16:33:56.755" v="1550" actId="478"/>
          <ac:grpSpMkLst>
            <pc:docMk/>
            <pc:sldMk cId="1176060399" sldId="302"/>
            <ac:grpSpMk id="24" creationId="{A658C586-74CC-EB68-EB6D-75D0BCF38E09}"/>
          </ac:grpSpMkLst>
        </pc:grpChg>
        <pc:picChg chg="add mod modCrop">
          <ac:chgData name="박민지" userId="8cd2928b-fb69-4a34-b7ec-bae7cef32d1f" providerId="ADAL" clId="{FF2B918A-A52D-4746-8666-906EEF1F64A4}" dt="2022-08-16T10:56:18.868" v="800" actId="732"/>
          <ac:picMkLst>
            <pc:docMk/>
            <pc:sldMk cId="1176060399" sldId="302"/>
            <ac:picMk id="8" creationId="{6B100954-4265-DF68-E5A0-A0A4EC4F31C3}"/>
          </ac:picMkLst>
        </pc:picChg>
        <pc:picChg chg="add mod modCrop">
          <ac:chgData name="박민지" userId="8cd2928b-fb69-4a34-b7ec-bae7cef32d1f" providerId="ADAL" clId="{FF2B918A-A52D-4746-8666-906EEF1F64A4}" dt="2022-08-16T10:31:27.163" v="395" actId="1076"/>
          <ac:picMkLst>
            <pc:docMk/>
            <pc:sldMk cId="1176060399" sldId="302"/>
            <ac:picMk id="10" creationId="{0C5B6B08-1C0C-08BA-F3C2-AF98FE190403}"/>
          </ac:picMkLst>
        </pc:picChg>
        <pc:picChg chg="del">
          <ac:chgData name="박민지" userId="8cd2928b-fb69-4a34-b7ec-bae7cef32d1f" providerId="ADAL" clId="{FF2B918A-A52D-4746-8666-906EEF1F64A4}" dt="2022-08-16T16:35:06.480" v="1579" actId="478"/>
          <ac:picMkLst>
            <pc:docMk/>
            <pc:sldMk cId="1176060399" sldId="302"/>
            <ac:picMk id="13" creationId="{EFF0B1FD-3BA5-530F-968C-1C3A18ADAA93}"/>
          </ac:picMkLst>
        </pc:picChg>
        <pc:picChg chg="add mod modCrop">
          <ac:chgData name="박민지" userId="8cd2928b-fb69-4a34-b7ec-bae7cef32d1f" providerId="ADAL" clId="{FF2B918A-A52D-4746-8666-906EEF1F64A4}" dt="2022-08-16T17:41:33.757" v="1990" actId="1076"/>
          <ac:picMkLst>
            <pc:docMk/>
            <pc:sldMk cId="1176060399" sldId="302"/>
            <ac:picMk id="14" creationId="{68BD5B3C-564C-86E8-3A07-00DCFAB98CD5}"/>
          </ac:picMkLst>
        </pc:picChg>
        <pc:picChg chg="add mod modCrop">
          <ac:chgData name="박민지" userId="8cd2928b-fb69-4a34-b7ec-bae7cef32d1f" providerId="ADAL" clId="{FF2B918A-A52D-4746-8666-906EEF1F64A4}" dt="2022-08-16T10:40:05.814" v="435" actId="732"/>
          <ac:picMkLst>
            <pc:docMk/>
            <pc:sldMk cId="1176060399" sldId="302"/>
            <ac:picMk id="14" creationId="{C6682203-EC42-3F2F-151C-A50020C8EC30}"/>
          </ac:picMkLst>
        </pc:picChg>
        <pc:picChg chg="del mod">
          <ac:chgData name="박민지" userId="8cd2928b-fb69-4a34-b7ec-bae7cef32d1f" providerId="ADAL" clId="{FF2B918A-A52D-4746-8666-906EEF1F64A4}" dt="2022-08-16T16:34:45.916" v="1573" actId="478"/>
          <ac:picMkLst>
            <pc:docMk/>
            <pc:sldMk cId="1176060399" sldId="302"/>
            <ac:picMk id="15" creationId="{28EDAD7A-5144-77C9-6077-D193A73C9105}"/>
          </ac:picMkLst>
        </pc:picChg>
        <pc:picChg chg="add del mod modCrop">
          <ac:chgData name="박민지" userId="8cd2928b-fb69-4a34-b7ec-bae7cef32d1f" providerId="ADAL" clId="{FF2B918A-A52D-4746-8666-906EEF1F64A4}" dt="2022-08-16T10:47:05.066" v="585" actId="478"/>
          <ac:picMkLst>
            <pc:docMk/>
            <pc:sldMk cId="1176060399" sldId="302"/>
            <ac:picMk id="30" creationId="{D3C34D0B-44E7-0158-B27C-722DE5E04D69}"/>
          </ac:picMkLst>
        </pc:picChg>
        <pc:picChg chg="add mod modCrop">
          <ac:chgData name="박민지" userId="8cd2928b-fb69-4a34-b7ec-bae7cef32d1f" providerId="ADAL" clId="{FF2B918A-A52D-4746-8666-906EEF1F64A4}" dt="2022-08-16T10:47:18.368" v="589" actId="1076"/>
          <ac:picMkLst>
            <pc:docMk/>
            <pc:sldMk cId="1176060399" sldId="302"/>
            <ac:picMk id="32" creationId="{B0C07B15-98F5-4D27-94FC-AC2A655544FE}"/>
          </ac:picMkLst>
        </pc:picChg>
        <pc:picChg chg="add del mod">
          <ac:chgData name="박민지" userId="8cd2928b-fb69-4a34-b7ec-bae7cef32d1f" providerId="ADAL" clId="{FF2B918A-A52D-4746-8666-906EEF1F64A4}" dt="2022-08-16T17:24:04.818" v="1687" actId="478"/>
          <ac:picMkLst>
            <pc:docMk/>
            <pc:sldMk cId="1176060399" sldId="302"/>
            <ac:picMk id="32" creationId="{C2755CCC-3576-D105-1813-E11712EB2531}"/>
          </ac:picMkLst>
        </pc:picChg>
        <pc:picChg chg="add del mod">
          <ac:chgData name="박민지" userId="8cd2928b-fb69-4a34-b7ec-bae7cef32d1f" providerId="ADAL" clId="{FF2B918A-A52D-4746-8666-906EEF1F64A4}" dt="2022-08-16T17:26:00.716" v="1762" actId="478"/>
          <ac:picMkLst>
            <pc:docMk/>
            <pc:sldMk cId="1176060399" sldId="302"/>
            <ac:picMk id="35" creationId="{462FC4E4-3B2C-578F-7B52-FF7A448FF74B}"/>
          </ac:picMkLst>
        </pc:picChg>
        <pc:picChg chg="add del">
          <ac:chgData name="박민지" userId="8cd2928b-fb69-4a34-b7ec-bae7cef32d1f" providerId="ADAL" clId="{FF2B918A-A52D-4746-8666-906EEF1F64A4}" dt="2022-08-16T17:15:30.867" v="1675" actId="478"/>
          <ac:picMkLst>
            <pc:docMk/>
            <pc:sldMk cId="1176060399" sldId="302"/>
            <ac:picMk id="39" creationId="{DB5D93AB-D6E4-EC5A-E5E2-6D57FCF023D3}"/>
          </ac:picMkLst>
        </pc:picChg>
        <pc:picChg chg="add del mod">
          <ac:chgData name="박민지" userId="8cd2928b-fb69-4a34-b7ec-bae7cef32d1f" providerId="ADAL" clId="{FF2B918A-A52D-4746-8666-906EEF1F64A4}" dt="2022-08-16T17:24:03.991" v="1686" actId="478"/>
          <ac:picMkLst>
            <pc:docMk/>
            <pc:sldMk cId="1176060399" sldId="302"/>
            <ac:picMk id="40" creationId="{497E08C2-82CF-864A-2F9A-7F55ED45880B}"/>
          </ac:picMkLst>
        </pc:picChg>
        <pc:picChg chg="add mod">
          <ac:chgData name="박민지" userId="8cd2928b-fb69-4a34-b7ec-bae7cef32d1f" providerId="ADAL" clId="{FF2B918A-A52D-4746-8666-906EEF1F64A4}" dt="2022-08-16T17:37:57.117" v="1973" actId="1076"/>
          <ac:picMkLst>
            <pc:docMk/>
            <pc:sldMk cId="1176060399" sldId="302"/>
            <ac:picMk id="44" creationId="{3A1A0A85-1900-4FA3-0CC0-D25977EF7647}"/>
          </ac:picMkLst>
        </pc:picChg>
        <pc:picChg chg="add mod">
          <ac:chgData name="박민지" userId="8cd2928b-fb69-4a34-b7ec-bae7cef32d1f" providerId="ADAL" clId="{FF2B918A-A52D-4746-8666-906EEF1F64A4}" dt="2022-08-16T17:37:57.117" v="1973" actId="1076"/>
          <ac:picMkLst>
            <pc:docMk/>
            <pc:sldMk cId="1176060399" sldId="302"/>
            <ac:picMk id="45" creationId="{D380B387-9448-D1CF-0C31-9CD5CC0D9436}"/>
          </ac:picMkLst>
        </pc:picChg>
        <pc:picChg chg="add del">
          <ac:chgData name="박민지" userId="8cd2928b-fb69-4a34-b7ec-bae7cef32d1f" providerId="ADAL" clId="{FF2B918A-A52D-4746-8666-906EEF1F64A4}" dt="2022-08-17T06:14:06.386" v="2402" actId="478"/>
          <ac:picMkLst>
            <pc:docMk/>
            <pc:sldMk cId="1176060399" sldId="302"/>
            <ac:picMk id="54" creationId="{A534D83F-B3F1-E548-8824-802E47F6AC24}"/>
          </ac:picMkLst>
        </pc:picChg>
        <pc:picChg chg="del">
          <ac:chgData name="박민지" userId="8cd2928b-fb69-4a34-b7ec-bae7cef32d1f" providerId="ADAL" clId="{FF2B918A-A52D-4746-8666-906EEF1F64A4}" dt="2022-08-16T16:33:28.204" v="1541" actId="478"/>
          <ac:picMkLst>
            <pc:docMk/>
            <pc:sldMk cId="1176060399" sldId="302"/>
            <ac:picMk id="63" creationId="{A840A415-D466-F6BE-8723-6F1399CACF4C}"/>
          </ac:picMkLst>
        </pc:picChg>
        <pc:picChg chg="del">
          <ac:chgData name="박민지" userId="8cd2928b-fb69-4a34-b7ec-bae7cef32d1f" providerId="ADAL" clId="{FF2B918A-A52D-4746-8666-906EEF1F64A4}" dt="2022-08-16T16:33:40.503" v="1545" actId="478"/>
          <ac:picMkLst>
            <pc:docMk/>
            <pc:sldMk cId="1176060399" sldId="302"/>
            <ac:picMk id="1025" creationId="{75DCD6B1-4C24-4558-7195-53BADB908B12}"/>
          </ac:picMkLst>
        </pc:picChg>
        <pc:cxnChg chg="del mod">
          <ac:chgData name="박민지" userId="8cd2928b-fb69-4a34-b7ec-bae7cef32d1f" providerId="ADAL" clId="{FF2B918A-A52D-4746-8666-906EEF1F64A4}" dt="2022-08-16T16:33:56.755" v="1550" actId="478"/>
          <ac:cxnSpMkLst>
            <pc:docMk/>
            <pc:sldMk cId="1176060399" sldId="302"/>
            <ac:cxnSpMk id="20" creationId="{E73D3A61-F25B-C0C2-8D0C-9C9DFA15A69F}"/>
          </ac:cxnSpMkLst>
        </pc:cxnChg>
        <pc:cxnChg chg="del mod">
          <ac:chgData name="박민지" userId="8cd2928b-fb69-4a34-b7ec-bae7cef32d1f" providerId="ADAL" clId="{FF2B918A-A52D-4746-8666-906EEF1F64A4}" dt="2022-08-16T16:33:56.755" v="1550" actId="478"/>
          <ac:cxnSpMkLst>
            <pc:docMk/>
            <pc:sldMk cId="1176060399" sldId="302"/>
            <ac:cxnSpMk id="27" creationId="{B4F454C7-C38A-0B43-C90B-1932A9103572}"/>
          </ac:cxnSpMkLst>
        </pc:cxnChg>
        <pc:cxnChg chg="del mod ord">
          <ac:chgData name="박민지" userId="8cd2928b-fb69-4a34-b7ec-bae7cef32d1f" providerId="ADAL" clId="{FF2B918A-A52D-4746-8666-906EEF1F64A4}" dt="2022-08-16T16:33:37.816" v="1544" actId="478"/>
          <ac:cxnSpMkLst>
            <pc:docMk/>
            <pc:sldMk cId="1176060399" sldId="302"/>
            <ac:cxnSpMk id="43" creationId="{858577E6-50B3-D73D-E217-2D160D8ACC42}"/>
          </ac:cxnSpMkLst>
        </pc:cxnChg>
        <pc:cxnChg chg="del">
          <ac:chgData name="박민지" userId="8cd2928b-fb69-4a34-b7ec-bae7cef32d1f" providerId="ADAL" clId="{FF2B918A-A52D-4746-8666-906EEF1F64A4}" dt="2022-08-16T16:33:40.503" v="1545" actId="478"/>
          <ac:cxnSpMkLst>
            <pc:docMk/>
            <pc:sldMk cId="1176060399" sldId="302"/>
            <ac:cxnSpMk id="69" creationId="{C3063B99-FFD6-F854-06A6-AB84D19D9286}"/>
          </ac:cxnSpMkLst>
        </pc:cxnChg>
        <pc:cxnChg chg="del">
          <ac:chgData name="박민지" userId="8cd2928b-fb69-4a34-b7ec-bae7cef32d1f" providerId="ADAL" clId="{FF2B918A-A52D-4746-8666-906EEF1F64A4}" dt="2022-08-16T16:33:40.503" v="1545" actId="478"/>
          <ac:cxnSpMkLst>
            <pc:docMk/>
            <pc:sldMk cId="1176060399" sldId="302"/>
            <ac:cxnSpMk id="71" creationId="{CB0B00E5-5590-6C8E-106A-36ECF1C8CD8B}"/>
          </ac:cxnSpMkLst>
        </pc:cxnChg>
        <pc:cxnChg chg="del">
          <ac:chgData name="박민지" userId="8cd2928b-fb69-4a34-b7ec-bae7cef32d1f" providerId="ADAL" clId="{FF2B918A-A52D-4746-8666-906EEF1F64A4}" dt="2022-08-16T16:33:40.503" v="1545" actId="478"/>
          <ac:cxnSpMkLst>
            <pc:docMk/>
            <pc:sldMk cId="1176060399" sldId="302"/>
            <ac:cxnSpMk id="72" creationId="{CF51B768-94BF-AE5D-BB51-F0A96CE72A61}"/>
          </ac:cxnSpMkLst>
        </pc:cxnChg>
        <pc:cxnChg chg="del">
          <ac:chgData name="박민지" userId="8cd2928b-fb69-4a34-b7ec-bae7cef32d1f" providerId="ADAL" clId="{FF2B918A-A52D-4746-8666-906EEF1F64A4}" dt="2022-08-16T16:33:40.503" v="1545" actId="478"/>
          <ac:cxnSpMkLst>
            <pc:docMk/>
            <pc:sldMk cId="1176060399" sldId="302"/>
            <ac:cxnSpMk id="73" creationId="{66B27FC8-B0E9-9221-71FF-B80EF241EBB6}"/>
          </ac:cxnSpMkLst>
        </pc:cxnChg>
        <pc:cxnChg chg="del">
          <ac:chgData name="박민지" userId="8cd2928b-fb69-4a34-b7ec-bae7cef32d1f" providerId="ADAL" clId="{FF2B918A-A52D-4746-8666-906EEF1F64A4}" dt="2022-08-16T16:33:40.503" v="1545" actId="478"/>
          <ac:cxnSpMkLst>
            <pc:docMk/>
            <pc:sldMk cId="1176060399" sldId="302"/>
            <ac:cxnSpMk id="74" creationId="{436ED188-1E61-AA66-34B6-B4D58C27AD66}"/>
          </ac:cxnSpMkLst>
        </pc:cxnChg>
        <pc:cxnChg chg="del">
          <ac:chgData name="박민지" userId="8cd2928b-fb69-4a34-b7ec-bae7cef32d1f" providerId="ADAL" clId="{FF2B918A-A52D-4746-8666-906EEF1F64A4}" dt="2022-08-16T16:33:40.503" v="1545" actId="478"/>
          <ac:cxnSpMkLst>
            <pc:docMk/>
            <pc:sldMk cId="1176060399" sldId="302"/>
            <ac:cxnSpMk id="75" creationId="{41047A02-70F4-981D-C810-E5896353CD12}"/>
          </ac:cxnSpMkLst>
        </pc:cxnChg>
        <pc:cxnChg chg="del">
          <ac:chgData name="박민지" userId="8cd2928b-fb69-4a34-b7ec-bae7cef32d1f" providerId="ADAL" clId="{FF2B918A-A52D-4746-8666-906EEF1F64A4}" dt="2022-08-16T16:33:40.503" v="1545" actId="478"/>
          <ac:cxnSpMkLst>
            <pc:docMk/>
            <pc:sldMk cId="1176060399" sldId="302"/>
            <ac:cxnSpMk id="76" creationId="{9C20C195-FB9F-DC58-3610-C4F191F7E1DE}"/>
          </ac:cxnSpMkLst>
        </pc:cxnChg>
        <pc:cxnChg chg="del">
          <ac:chgData name="박민지" userId="8cd2928b-fb69-4a34-b7ec-bae7cef32d1f" providerId="ADAL" clId="{FF2B918A-A52D-4746-8666-906EEF1F64A4}" dt="2022-08-16T16:33:40.503" v="1545" actId="478"/>
          <ac:cxnSpMkLst>
            <pc:docMk/>
            <pc:sldMk cId="1176060399" sldId="302"/>
            <ac:cxnSpMk id="79" creationId="{A49B2CEA-E116-8847-6EA9-E73F2F47ADC1}"/>
          </ac:cxnSpMkLst>
        </pc:cxnChg>
        <pc:cxnChg chg="del">
          <ac:chgData name="박민지" userId="8cd2928b-fb69-4a34-b7ec-bae7cef32d1f" providerId="ADAL" clId="{FF2B918A-A52D-4746-8666-906EEF1F64A4}" dt="2022-08-16T16:33:40.503" v="1545" actId="478"/>
          <ac:cxnSpMkLst>
            <pc:docMk/>
            <pc:sldMk cId="1176060399" sldId="302"/>
            <ac:cxnSpMk id="83" creationId="{C26B68C8-2932-26B5-01F9-F77F4079739A}"/>
          </ac:cxnSpMkLst>
        </pc:cxnChg>
        <pc:cxnChg chg="del">
          <ac:chgData name="박민지" userId="8cd2928b-fb69-4a34-b7ec-bae7cef32d1f" providerId="ADAL" clId="{FF2B918A-A52D-4746-8666-906EEF1F64A4}" dt="2022-08-16T16:33:40.503" v="1545" actId="478"/>
          <ac:cxnSpMkLst>
            <pc:docMk/>
            <pc:sldMk cId="1176060399" sldId="302"/>
            <ac:cxnSpMk id="84" creationId="{B0AF2A36-1460-79DE-CCD3-C5CA53B346A7}"/>
          </ac:cxnSpMkLst>
        </pc:cxnChg>
        <pc:cxnChg chg="del">
          <ac:chgData name="박민지" userId="8cd2928b-fb69-4a34-b7ec-bae7cef32d1f" providerId="ADAL" clId="{FF2B918A-A52D-4746-8666-906EEF1F64A4}" dt="2022-08-16T16:33:40.503" v="1545" actId="478"/>
          <ac:cxnSpMkLst>
            <pc:docMk/>
            <pc:sldMk cId="1176060399" sldId="302"/>
            <ac:cxnSpMk id="86" creationId="{878D2ACE-53CB-52D3-8374-72CB8607DF2A}"/>
          </ac:cxnSpMkLst>
        </pc:cxnChg>
        <pc:cxnChg chg="del">
          <ac:chgData name="박민지" userId="8cd2928b-fb69-4a34-b7ec-bae7cef32d1f" providerId="ADAL" clId="{FF2B918A-A52D-4746-8666-906EEF1F64A4}" dt="2022-08-16T16:33:40.503" v="1545" actId="478"/>
          <ac:cxnSpMkLst>
            <pc:docMk/>
            <pc:sldMk cId="1176060399" sldId="302"/>
            <ac:cxnSpMk id="87" creationId="{B638B4C8-6627-8E51-4D0C-59E07700E72C}"/>
          </ac:cxnSpMkLst>
        </pc:cxnChg>
        <pc:cxnChg chg="del">
          <ac:chgData name="박민지" userId="8cd2928b-fb69-4a34-b7ec-bae7cef32d1f" providerId="ADAL" clId="{FF2B918A-A52D-4746-8666-906EEF1F64A4}" dt="2022-08-16T16:33:40.503" v="1545" actId="478"/>
          <ac:cxnSpMkLst>
            <pc:docMk/>
            <pc:sldMk cId="1176060399" sldId="302"/>
            <ac:cxnSpMk id="101" creationId="{7AF7E692-327F-2849-F52B-26E92E264B5B}"/>
          </ac:cxnSpMkLst>
        </pc:cxnChg>
        <pc:cxnChg chg="del">
          <ac:chgData name="박민지" userId="8cd2928b-fb69-4a34-b7ec-bae7cef32d1f" providerId="ADAL" clId="{FF2B918A-A52D-4746-8666-906EEF1F64A4}" dt="2022-08-16T16:33:40.503" v="1545" actId="478"/>
          <ac:cxnSpMkLst>
            <pc:docMk/>
            <pc:sldMk cId="1176060399" sldId="302"/>
            <ac:cxnSpMk id="103" creationId="{CB162331-24EE-EBB5-6CD6-08E8B73E05C5}"/>
          </ac:cxnSpMkLst>
        </pc:cxnChg>
        <pc:cxnChg chg="del">
          <ac:chgData name="박민지" userId="8cd2928b-fb69-4a34-b7ec-bae7cef32d1f" providerId="ADAL" clId="{FF2B918A-A52D-4746-8666-906EEF1F64A4}" dt="2022-08-16T16:33:40.503" v="1545" actId="478"/>
          <ac:cxnSpMkLst>
            <pc:docMk/>
            <pc:sldMk cId="1176060399" sldId="302"/>
            <ac:cxnSpMk id="104" creationId="{970E4679-BD57-FCDE-C5A7-B95711BC5830}"/>
          </ac:cxnSpMkLst>
        </pc:cxnChg>
        <pc:cxnChg chg="del">
          <ac:chgData name="박민지" userId="8cd2928b-fb69-4a34-b7ec-bae7cef32d1f" providerId="ADAL" clId="{FF2B918A-A52D-4746-8666-906EEF1F64A4}" dt="2022-08-16T16:33:40.503" v="1545" actId="478"/>
          <ac:cxnSpMkLst>
            <pc:docMk/>
            <pc:sldMk cId="1176060399" sldId="302"/>
            <ac:cxnSpMk id="105" creationId="{06A3C517-6A3A-672F-93C3-9D57DE4AAEAB}"/>
          </ac:cxnSpMkLst>
        </pc:cxnChg>
        <pc:cxnChg chg="del">
          <ac:chgData name="박민지" userId="8cd2928b-fb69-4a34-b7ec-bae7cef32d1f" providerId="ADAL" clId="{FF2B918A-A52D-4746-8666-906EEF1F64A4}" dt="2022-08-16T16:33:40.503" v="1545" actId="478"/>
          <ac:cxnSpMkLst>
            <pc:docMk/>
            <pc:sldMk cId="1176060399" sldId="302"/>
            <ac:cxnSpMk id="106" creationId="{27461F90-1412-B619-A32F-18E12B87A6B7}"/>
          </ac:cxnSpMkLst>
        </pc:cxnChg>
        <pc:cxnChg chg="del">
          <ac:chgData name="박민지" userId="8cd2928b-fb69-4a34-b7ec-bae7cef32d1f" providerId="ADAL" clId="{FF2B918A-A52D-4746-8666-906EEF1F64A4}" dt="2022-08-16T16:33:40.503" v="1545" actId="478"/>
          <ac:cxnSpMkLst>
            <pc:docMk/>
            <pc:sldMk cId="1176060399" sldId="302"/>
            <ac:cxnSpMk id="107" creationId="{918F2BE3-C330-DA01-3985-C26C22324040}"/>
          </ac:cxnSpMkLst>
        </pc:cxnChg>
        <pc:cxnChg chg="del">
          <ac:chgData name="박민지" userId="8cd2928b-fb69-4a34-b7ec-bae7cef32d1f" providerId="ADAL" clId="{FF2B918A-A52D-4746-8666-906EEF1F64A4}" dt="2022-08-16T16:33:40.503" v="1545" actId="478"/>
          <ac:cxnSpMkLst>
            <pc:docMk/>
            <pc:sldMk cId="1176060399" sldId="302"/>
            <ac:cxnSpMk id="108" creationId="{AF29566F-EDA6-BA24-E63C-BC4975158277}"/>
          </ac:cxnSpMkLst>
        </pc:cxnChg>
        <pc:cxnChg chg="del">
          <ac:chgData name="박민지" userId="8cd2928b-fb69-4a34-b7ec-bae7cef32d1f" providerId="ADAL" clId="{FF2B918A-A52D-4746-8666-906EEF1F64A4}" dt="2022-08-16T16:33:40.503" v="1545" actId="478"/>
          <ac:cxnSpMkLst>
            <pc:docMk/>
            <pc:sldMk cId="1176060399" sldId="302"/>
            <ac:cxnSpMk id="111" creationId="{04C9673A-0E13-063F-1C37-3069A79CF183}"/>
          </ac:cxnSpMkLst>
        </pc:cxnChg>
        <pc:cxnChg chg="del">
          <ac:chgData name="박민지" userId="8cd2928b-fb69-4a34-b7ec-bae7cef32d1f" providerId="ADAL" clId="{FF2B918A-A52D-4746-8666-906EEF1F64A4}" dt="2022-08-16T16:33:40.503" v="1545" actId="478"/>
          <ac:cxnSpMkLst>
            <pc:docMk/>
            <pc:sldMk cId="1176060399" sldId="302"/>
            <ac:cxnSpMk id="115" creationId="{9B64A015-FDFF-8B01-1F6B-71964A813509}"/>
          </ac:cxnSpMkLst>
        </pc:cxnChg>
        <pc:cxnChg chg="del">
          <ac:chgData name="박민지" userId="8cd2928b-fb69-4a34-b7ec-bae7cef32d1f" providerId="ADAL" clId="{FF2B918A-A52D-4746-8666-906EEF1F64A4}" dt="2022-08-16T16:33:40.503" v="1545" actId="478"/>
          <ac:cxnSpMkLst>
            <pc:docMk/>
            <pc:sldMk cId="1176060399" sldId="302"/>
            <ac:cxnSpMk id="116" creationId="{A343DADC-A334-4D15-175A-679FFE633AA9}"/>
          </ac:cxnSpMkLst>
        </pc:cxnChg>
        <pc:cxnChg chg="del">
          <ac:chgData name="박민지" userId="8cd2928b-fb69-4a34-b7ec-bae7cef32d1f" providerId="ADAL" clId="{FF2B918A-A52D-4746-8666-906EEF1F64A4}" dt="2022-08-16T16:34:47.971" v="1574" actId="478"/>
          <ac:cxnSpMkLst>
            <pc:docMk/>
            <pc:sldMk cId="1176060399" sldId="302"/>
            <ac:cxnSpMk id="137" creationId="{97EC67DC-6B73-90B4-18E8-2C62D7E5FB3E}"/>
          </ac:cxnSpMkLst>
        </pc:cxnChg>
        <pc:cxnChg chg="del mod">
          <ac:chgData name="박민지" userId="8cd2928b-fb69-4a34-b7ec-bae7cef32d1f" providerId="ADAL" clId="{FF2B918A-A52D-4746-8666-906EEF1F64A4}" dt="2022-08-16T16:33:40.503" v="1545" actId="478"/>
          <ac:cxnSpMkLst>
            <pc:docMk/>
            <pc:sldMk cId="1176060399" sldId="302"/>
            <ac:cxnSpMk id="1041" creationId="{147F0520-7194-6ED4-2D55-4866A4433CB6}"/>
          </ac:cxnSpMkLst>
        </pc:cxnChg>
      </pc:sldChg>
      <pc:sldChg chg="addSp delSp modSp add del mod ord">
        <pc:chgData name="박민지" userId="8cd2928b-fb69-4a34-b7ec-bae7cef32d1f" providerId="ADAL" clId="{FF2B918A-A52D-4746-8666-906EEF1F64A4}" dt="2022-08-17T06:20:31.669" v="2431"/>
        <pc:sldMkLst>
          <pc:docMk/>
          <pc:sldMk cId="3180924067" sldId="304"/>
        </pc:sldMkLst>
        <pc:spChg chg="add mod">
          <ac:chgData name="박민지" userId="8cd2928b-fb69-4a34-b7ec-bae7cef32d1f" providerId="ADAL" clId="{FF2B918A-A52D-4746-8666-906EEF1F64A4}" dt="2022-08-17T05:47:25.449" v="2227" actId="1076"/>
          <ac:spMkLst>
            <pc:docMk/>
            <pc:sldMk cId="3180924067" sldId="304"/>
            <ac:spMk id="7" creationId="{40D46312-2521-49AC-038A-9806A91C8E93}"/>
          </ac:spMkLst>
        </pc:spChg>
        <pc:spChg chg="mod">
          <ac:chgData name="박민지" userId="8cd2928b-fb69-4a34-b7ec-bae7cef32d1f" providerId="ADAL" clId="{FF2B918A-A52D-4746-8666-906EEF1F64A4}" dt="2022-08-17T05:52:24.381" v="2289" actId="1076"/>
          <ac:spMkLst>
            <pc:docMk/>
            <pc:sldMk cId="3180924067" sldId="304"/>
            <ac:spMk id="8" creationId="{EB59C20B-88F5-A788-CC8D-6E4AA59BDCB7}"/>
          </ac:spMkLst>
        </pc:spChg>
        <pc:spChg chg="add del mod">
          <ac:chgData name="박민지" userId="8cd2928b-fb69-4a34-b7ec-bae7cef32d1f" providerId="ADAL" clId="{FF2B918A-A52D-4746-8666-906EEF1F64A4}" dt="2022-08-17T05:50:31.956" v="2276" actId="478"/>
          <ac:spMkLst>
            <pc:docMk/>
            <pc:sldMk cId="3180924067" sldId="304"/>
            <ac:spMk id="13" creationId="{560749F1-BAE2-5829-EEDC-587513CD0FE7}"/>
          </ac:spMkLst>
        </pc:spChg>
        <pc:spChg chg="add mod">
          <ac:chgData name="박민지" userId="8cd2928b-fb69-4a34-b7ec-bae7cef32d1f" providerId="ADAL" clId="{FF2B918A-A52D-4746-8666-906EEF1F64A4}" dt="2022-08-17T05:51:21.015" v="2284" actId="1076"/>
          <ac:spMkLst>
            <pc:docMk/>
            <pc:sldMk cId="3180924067" sldId="304"/>
            <ac:spMk id="14" creationId="{8D7A6158-D5B2-2E1B-41CA-9B0E0F885457}"/>
          </ac:spMkLst>
        </pc:spChg>
        <pc:spChg chg="add mod">
          <ac:chgData name="박민지" userId="8cd2928b-fb69-4a34-b7ec-bae7cef32d1f" providerId="ADAL" clId="{FF2B918A-A52D-4746-8666-906EEF1F64A4}" dt="2022-08-17T05:51:21.015" v="2284" actId="1076"/>
          <ac:spMkLst>
            <pc:docMk/>
            <pc:sldMk cId="3180924067" sldId="304"/>
            <ac:spMk id="16" creationId="{24146289-B543-F5DE-C020-4A41B34847F9}"/>
          </ac:spMkLst>
        </pc:spChg>
        <pc:spChg chg="add mod">
          <ac:chgData name="박민지" userId="8cd2928b-fb69-4a34-b7ec-bae7cef32d1f" providerId="ADAL" clId="{FF2B918A-A52D-4746-8666-906EEF1F64A4}" dt="2022-08-17T05:51:21.015" v="2284" actId="1076"/>
          <ac:spMkLst>
            <pc:docMk/>
            <pc:sldMk cId="3180924067" sldId="304"/>
            <ac:spMk id="17" creationId="{600F6E40-282E-7D71-8004-4CF05DFA30B4}"/>
          </ac:spMkLst>
        </pc:spChg>
        <pc:spChg chg="add mod">
          <ac:chgData name="박민지" userId="8cd2928b-fb69-4a34-b7ec-bae7cef32d1f" providerId="ADAL" clId="{FF2B918A-A52D-4746-8666-906EEF1F64A4}" dt="2022-08-17T05:51:21.015" v="2284" actId="1076"/>
          <ac:spMkLst>
            <pc:docMk/>
            <pc:sldMk cId="3180924067" sldId="304"/>
            <ac:spMk id="18" creationId="{9F459D38-AFAA-423B-2E4B-DF05B4E1A0EA}"/>
          </ac:spMkLst>
        </pc:spChg>
        <pc:spChg chg="add mod">
          <ac:chgData name="박민지" userId="8cd2928b-fb69-4a34-b7ec-bae7cef32d1f" providerId="ADAL" clId="{FF2B918A-A52D-4746-8666-906EEF1F64A4}" dt="2022-08-17T05:51:21.015" v="2284" actId="1076"/>
          <ac:spMkLst>
            <pc:docMk/>
            <pc:sldMk cId="3180924067" sldId="304"/>
            <ac:spMk id="19" creationId="{E1582A38-3FC8-B996-91A7-7CC39B843968}"/>
          </ac:spMkLst>
        </pc:spChg>
        <pc:spChg chg="add mod">
          <ac:chgData name="박민지" userId="8cd2928b-fb69-4a34-b7ec-bae7cef32d1f" providerId="ADAL" clId="{FF2B918A-A52D-4746-8666-906EEF1F64A4}" dt="2022-08-17T05:51:21.015" v="2284" actId="1076"/>
          <ac:spMkLst>
            <pc:docMk/>
            <pc:sldMk cId="3180924067" sldId="304"/>
            <ac:spMk id="20" creationId="{5961C2B9-9C3B-8256-AFF6-5738467FE104}"/>
          </ac:spMkLst>
        </pc:spChg>
        <pc:spChg chg="add mod">
          <ac:chgData name="박민지" userId="8cd2928b-fb69-4a34-b7ec-bae7cef32d1f" providerId="ADAL" clId="{FF2B918A-A52D-4746-8666-906EEF1F64A4}" dt="2022-08-17T05:51:21.015" v="2284" actId="1076"/>
          <ac:spMkLst>
            <pc:docMk/>
            <pc:sldMk cId="3180924067" sldId="304"/>
            <ac:spMk id="21" creationId="{52938FF6-221B-1ED9-E037-6E98B61D19A3}"/>
          </ac:spMkLst>
        </pc:spChg>
        <pc:spChg chg="add mod">
          <ac:chgData name="박민지" userId="8cd2928b-fb69-4a34-b7ec-bae7cef32d1f" providerId="ADAL" clId="{FF2B918A-A52D-4746-8666-906EEF1F64A4}" dt="2022-08-17T05:51:21.015" v="2284" actId="1076"/>
          <ac:spMkLst>
            <pc:docMk/>
            <pc:sldMk cId="3180924067" sldId="304"/>
            <ac:spMk id="22" creationId="{D3D3F9BF-8BEE-D05F-D074-14FC15A4C46C}"/>
          </ac:spMkLst>
        </pc:spChg>
        <pc:spChg chg="add mod">
          <ac:chgData name="박민지" userId="8cd2928b-fb69-4a34-b7ec-bae7cef32d1f" providerId="ADAL" clId="{FF2B918A-A52D-4746-8666-906EEF1F64A4}" dt="2022-08-17T05:51:21.015" v="2284" actId="1076"/>
          <ac:spMkLst>
            <pc:docMk/>
            <pc:sldMk cId="3180924067" sldId="304"/>
            <ac:spMk id="23" creationId="{74B0835C-44A1-2AB6-2B81-52A8939BA458}"/>
          </ac:spMkLst>
        </pc:spChg>
        <pc:spChg chg="add mod">
          <ac:chgData name="박민지" userId="8cd2928b-fb69-4a34-b7ec-bae7cef32d1f" providerId="ADAL" clId="{FF2B918A-A52D-4746-8666-906EEF1F64A4}" dt="2022-08-17T06:20:31.669" v="2431"/>
          <ac:spMkLst>
            <pc:docMk/>
            <pc:sldMk cId="3180924067" sldId="304"/>
            <ac:spMk id="24" creationId="{935F5B26-C5EB-74B7-ACD8-75E5314E38F2}"/>
          </ac:spMkLst>
        </pc:spChg>
        <pc:spChg chg="add del mod">
          <ac:chgData name="박민지" userId="8cd2928b-fb69-4a34-b7ec-bae7cef32d1f" providerId="ADAL" clId="{FF2B918A-A52D-4746-8666-906EEF1F64A4}" dt="2022-08-17T05:59:04.813" v="2368"/>
          <ac:spMkLst>
            <pc:docMk/>
            <pc:sldMk cId="3180924067" sldId="304"/>
            <ac:spMk id="25" creationId="{4BDC1B6B-4032-9900-D1BE-1FD390D4B9BF}"/>
          </ac:spMkLst>
        </pc:spChg>
        <pc:spChg chg="add del mod">
          <ac:chgData name="박민지" userId="8cd2928b-fb69-4a34-b7ec-bae7cef32d1f" providerId="ADAL" clId="{FF2B918A-A52D-4746-8666-906EEF1F64A4}" dt="2022-08-17T05:59:04.813" v="2368"/>
          <ac:spMkLst>
            <pc:docMk/>
            <pc:sldMk cId="3180924067" sldId="304"/>
            <ac:spMk id="26" creationId="{CEE581CD-0705-5174-C79F-CBF9623C4478}"/>
          </ac:spMkLst>
        </pc:spChg>
        <pc:spChg chg="add del mod">
          <ac:chgData name="박민지" userId="8cd2928b-fb69-4a34-b7ec-bae7cef32d1f" providerId="ADAL" clId="{FF2B918A-A52D-4746-8666-906EEF1F64A4}" dt="2022-08-17T05:59:04.813" v="2368"/>
          <ac:spMkLst>
            <pc:docMk/>
            <pc:sldMk cId="3180924067" sldId="304"/>
            <ac:spMk id="27" creationId="{E468E33E-69B2-93A0-ED8E-B5B3FA09E458}"/>
          </ac:spMkLst>
        </pc:spChg>
        <pc:spChg chg="add del mod">
          <ac:chgData name="박민지" userId="8cd2928b-fb69-4a34-b7ec-bae7cef32d1f" providerId="ADAL" clId="{FF2B918A-A52D-4746-8666-906EEF1F64A4}" dt="2022-08-17T05:59:04.813" v="2368"/>
          <ac:spMkLst>
            <pc:docMk/>
            <pc:sldMk cId="3180924067" sldId="304"/>
            <ac:spMk id="28" creationId="{3FDA137F-DB88-5308-1948-F5DF3B5360CD}"/>
          </ac:spMkLst>
        </pc:spChg>
        <pc:spChg chg="add del mod">
          <ac:chgData name="박민지" userId="8cd2928b-fb69-4a34-b7ec-bae7cef32d1f" providerId="ADAL" clId="{FF2B918A-A52D-4746-8666-906EEF1F64A4}" dt="2022-08-17T05:59:04.813" v="2368"/>
          <ac:spMkLst>
            <pc:docMk/>
            <pc:sldMk cId="3180924067" sldId="304"/>
            <ac:spMk id="29" creationId="{7D38D91B-F8DA-6D49-B947-8EF4EFAE012B}"/>
          </ac:spMkLst>
        </pc:spChg>
        <pc:spChg chg="add del mod">
          <ac:chgData name="박민지" userId="8cd2928b-fb69-4a34-b7ec-bae7cef32d1f" providerId="ADAL" clId="{FF2B918A-A52D-4746-8666-906EEF1F64A4}" dt="2022-08-17T05:59:04.813" v="2368"/>
          <ac:spMkLst>
            <pc:docMk/>
            <pc:sldMk cId="3180924067" sldId="304"/>
            <ac:spMk id="30" creationId="{66707EAB-24D2-0D9E-D921-B790A52AFFE9}"/>
          </ac:spMkLst>
        </pc:spChg>
        <pc:spChg chg="add del mod">
          <ac:chgData name="박민지" userId="8cd2928b-fb69-4a34-b7ec-bae7cef32d1f" providerId="ADAL" clId="{FF2B918A-A52D-4746-8666-906EEF1F64A4}" dt="2022-08-17T05:59:04.813" v="2368"/>
          <ac:spMkLst>
            <pc:docMk/>
            <pc:sldMk cId="3180924067" sldId="304"/>
            <ac:spMk id="32" creationId="{F4BB17A9-C454-26EF-54F8-320A4095B473}"/>
          </ac:spMkLst>
        </pc:spChg>
        <pc:spChg chg="add mod">
          <ac:chgData name="박민지" userId="8cd2928b-fb69-4a34-b7ec-bae7cef32d1f" providerId="ADAL" clId="{FF2B918A-A52D-4746-8666-906EEF1F64A4}" dt="2022-08-17T05:59:08.825" v="2370" actId="1076"/>
          <ac:spMkLst>
            <pc:docMk/>
            <pc:sldMk cId="3180924067" sldId="304"/>
            <ac:spMk id="33" creationId="{C8A4A5FD-863D-86E8-1ECB-1B3A22684197}"/>
          </ac:spMkLst>
        </pc:spChg>
        <pc:spChg chg="add mod">
          <ac:chgData name="박민지" userId="8cd2928b-fb69-4a34-b7ec-bae7cef32d1f" providerId="ADAL" clId="{FF2B918A-A52D-4746-8666-906EEF1F64A4}" dt="2022-08-17T05:59:08.825" v="2370" actId="1076"/>
          <ac:spMkLst>
            <pc:docMk/>
            <pc:sldMk cId="3180924067" sldId="304"/>
            <ac:spMk id="34" creationId="{503AE0E2-D06B-495C-FA46-8723EEF057FD}"/>
          </ac:spMkLst>
        </pc:spChg>
        <pc:spChg chg="add mod">
          <ac:chgData name="박민지" userId="8cd2928b-fb69-4a34-b7ec-bae7cef32d1f" providerId="ADAL" clId="{FF2B918A-A52D-4746-8666-906EEF1F64A4}" dt="2022-08-17T05:59:08.825" v="2370" actId="1076"/>
          <ac:spMkLst>
            <pc:docMk/>
            <pc:sldMk cId="3180924067" sldId="304"/>
            <ac:spMk id="36" creationId="{B9FC86C7-9C96-2820-753A-22D438D6EDDC}"/>
          </ac:spMkLst>
        </pc:spChg>
        <pc:spChg chg="add mod">
          <ac:chgData name="박민지" userId="8cd2928b-fb69-4a34-b7ec-bae7cef32d1f" providerId="ADAL" clId="{FF2B918A-A52D-4746-8666-906EEF1F64A4}" dt="2022-08-17T05:59:08.825" v="2370" actId="1076"/>
          <ac:spMkLst>
            <pc:docMk/>
            <pc:sldMk cId="3180924067" sldId="304"/>
            <ac:spMk id="37" creationId="{424B9400-071F-44DE-E0A0-319E0A6DC63B}"/>
          </ac:spMkLst>
        </pc:spChg>
        <pc:spChg chg="add mod">
          <ac:chgData name="박민지" userId="8cd2928b-fb69-4a34-b7ec-bae7cef32d1f" providerId="ADAL" clId="{FF2B918A-A52D-4746-8666-906EEF1F64A4}" dt="2022-08-17T05:59:08.825" v="2370" actId="1076"/>
          <ac:spMkLst>
            <pc:docMk/>
            <pc:sldMk cId="3180924067" sldId="304"/>
            <ac:spMk id="38" creationId="{7A951888-7CD5-8B70-8421-7BD751EA4C0F}"/>
          </ac:spMkLst>
        </pc:spChg>
        <pc:spChg chg="add mod">
          <ac:chgData name="박민지" userId="8cd2928b-fb69-4a34-b7ec-bae7cef32d1f" providerId="ADAL" clId="{FF2B918A-A52D-4746-8666-906EEF1F64A4}" dt="2022-08-17T05:59:16.738" v="2380" actId="20577"/>
          <ac:spMkLst>
            <pc:docMk/>
            <pc:sldMk cId="3180924067" sldId="304"/>
            <ac:spMk id="39" creationId="{39FAD575-87FF-324D-29E1-8D5C548B2A10}"/>
          </ac:spMkLst>
        </pc:spChg>
        <pc:spChg chg="add del mod">
          <ac:chgData name="박민지" userId="8cd2928b-fb69-4a34-b7ec-bae7cef32d1f" providerId="ADAL" clId="{FF2B918A-A52D-4746-8666-906EEF1F64A4}" dt="2022-08-17T05:59:21.964" v="2383" actId="478"/>
          <ac:spMkLst>
            <pc:docMk/>
            <pc:sldMk cId="3180924067" sldId="304"/>
            <ac:spMk id="41" creationId="{57971448-80AD-0BE9-3EE7-13E6BF07AD42}"/>
          </ac:spMkLst>
        </pc:spChg>
        <pc:spChg chg="add mod">
          <ac:chgData name="박민지" userId="8cd2928b-fb69-4a34-b7ec-bae7cef32d1f" providerId="ADAL" clId="{FF2B918A-A52D-4746-8666-906EEF1F64A4}" dt="2022-08-17T05:59:35.375" v="2395" actId="20577"/>
          <ac:spMkLst>
            <pc:docMk/>
            <pc:sldMk cId="3180924067" sldId="304"/>
            <ac:spMk id="42" creationId="{61333531-A618-3EC0-BD97-64AF8944BC12}"/>
          </ac:spMkLst>
        </pc:spChg>
        <pc:spChg chg="add mod">
          <ac:chgData name="박민지" userId="8cd2928b-fb69-4a34-b7ec-bae7cef32d1f" providerId="ADAL" clId="{FF2B918A-A52D-4746-8666-906EEF1F64A4}" dt="2022-08-17T05:59:41.725" v="2399" actId="20577"/>
          <ac:spMkLst>
            <pc:docMk/>
            <pc:sldMk cId="3180924067" sldId="304"/>
            <ac:spMk id="43" creationId="{9FF37DEC-893E-2667-12C8-56FC10E4FF1F}"/>
          </ac:spMkLst>
        </pc:spChg>
        <pc:spChg chg="mod">
          <ac:chgData name="박민지" userId="8cd2928b-fb69-4a34-b7ec-bae7cef32d1f" providerId="ADAL" clId="{FF2B918A-A52D-4746-8666-906EEF1F64A4}" dt="2022-08-17T05:52:46.963" v="2296" actId="1076"/>
          <ac:spMkLst>
            <pc:docMk/>
            <pc:sldMk cId="3180924067" sldId="304"/>
            <ac:spMk id="48" creationId="{BD0EF4AA-43CE-8802-5471-C033C7298BFD}"/>
          </ac:spMkLst>
        </pc:spChg>
        <pc:spChg chg="del mod ord">
          <ac:chgData name="박민지" userId="8cd2928b-fb69-4a34-b7ec-bae7cef32d1f" providerId="ADAL" clId="{FF2B918A-A52D-4746-8666-906EEF1F64A4}" dt="2022-08-17T05:50:35.102" v="2277" actId="478"/>
          <ac:spMkLst>
            <pc:docMk/>
            <pc:sldMk cId="3180924067" sldId="304"/>
            <ac:spMk id="49" creationId="{FB1609E1-DA97-94EE-B4CE-7C7C378AD12E}"/>
          </ac:spMkLst>
        </pc:spChg>
        <pc:spChg chg="del">
          <ac:chgData name="박민지" userId="8cd2928b-fb69-4a34-b7ec-bae7cef32d1f" providerId="ADAL" clId="{FF2B918A-A52D-4746-8666-906EEF1F64A4}" dt="2022-08-17T05:51:45.314" v="2286" actId="478"/>
          <ac:spMkLst>
            <pc:docMk/>
            <pc:sldMk cId="3180924067" sldId="304"/>
            <ac:spMk id="55" creationId="{FC231B6C-FA32-AB63-231D-53327EA9C4C8}"/>
          </ac:spMkLst>
        </pc:spChg>
        <pc:spChg chg="mod">
          <ac:chgData name="박민지" userId="8cd2928b-fb69-4a34-b7ec-bae7cef32d1f" providerId="ADAL" clId="{FF2B918A-A52D-4746-8666-906EEF1F64A4}" dt="2022-08-17T05:53:36.583" v="2318" actId="20577"/>
          <ac:spMkLst>
            <pc:docMk/>
            <pc:sldMk cId="3180924067" sldId="304"/>
            <ac:spMk id="89" creationId="{E4E2EF5F-7B76-75FE-4439-83611581D39C}"/>
          </ac:spMkLst>
        </pc:spChg>
        <pc:spChg chg="mod">
          <ac:chgData name="박민지" userId="8cd2928b-fb69-4a34-b7ec-bae7cef32d1f" providerId="ADAL" clId="{FF2B918A-A52D-4746-8666-906EEF1F64A4}" dt="2022-08-17T05:47:14.412" v="2223" actId="1076"/>
          <ac:spMkLst>
            <pc:docMk/>
            <pc:sldMk cId="3180924067" sldId="304"/>
            <ac:spMk id="92" creationId="{E5B1BB85-4A6F-4716-6928-B5482B443CCE}"/>
          </ac:spMkLst>
        </pc:spChg>
        <pc:spChg chg="mod">
          <ac:chgData name="박민지" userId="8cd2928b-fb69-4a34-b7ec-bae7cef32d1f" providerId="ADAL" clId="{FF2B918A-A52D-4746-8666-906EEF1F64A4}" dt="2022-08-17T05:54:58.741" v="2343" actId="20577"/>
          <ac:spMkLst>
            <pc:docMk/>
            <pc:sldMk cId="3180924067" sldId="304"/>
            <ac:spMk id="93" creationId="{02B650C0-2EC2-BE92-8052-2034BF66546D}"/>
          </ac:spMkLst>
        </pc:spChg>
        <pc:spChg chg="mod">
          <ac:chgData name="박민지" userId="8cd2928b-fb69-4a34-b7ec-bae7cef32d1f" providerId="ADAL" clId="{FF2B918A-A52D-4746-8666-906EEF1F64A4}" dt="2022-08-17T05:58:53.410" v="2365" actId="1076"/>
          <ac:spMkLst>
            <pc:docMk/>
            <pc:sldMk cId="3180924067" sldId="304"/>
            <ac:spMk id="117" creationId="{36F4CA1E-CC50-B3C6-39B8-A5E6F8C7F307}"/>
          </ac:spMkLst>
        </pc:spChg>
        <pc:spChg chg="mod">
          <ac:chgData name="박민지" userId="8cd2928b-fb69-4a34-b7ec-bae7cef32d1f" providerId="ADAL" clId="{FF2B918A-A52D-4746-8666-906EEF1F64A4}" dt="2022-08-17T05:58:53.410" v="2365" actId="1076"/>
          <ac:spMkLst>
            <pc:docMk/>
            <pc:sldMk cId="3180924067" sldId="304"/>
            <ac:spMk id="118" creationId="{C8BAFB59-8150-B9E0-C1D1-082955F7C02A}"/>
          </ac:spMkLst>
        </pc:spChg>
        <pc:spChg chg="mod">
          <ac:chgData name="박민지" userId="8cd2928b-fb69-4a34-b7ec-bae7cef32d1f" providerId="ADAL" clId="{FF2B918A-A52D-4746-8666-906EEF1F64A4}" dt="2022-08-17T05:58:53.410" v="2365" actId="1076"/>
          <ac:spMkLst>
            <pc:docMk/>
            <pc:sldMk cId="3180924067" sldId="304"/>
            <ac:spMk id="119" creationId="{B570F148-F125-E438-AAFE-AA153067916A}"/>
          </ac:spMkLst>
        </pc:spChg>
        <pc:spChg chg="mod">
          <ac:chgData name="박민지" userId="8cd2928b-fb69-4a34-b7ec-bae7cef32d1f" providerId="ADAL" clId="{FF2B918A-A52D-4746-8666-906EEF1F64A4}" dt="2022-08-17T05:58:53.410" v="2365" actId="1076"/>
          <ac:spMkLst>
            <pc:docMk/>
            <pc:sldMk cId="3180924067" sldId="304"/>
            <ac:spMk id="120" creationId="{D99A2B49-1163-3026-3F26-75CAF51141F7}"/>
          </ac:spMkLst>
        </pc:spChg>
        <pc:spChg chg="mod">
          <ac:chgData name="박민지" userId="8cd2928b-fb69-4a34-b7ec-bae7cef32d1f" providerId="ADAL" clId="{FF2B918A-A52D-4746-8666-906EEF1F64A4}" dt="2022-08-17T05:58:53.410" v="2365" actId="1076"/>
          <ac:spMkLst>
            <pc:docMk/>
            <pc:sldMk cId="3180924067" sldId="304"/>
            <ac:spMk id="121" creationId="{09212FFE-3CFD-3A80-CD9B-5A4E11A481BE}"/>
          </ac:spMkLst>
        </pc:spChg>
        <pc:spChg chg="del">
          <ac:chgData name="박민지" userId="8cd2928b-fb69-4a34-b7ec-bae7cef32d1f" providerId="ADAL" clId="{FF2B918A-A52D-4746-8666-906EEF1F64A4}" dt="2022-08-17T05:49:36.872" v="2264" actId="478"/>
          <ac:spMkLst>
            <pc:docMk/>
            <pc:sldMk cId="3180924067" sldId="304"/>
            <ac:spMk id="123" creationId="{AEFB404A-190B-A753-68B4-A7E9106A068A}"/>
          </ac:spMkLst>
        </pc:spChg>
        <pc:spChg chg="del mod">
          <ac:chgData name="박민지" userId="8cd2928b-fb69-4a34-b7ec-bae7cef32d1f" providerId="ADAL" clId="{FF2B918A-A52D-4746-8666-906EEF1F64A4}" dt="2022-08-17T05:47:20.162" v="2225" actId="478"/>
          <ac:spMkLst>
            <pc:docMk/>
            <pc:sldMk cId="3180924067" sldId="304"/>
            <ac:spMk id="127" creationId="{697ACAF1-5692-8D39-A89E-881567BA8B3C}"/>
          </ac:spMkLst>
        </pc:spChg>
        <pc:spChg chg="mod">
          <ac:chgData name="박민지" userId="8cd2928b-fb69-4a34-b7ec-bae7cef32d1f" providerId="ADAL" clId="{FF2B918A-A52D-4746-8666-906EEF1F64A4}" dt="2022-08-17T05:55:10.606" v="2364"/>
          <ac:spMkLst>
            <pc:docMk/>
            <pc:sldMk cId="3180924067" sldId="304"/>
            <ac:spMk id="128" creationId="{EF8920AC-C18C-C22C-1AB3-93B133C7E1B1}"/>
          </ac:spMkLst>
        </pc:spChg>
        <pc:spChg chg="mod">
          <ac:chgData name="박민지" userId="8cd2928b-fb69-4a34-b7ec-bae7cef32d1f" providerId="ADAL" clId="{FF2B918A-A52D-4746-8666-906EEF1F64A4}" dt="2022-08-17T05:47:06.184" v="2222" actId="20577"/>
          <ac:spMkLst>
            <pc:docMk/>
            <pc:sldMk cId="3180924067" sldId="304"/>
            <ac:spMk id="130" creationId="{EA106FDA-765C-1878-B973-D4E0CE399C47}"/>
          </ac:spMkLst>
        </pc:spChg>
        <pc:spChg chg="mod">
          <ac:chgData name="박민지" userId="8cd2928b-fb69-4a34-b7ec-bae7cef32d1f" providerId="ADAL" clId="{FF2B918A-A52D-4746-8666-906EEF1F64A4}" dt="2022-08-17T05:58:56.591" v="2366" actId="1076"/>
          <ac:spMkLst>
            <pc:docMk/>
            <pc:sldMk cId="3180924067" sldId="304"/>
            <ac:spMk id="131" creationId="{349EFC5A-48C2-9CBC-6A79-365F3646C770}"/>
          </ac:spMkLst>
        </pc:spChg>
        <pc:spChg chg="mod">
          <ac:chgData name="박민지" userId="8cd2928b-fb69-4a34-b7ec-bae7cef32d1f" providerId="ADAL" clId="{FF2B918A-A52D-4746-8666-906EEF1F64A4}" dt="2022-08-17T05:51:11.352" v="2282" actId="1076"/>
          <ac:spMkLst>
            <pc:docMk/>
            <pc:sldMk cId="3180924067" sldId="304"/>
            <ac:spMk id="132" creationId="{DC7D10CB-9F03-D696-0A59-FCEF0738931F}"/>
          </ac:spMkLst>
        </pc:spChg>
        <pc:spChg chg="mod">
          <ac:chgData name="박민지" userId="8cd2928b-fb69-4a34-b7ec-bae7cef32d1f" providerId="ADAL" clId="{FF2B918A-A52D-4746-8666-906EEF1F64A4}" dt="2022-08-17T05:58:53.410" v="2365" actId="1076"/>
          <ac:spMkLst>
            <pc:docMk/>
            <pc:sldMk cId="3180924067" sldId="304"/>
            <ac:spMk id="133" creationId="{021F95DE-765E-5E11-CA7E-DFE76022CE7E}"/>
          </ac:spMkLst>
        </pc:spChg>
        <pc:spChg chg="mod">
          <ac:chgData name="박민지" userId="8cd2928b-fb69-4a34-b7ec-bae7cef32d1f" providerId="ADAL" clId="{FF2B918A-A52D-4746-8666-906EEF1F64A4}" dt="2022-08-17T05:58:53.410" v="2365" actId="1076"/>
          <ac:spMkLst>
            <pc:docMk/>
            <pc:sldMk cId="3180924067" sldId="304"/>
            <ac:spMk id="138" creationId="{94935733-6950-32A2-7960-CA779862A3C5}"/>
          </ac:spMkLst>
        </pc:spChg>
        <pc:spChg chg="del">
          <ac:chgData name="박민지" userId="8cd2928b-fb69-4a34-b7ec-bae7cef32d1f" providerId="ADAL" clId="{FF2B918A-A52D-4746-8666-906EEF1F64A4}" dt="2022-08-17T05:47:39.826" v="2228" actId="478"/>
          <ac:spMkLst>
            <pc:docMk/>
            <pc:sldMk cId="3180924067" sldId="304"/>
            <ac:spMk id="139" creationId="{86FF80B2-5897-96B3-5FCD-859DEAE59BFD}"/>
          </ac:spMkLst>
        </pc:spChg>
        <pc:spChg chg="del">
          <ac:chgData name="박민지" userId="8cd2928b-fb69-4a34-b7ec-bae7cef32d1f" providerId="ADAL" clId="{FF2B918A-A52D-4746-8666-906EEF1F64A4}" dt="2022-08-17T05:47:39.826" v="2228" actId="478"/>
          <ac:spMkLst>
            <pc:docMk/>
            <pc:sldMk cId="3180924067" sldId="304"/>
            <ac:spMk id="141" creationId="{728E4EDA-EC5D-F79D-B0E3-62AE21C94767}"/>
          </ac:spMkLst>
        </pc:spChg>
        <pc:spChg chg="del">
          <ac:chgData name="박민지" userId="8cd2928b-fb69-4a34-b7ec-bae7cef32d1f" providerId="ADAL" clId="{FF2B918A-A52D-4746-8666-906EEF1F64A4}" dt="2022-08-17T05:47:39.826" v="2228" actId="478"/>
          <ac:spMkLst>
            <pc:docMk/>
            <pc:sldMk cId="3180924067" sldId="304"/>
            <ac:spMk id="142" creationId="{ED0AC80A-771A-BB3E-773C-2F573EF69F8B}"/>
          </ac:spMkLst>
        </pc:spChg>
        <pc:spChg chg="del">
          <ac:chgData name="박민지" userId="8cd2928b-fb69-4a34-b7ec-bae7cef32d1f" providerId="ADAL" clId="{FF2B918A-A52D-4746-8666-906EEF1F64A4}" dt="2022-08-17T05:47:39.826" v="2228" actId="478"/>
          <ac:spMkLst>
            <pc:docMk/>
            <pc:sldMk cId="3180924067" sldId="304"/>
            <ac:spMk id="143" creationId="{27B016E5-7853-97D0-31D4-535E9FA8A8AA}"/>
          </ac:spMkLst>
        </pc:spChg>
        <pc:spChg chg="del">
          <ac:chgData name="박민지" userId="8cd2928b-fb69-4a34-b7ec-bae7cef32d1f" providerId="ADAL" clId="{FF2B918A-A52D-4746-8666-906EEF1F64A4}" dt="2022-08-17T05:47:39.826" v="2228" actId="478"/>
          <ac:spMkLst>
            <pc:docMk/>
            <pc:sldMk cId="3180924067" sldId="304"/>
            <ac:spMk id="144" creationId="{9D88446F-31FF-BF68-8496-A9601D00B5EE}"/>
          </ac:spMkLst>
        </pc:spChg>
        <pc:spChg chg="del">
          <ac:chgData name="박민지" userId="8cd2928b-fb69-4a34-b7ec-bae7cef32d1f" providerId="ADAL" clId="{FF2B918A-A52D-4746-8666-906EEF1F64A4}" dt="2022-08-17T05:47:39.826" v="2228" actId="478"/>
          <ac:spMkLst>
            <pc:docMk/>
            <pc:sldMk cId="3180924067" sldId="304"/>
            <ac:spMk id="146" creationId="{CD34B884-AD51-4571-6F44-B36AFCD7ACB3}"/>
          </ac:spMkLst>
        </pc:spChg>
        <pc:spChg chg="del">
          <ac:chgData name="박민지" userId="8cd2928b-fb69-4a34-b7ec-bae7cef32d1f" providerId="ADAL" clId="{FF2B918A-A52D-4746-8666-906EEF1F64A4}" dt="2022-08-17T05:47:39.826" v="2228" actId="478"/>
          <ac:spMkLst>
            <pc:docMk/>
            <pc:sldMk cId="3180924067" sldId="304"/>
            <ac:spMk id="147" creationId="{C464C5BF-AF37-2664-54F6-D0540CB9D408}"/>
          </ac:spMkLst>
        </pc:spChg>
        <pc:spChg chg="del">
          <ac:chgData name="박민지" userId="8cd2928b-fb69-4a34-b7ec-bae7cef32d1f" providerId="ADAL" clId="{FF2B918A-A52D-4746-8666-906EEF1F64A4}" dt="2022-08-17T05:47:39.826" v="2228" actId="478"/>
          <ac:spMkLst>
            <pc:docMk/>
            <pc:sldMk cId="3180924067" sldId="304"/>
            <ac:spMk id="148" creationId="{25861756-6E25-EA4D-8976-5CE1C78EB2A3}"/>
          </ac:spMkLst>
        </pc:spChg>
        <pc:spChg chg="del">
          <ac:chgData name="박민지" userId="8cd2928b-fb69-4a34-b7ec-bae7cef32d1f" providerId="ADAL" clId="{FF2B918A-A52D-4746-8666-906EEF1F64A4}" dt="2022-08-17T05:47:39.826" v="2228" actId="478"/>
          <ac:spMkLst>
            <pc:docMk/>
            <pc:sldMk cId="3180924067" sldId="304"/>
            <ac:spMk id="149" creationId="{58A9838E-DBF7-2BE8-357E-323E58721FB0}"/>
          </ac:spMkLst>
        </pc:spChg>
        <pc:picChg chg="add mod">
          <ac:chgData name="박민지" userId="8cd2928b-fb69-4a34-b7ec-bae7cef32d1f" providerId="ADAL" clId="{FF2B918A-A52D-4746-8666-906EEF1F64A4}" dt="2022-08-17T05:51:11.352" v="2282" actId="1076"/>
          <ac:picMkLst>
            <pc:docMk/>
            <pc:sldMk cId="3180924067" sldId="304"/>
            <ac:picMk id="12" creationId="{514E6FAC-292A-B4D1-1922-66478E9637B4}"/>
          </ac:picMkLst>
        </pc:picChg>
        <pc:picChg chg="add mod">
          <ac:chgData name="박민지" userId="8cd2928b-fb69-4a34-b7ec-bae7cef32d1f" providerId="ADAL" clId="{FF2B918A-A52D-4746-8666-906EEF1F64A4}" dt="2022-08-17T05:51:21.015" v="2284" actId="1076"/>
          <ac:picMkLst>
            <pc:docMk/>
            <pc:sldMk cId="3180924067" sldId="304"/>
            <ac:picMk id="15" creationId="{A8A981A3-C6B5-4ADD-80A5-1BB437401A34}"/>
          </ac:picMkLst>
        </pc:picChg>
        <pc:picChg chg="del">
          <ac:chgData name="박민지" userId="8cd2928b-fb69-4a34-b7ec-bae7cef32d1f" providerId="ADAL" clId="{FF2B918A-A52D-4746-8666-906EEF1F64A4}" dt="2022-08-17T05:49:10.538" v="2256" actId="478"/>
          <ac:picMkLst>
            <pc:docMk/>
            <pc:sldMk cId="3180924067" sldId="304"/>
            <ac:picMk id="35" creationId="{BFE0F6FC-FE4B-D9B3-B45C-1FD9555BDD65}"/>
          </ac:picMkLst>
        </pc:picChg>
        <pc:picChg chg="del">
          <ac:chgData name="박민지" userId="8cd2928b-fb69-4a34-b7ec-bae7cef32d1f" providerId="ADAL" clId="{FF2B918A-A52D-4746-8666-906EEF1F64A4}" dt="2022-08-17T05:47:39.826" v="2228" actId="478"/>
          <ac:picMkLst>
            <pc:docMk/>
            <pc:sldMk cId="3180924067" sldId="304"/>
            <ac:picMk id="140" creationId="{D3A39CD0-4D14-DBF9-1B9F-84FFF9C1121B}"/>
          </ac:picMkLst>
        </pc:picChg>
        <pc:cxnChg chg="add del mod">
          <ac:chgData name="박민지" userId="8cd2928b-fb69-4a34-b7ec-bae7cef32d1f" providerId="ADAL" clId="{FF2B918A-A52D-4746-8666-906EEF1F64A4}" dt="2022-08-17T05:59:04.813" v="2368"/>
          <ac:cxnSpMkLst>
            <pc:docMk/>
            <pc:sldMk cId="3180924067" sldId="304"/>
            <ac:cxnSpMk id="31" creationId="{343E06ED-AA5C-4556-B524-B5715EB8F251}"/>
          </ac:cxnSpMkLst>
        </pc:cxnChg>
        <pc:cxnChg chg="add del mod">
          <ac:chgData name="박민지" userId="8cd2928b-fb69-4a34-b7ec-bae7cef32d1f" providerId="ADAL" clId="{FF2B918A-A52D-4746-8666-906EEF1F64A4}" dt="2022-08-17T05:59:20.727" v="2382" actId="478"/>
          <ac:cxnSpMkLst>
            <pc:docMk/>
            <pc:sldMk cId="3180924067" sldId="304"/>
            <ac:cxnSpMk id="40" creationId="{AD08A4AF-B908-FDB8-0F20-18955F0976B6}"/>
          </ac:cxnSpMkLst>
        </pc:cxnChg>
        <pc:cxnChg chg="mod">
          <ac:chgData name="박민지" userId="8cd2928b-fb69-4a34-b7ec-bae7cef32d1f" providerId="ADAL" clId="{FF2B918A-A52D-4746-8666-906EEF1F64A4}" dt="2022-08-17T05:52:38.367" v="2293" actId="1076"/>
          <ac:cxnSpMkLst>
            <pc:docMk/>
            <pc:sldMk cId="3180924067" sldId="304"/>
            <ac:cxnSpMk id="47" creationId="{587C6694-81A2-C0E5-EEF4-7AF73160A9CE}"/>
          </ac:cxnSpMkLst>
        </pc:cxnChg>
        <pc:cxnChg chg="mod">
          <ac:chgData name="박민지" userId="8cd2928b-fb69-4a34-b7ec-bae7cef32d1f" providerId="ADAL" clId="{FF2B918A-A52D-4746-8666-906EEF1F64A4}" dt="2022-08-17T05:58:53.410" v="2365" actId="1076"/>
          <ac:cxnSpMkLst>
            <pc:docMk/>
            <pc:sldMk cId="3180924067" sldId="304"/>
            <ac:cxnSpMk id="136" creationId="{90CF76F2-0202-F739-99D8-1DA1FF9EE20E}"/>
          </ac:cxnSpMkLst>
        </pc:cxnChg>
      </pc:sldChg>
      <pc:sldChg chg="del">
        <pc:chgData name="박민지" userId="8cd2928b-fb69-4a34-b7ec-bae7cef32d1f" providerId="ADAL" clId="{FF2B918A-A52D-4746-8666-906EEF1F64A4}" dt="2022-08-16T17:24:51.292" v="1691" actId="47"/>
        <pc:sldMkLst>
          <pc:docMk/>
          <pc:sldMk cId="1910488447" sldId="305"/>
        </pc:sldMkLst>
      </pc:sldChg>
      <pc:sldChg chg="delSp modSp del mod ord">
        <pc:chgData name="박민지" userId="8cd2928b-fb69-4a34-b7ec-bae7cef32d1f" providerId="ADAL" clId="{FF2B918A-A52D-4746-8666-906EEF1F64A4}" dt="2022-08-16T10:58:23.692" v="814" actId="47"/>
        <pc:sldMkLst>
          <pc:docMk/>
          <pc:sldMk cId="393135241" sldId="307"/>
        </pc:sldMkLst>
        <pc:spChg chg="mod">
          <ac:chgData name="박민지" userId="8cd2928b-fb69-4a34-b7ec-bae7cef32d1f" providerId="ADAL" clId="{FF2B918A-A52D-4746-8666-906EEF1F64A4}" dt="2022-08-14T13:18:20.201" v="214" actId="1076"/>
          <ac:spMkLst>
            <pc:docMk/>
            <pc:sldMk cId="393135241" sldId="307"/>
            <ac:spMk id="14" creationId="{68372980-E73B-9BA6-E2B7-F0B8A677DB7F}"/>
          </ac:spMkLst>
        </pc:spChg>
        <pc:spChg chg="mod">
          <ac:chgData name="박민지" userId="8cd2928b-fb69-4a34-b7ec-bae7cef32d1f" providerId="ADAL" clId="{FF2B918A-A52D-4746-8666-906EEF1F64A4}" dt="2022-08-14T13:18:32.565" v="218" actId="1076"/>
          <ac:spMkLst>
            <pc:docMk/>
            <pc:sldMk cId="393135241" sldId="307"/>
            <ac:spMk id="28" creationId="{01477C27-6ADC-0D51-7B16-8DF890E5053D}"/>
          </ac:spMkLst>
        </pc:spChg>
        <pc:spChg chg="mod">
          <ac:chgData name="박민지" userId="8cd2928b-fb69-4a34-b7ec-bae7cef32d1f" providerId="ADAL" clId="{FF2B918A-A52D-4746-8666-906EEF1F64A4}" dt="2022-08-14T13:18:30.131" v="217" actId="1076"/>
          <ac:spMkLst>
            <pc:docMk/>
            <pc:sldMk cId="393135241" sldId="307"/>
            <ac:spMk id="140" creationId="{F2F204A5-E1A5-1CAE-FF74-3997A685B134}"/>
          </ac:spMkLst>
        </pc:spChg>
        <pc:spChg chg="mod">
          <ac:chgData name="박민지" userId="8cd2928b-fb69-4a34-b7ec-bae7cef32d1f" providerId="ADAL" clId="{FF2B918A-A52D-4746-8666-906EEF1F64A4}" dt="2022-08-14T13:18:22.321" v="215" actId="1076"/>
          <ac:spMkLst>
            <pc:docMk/>
            <pc:sldMk cId="393135241" sldId="307"/>
            <ac:spMk id="141" creationId="{2B897FDD-E94F-6062-08CB-EDFD76E0E6A6}"/>
          </ac:spMkLst>
        </pc:spChg>
        <pc:spChg chg="del">
          <ac:chgData name="박민지" userId="8cd2928b-fb69-4a34-b7ec-bae7cef32d1f" providerId="ADAL" clId="{FF2B918A-A52D-4746-8666-906EEF1F64A4}" dt="2022-08-14T13:18:03.313" v="209" actId="478"/>
          <ac:spMkLst>
            <pc:docMk/>
            <pc:sldMk cId="393135241" sldId="307"/>
            <ac:spMk id="142" creationId="{1B7B710A-6A24-93A0-3116-63FFAB6CFE85}"/>
          </ac:spMkLst>
        </pc:spChg>
        <pc:grpChg chg="mod">
          <ac:chgData name="박민지" userId="8cd2928b-fb69-4a34-b7ec-bae7cef32d1f" providerId="ADAL" clId="{FF2B918A-A52D-4746-8666-906EEF1F64A4}" dt="2022-08-14T13:18:27.563" v="216" actId="1076"/>
          <ac:grpSpMkLst>
            <pc:docMk/>
            <pc:sldMk cId="393135241" sldId="307"/>
            <ac:grpSpMk id="89" creationId="{677804BF-57B4-D1D2-1CF6-E29513E29787}"/>
          </ac:grpSpMkLst>
        </pc:grpChg>
        <pc:grpChg chg="mod">
          <ac:chgData name="박민지" userId="8cd2928b-fb69-4a34-b7ec-bae7cef32d1f" providerId="ADAL" clId="{FF2B918A-A52D-4746-8666-906EEF1F64A4}" dt="2022-08-14T13:18:27.563" v="216" actId="1076"/>
          <ac:grpSpMkLst>
            <pc:docMk/>
            <pc:sldMk cId="393135241" sldId="307"/>
            <ac:grpSpMk id="93" creationId="{1759FD64-BBF6-8FFF-C458-A0CBBBEBABA2}"/>
          </ac:grpSpMkLst>
        </pc:grpChg>
        <pc:grpChg chg="mod">
          <ac:chgData name="박민지" userId="8cd2928b-fb69-4a34-b7ec-bae7cef32d1f" providerId="ADAL" clId="{FF2B918A-A52D-4746-8666-906EEF1F64A4}" dt="2022-08-14T13:18:27.563" v="216" actId="1076"/>
          <ac:grpSpMkLst>
            <pc:docMk/>
            <pc:sldMk cId="393135241" sldId="307"/>
            <ac:grpSpMk id="96" creationId="{4AA4BDD8-3C24-BD6A-9DAA-9CD84D56C1D6}"/>
          </ac:grpSpMkLst>
        </pc:grpChg>
        <pc:grpChg chg="mod">
          <ac:chgData name="박민지" userId="8cd2928b-fb69-4a34-b7ec-bae7cef32d1f" providerId="ADAL" clId="{FF2B918A-A52D-4746-8666-906EEF1F64A4}" dt="2022-08-14T13:18:27.563" v="216" actId="1076"/>
          <ac:grpSpMkLst>
            <pc:docMk/>
            <pc:sldMk cId="393135241" sldId="307"/>
            <ac:grpSpMk id="120" creationId="{AE1E6D73-27AE-D127-6765-280D263EAB2A}"/>
          </ac:grpSpMkLst>
        </pc:grpChg>
        <pc:grpChg chg="del">
          <ac:chgData name="박민지" userId="8cd2928b-fb69-4a34-b7ec-bae7cef32d1f" providerId="ADAL" clId="{FF2B918A-A52D-4746-8666-906EEF1F64A4}" dt="2022-08-14T13:18:08.633" v="210" actId="478"/>
          <ac:grpSpMkLst>
            <pc:docMk/>
            <pc:sldMk cId="393135241" sldId="307"/>
            <ac:grpSpMk id="124" creationId="{D5274F5D-BC6E-3469-F952-144270BDBAAD}"/>
          </ac:grpSpMkLst>
        </pc:grpChg>
        <pc:grpChg chg="del">
          <ac:chgData name="박민지" userId="8cd2928b-fb69-4a34-b7ec-bae7cef32d1f" providerId="ADAL" clId="{FF2B918A-A52D-4746-8666-906EEF1F64A4}" dt="2022-08-14T13:18:08.633" v="210" actId="478"/>
          <ac:grpSpMkLst>
            <pc:docMk/>
            <pc:sldMk cId="393135241" sldId="307"/>
            <ac:grpSpMk id="128" creationId="{32E8BEDE-966D-45A9-4191-02AF424336D3}"/>
          </ac:grpSpMkLst>
        </pc:grpChg>
        <pc:grpChg chg="del">
          <ac:chgData name="박민지" userId="8cd2928b-fb69-4a34-b7ec-bae7cef32d1f" providerId="ADAL" clId="{FF2B918A-A52D-4746-8666-906EEF1F64A4}" dt="2022-08-14T13:18:08.633" v="210" actId="478"/>
          <ac:grpSpMkLst>
            <pc:docMk/>
            <pc:sldMk cId="393135241" sldId="307"/>
            <ac:grpSpMk id="131" creationId="{06C316B6-AEB2-27AE-C016-0304ECB51707}"/>
          </ac:grpSpMkLst>
        </pc:grpChg>
        <pc:grpChg chg="del">
          <ac:chgData name="박민지" userId="8cd2928b-fb69-4a34-b7ec-bae7cef32d1f" providerId="ADAL" clId="{FF2B918A-A52D-4746-8666-906EEF1F64A4}" dt="2022-08-14T13:18:08.633" v="210" actId="478"/>
          <ac:grpSpMkLst>
            <pc:docMk/>
            <pc:sldMk cId="393135241" sldId="307"/>
            <ac:grpSpMk id="135" creationId="{CC7D8DB0-15BC-E47A-AC03-63403906A166}"/>
          </ac:grpSpMkLst>
        </pc:grpChg>
        <pc:cxnChg chg="mod">
          <ac:chgData name="박민지" userId="8cd2928b-fb69-4a34-b7ec-bae7cef32d1f" providerId="ADAL" clId="{FF2B918A-A52D-4746-8666-906EEF1F64A4}" dt="2022-08-14T13:18:18.280" v="213" actId="1076"/>
          <ac:cxnSpMkLst>
            <pc:docMk/>
            <pc:sldMk cId="393135241" sldId="307"/>
            <ac:cxnSpMk id="8" creationId="{01CD4DEC-D11A-EC73-C6A2-6864E663EB90}"/>
          </ac:cxnSpMkLst>
        </pc:cxnChg>
        <pc:cxnChg chg="mod">
          <ac:chgData name="박민지" userId="8cd2928b-fb69-4a34-b7ec-bae7cef32d1f" providerId="ADAL" clId="{FF2B918A-A52D-4746-8666-906EEF1F64A4}" dt="2022-08-14T13:18:27.563" v="216" actId="1076"/>
          <ac:cxnSpMkLst>
            <pc:docMk/>
            <pc:sldMk cId="393135241" sldId="307"/>
            <ac:cxnSpMk id="92" creationId="{77D02C2D-1103-B60C-B489-4EF2404BF222}"/>
          </ac:cxnSpMkLst>
        </pc:cxnChg>
        <pc:cxnChg chg="mod">
          <ac:chgData name="박민지" userId="8cd2928b-fb69-4a34-b7ec-bae7cef32d1f" providerId="ADAL" clId="{FF2B918A-A52D-4746-8666-906EEF1F64A4}" dt="2022-08-14T13:18:27.563" v="216" actId="1076"/>
          <ac:cxnSpMkLst>
            <pc:docMk/>
            <pc:sldMk cId="393135241" sldId="307"/>
            <ac:cxnSpMk id="99" creationId="{4ADF16D5-3A3D-72EF-79AC-E3AB4B983C96}"/>
          </ac:cxnSpMkLst>
        </pc:cxnChg>
        <pc:cxnChg chg="mod">
          <ac:chgData name="박민지" userId="8cd2928b-fb69-4a34-b7ec-bae7cef32d1f" providerId="ADAL" clId="{FF2B918A-A52D-4746-8666-906EEF1F64A4}" dt="2022-08-14T13:18:27.563" v="216" actId="1076"/>
          <ac:cxnSpMkLst>
            <pc:docMk/>
            <pc:sldMk cId="393135241" sldId="307"/>
            <ac:cxnSpMk id="123" creationId="{EA6B846A-0E7E-472F-8785-37E73C43107F}"/>
          </ac:cxnSpMkLst>
        </pc:cxnChg>
        <pc:cxnChg chg="del">
          <ac:chgData name="박민지" userId="8cd2928b-fb69-4a34-b7ec-bae7cef32d1f" providerId="ADAL" clId="{FF2B918A-A52D-4746-8666-906EEF1F64A4}" dt="2022-08-14T13:18:08.633" v="210" actId="478"/>
          <ac:cxnSpMkLst>
            <pc:docMk/>
            <pc:sldMk cId="393135241" sldId="307"/>
            <ac:cxnSpMk id="127" creationId="{45903D0E-FE71-E439-2C83-3169812B5181}"/>
          </ac:cxnSpMkLst>
        </pc:cxnChg>
        <pc:cxnChg chg="del">
          <ac:chgData name="박민지" userId="8cd2928b-fb69-4a34-b7ec-bae7cef32d1f" providerId="ADAL" clId="{FF2B918A-A52D-4746-8666-906EEF1F64A4}" dt="2022-08-14T13:18:08.633" v="210" actId="478"/>
          <ac:cxnSpMkLst>
            <pc:docMk/>
            <pc:sldMk cId="393135241" sldId="307"/>
            <ac:cxnSpMk id="134" creationId="{6688B6CA-8045-02AB-754A-9C22E6A53515}"/>
          </ac:cxnSpMkLst>
        </pc:cxnChg>
        <pc:cxnChg chg="del">
          <ac:chgData name="박민지" userId="8cd2928b-fb69-4a34-b7ec-bae7cef32d1f" providerId="ADAL" clId="{FF2B918A-A52D-4746-8666-906EEF1F64A4}" dt="2022-08-14T13:18:08.633" v="210" actId="478"/>
          <ac:cxnSpMkLst>
            <pc:docMk/>
            <pc:sldMk cId="393135241" sldId="307"/>
            <ac:cxnSpMk id="139" creationId="{229152DA-95FF-F082-35B4-F3697B02DBB4}"/>
          </ac:cxnSpMkLst>
        </pc:cxnChg>
      </pc:sldChg>
      <pc:sldChg chg="del">
        <pc:chgData name="박민지" userId="8cd2928b-fb69-4a34-b7ec-bae7cef32d1f" providerId="ADAL" clId="{FF2B918A-A52D-4746-8666-906EEF1F64A4}" dt="2022-08-16T17:24:51.292" v="1691" actId="47"/>
        <pc:sldMkLst>
          <pc:docMk/>
          <pc:sldMk cId="982433159" sldId="308"/>
        </pc:sldMkLst>
      </pc:sldChg>
      <pc:sldChg chg="del">
        <pc:chgData name="박민지" userId="8cd2928b-fb69-4a34-b7ec-bae7cef32d1f" providerId="ADAL" clId="{FF2B918A-A52D-4746-8666-906EEF1F64A4}" dt="2022-08-16T17:24:51.292" v="1691" actId="47"/>
        <pc:sldMkLst>
          <pc:docMk/>
          <pc:sldMk cId="3298467358" sldId="309"/>
        </pc:sldMkLst>
      </pc:sldChg>
      <pc:sldChg chg="addSp delSp modSp add del mod">
        <pc:chgData name="박민지" userId="8cd2928b-fb69-4a34-b7ec-bae7cef32d1f" providerId="ADAL" clId="{FF2B918A-A52D-4746-8666-906EEF1F64A4}" dt="2022-08-16T16:39:20.914" v="1644" actId="47"/>
        <pc:sldMkLst>
          <pc:docMk/>
          <pc:sldMk cId="252041648" sldId="310"/>
        </pc:sldMkLst>
        <pc:spChg chg="add del mod">
          <ac:chgData name="박민지" userId="8cd2928b-fb69-4a34-b7ec-bae7cef32d1f" providerId="ADAL" clId="{FF2B918A-A52D-4746-8666-906EEF1F64A4}" dt="2022-08-16T16:13:45.754" v="1037" actId="478"/>
          <ac:spMkLst>
            <pc:docMk/>
            <pc:sldMk cId="252041648" sldId="310"/>
            <ac:spMk id="7" creationId="{95C3989A-13FF-497A-8082-DB851B913533}"/>
          </ac:spMkLst>
        </pc:spChg>
        <pc:spChg chg="add del mod">
          <ac:chgData name="박민지" userId="8cd2928b-fb69-4a34-b7ec-bae7cef32d1f" providerId="ADAL" clId="{FF2B918A-A52D-4746-8666-906EEF1F64A4}" dt="2022-08-16T16:13:45.754" v="1037" actId="478"/>
          <ac:spMkLst>
            <pc:docMk/>
            <pc:sldMk cId="252041648" sldId="310"/>
            <ac:spMk id="12" creationId="{4AE936A5-F0EB-5943-862F-6A7352012BB0}"/>
          </ac:spMkLst>
        </pc:spChg>
        <pc:spChg chg="add del mod">
          <ac:chgData name="박민지" userId="8cd2928b-fb69-4a34-b7ec-bae7cef32d1f" providerId="ADAL" clId="{FF2B918A-A52D-4746-8666-906EEF1F64A4}" dt="2022-08-16T16:13:45.754" v="1037" actId="478"/>
          <ac:spMkLst>
            <pc:docMk/>
            <pc:sldMk cId="252041648" sldId="310"/>
            <ac:spMk id="13" creationId="{99332E47-CB99-8FBF-FF19-E366D640E74A}"/>
          </ac:spMkLst>
        </pc:spChg>
        <pc:spChg chg="add del mod">
          <ac:chgData name="박민지" userId="8cd2928b-fb69-4a34-b7ec-bae7cef32d1f" providerId="ADAL" clId="{FF2B918A-A52D-4746-8666-906EEF1F64A4}" dt="2022-08-16T16:13:45.754" v="1037" actId="478"/>
          <ac:spMkLst>
            <pc:docMk/>
            <pc:sldMk cId="252041648" sldId="310"/>
            <ac:spMk id="14" creationId="{6CADBC51-D8A3-B66F-04B3-5E347A7DE821}"/>
          </ac:spMkLst>
        </pc:spChg>
        <pc:spChg chg="del">
          <ac:chgData name="박민지" userId="8cd2928b-fb69-4a34-b7ec-bae7cef32d1f" providerId="ADAL" clId="{FF2B918A-A52D-4746-8666-906EEF1F64A4}" dt="2022-08-16T16:06:25.910" v="1006" actId="478"/>
          <ac:spMkLst>
            <pc:docMk/>
            <pc:sldMk cId="252041648" sldId="310"/>
            <ac:spMk id="15" creationId="{EFFDE57B-A7D7-0B67-A0FC-73C85061B8A9}"/>
          </ac:spMkLst>
        </pc:spChg>
        <pc:spChg chg="del">
          <ac:chgData name="박민지" userId="8cd2928b-fb69-4a34-b7ec-bae7cef32d1f" providerId="ADAL" clId="{FF2B918A-A52D-4746-8666-906EEF1F64A4}" dt="2022-08-16T16:06:25.910" v="1006" actId="478"/>
          <ac:spMkLst>
            <pc:docMk/>
            <pc:sldMk cId="252041648" sldId="310"/>
            <ac:spMk id="16" creationId="{FFECFD1B-B353-55A9-00C7-9FD90D905F65}"/>
          </ac:spMkLst>
        </pc:spChg>
        <pc:spChg chg="del">
          <ac:chgData name="박민지" userId="8cd2928b-fb69-4a34-b7ec-bae7cef32d1f" providerId="ADAL" clId="{FF2B918A-A52D-4746-8666-906EEF1F64A4}" dt="2022-08-16T16:06:25.910" v="1006" actId="478"/>
          <ac:spMkLst>
            <pc:docMk/>
            <pc:sldMk cId="252041648" sldId="310"/>
            <ac:spMk id="17" creationId="{9AB75276-C965-82D9-9120-6F0DB3996537}"/>
          </ac:spMkLst>
        </pc:spChg>
        <pc:spChg chg="add del mod">
          <ac:chgData name="박민지" userId="8cd2928b-fb69-4a34-b7ec-bae7cef32d1f" providerId="ADAL" clId="{FF2B918A-A52D-4746-8666-906EEF1F64A4}" dt="2022-08-16T16:13:45.754" v="1037" actId="478"/>
          <ac:spMkLst>
            <pc:docMk/>
            <pc:sldMk cId="252041648" sldId="310"/>
            <ac:spMk id="19" creationId="{A4C1EB4A-A972-66A1-145D-CB95A77522E2}"/>
          </ac:spMkLst>
        </pc:spChg>
        <pc:spChg chg="del">
          <ac:chgData name="박민지" userId="8cd2928b-fb69-4a34-b7ec-bae7cef32d1f" providerId="ADAL" clId="{FF2B918A-A52D-4746-8666-906EEF1F64A4}" dt="2022-08-16T16:06:25.910" v="1006" actId="478"/>
          <ac:spMkLst>
            <pc:docMk/>
            <pc:sldMk cId="252041648" sldId="310"/>
            <ac:spMk id="20" creationId="{33BA5DA9-31B4-FD63-7A14-9E79BE745819}"/>
          </ac:spMkLst>
        </pc:spChg>
        <pc:spChg chg="del">
          <ac:chgData name="박민지" userId="8cd2928b-fb69-4a34-b7ec-bae7cef32d1f" providerId="ADAL" clId="{FF2B918A-A52D-4746-8666-906EEF1F64A4}" dt="2022-08-16T16:06:25.910" v="1006" actId="478"/>
          <ac:spMkLst>
            <pc:docMk/>
            <pc:sldMk cId="252041648" sldId="310"/>
            <ac:spMk id="21" creationId="{0C3110AB-0219-F1DB-00FD-C7FB96FF674B}"/>
          </ac:spMkLst>
        </pc:spChg>
        <pc:spChg chg="add del mod">
          <ac:chgData name="박민지" userId="8cd2928b-fb69-4a34-b7ec-bae7cef32d1f" providerId="ADAL" clId="{FF2B918A-A52D-4746-8666-906EEF1F64A4}" dt="2022-08-16T16:13:45.754" v="1037" actId="478"/>
          <ac:spMkLst>
            <pc:docMk/>
            <pc:sldMk cId="252041648" sldId="310"/>
            <ac:spMk id="23" creationId="{105A1305-4206-63A9-E53B-13C8239232A4}"/>
          </ac:spMkLst>
        </pc:spChg>
        <pc:spChg chg="add del mod">
          <ac:chgData name="박민지" userId="8cd2928b-fb69-4a34-b7ec-bae7cef32d1f" providerId="ADAL" clId="{FF2B918A-A52D-4746-8666-906EEF1F64A4}" dt="2022-08-16T16:13:45.754" v="1037" actId="478"/>
          <ac:spMkLst>
            <pc:docMk/>
            <pc:sldMk cId="252041648" sldId="310"/>
            <ac:spMk id="24" creationId="{933783D0-1784-E49B-30BB-234E87E7C794}"/>
          </ac:spMkLst>
        </pc:spChg>
        <pc:spChg chg="add del mod">
          <ac:chgData name="박민지" userId="8cd2928b-fb69-4a34-b7ec-bae7cef32d1f" providerId="ADAL" clId="{FF2B918A-A52D-4746-8666-906EEF1F64A4}" dt="2022-08-16T16:13:45.754" v="1037" actId="478"/>
          <ac:spMkLst>
            <pc:docMk/>
            <pc:sldMk cId="252041648" sldId="310"/>
            <ac:spMk id="25" creationId="{0669AFA1-9945-C53E-73C7-E030F9348F2B}"/>
          </ac:spMkLst>
        </pc:spChg>
        <pc:spChg chg="del">
          <ac:chgData name="박민지" userId="8cd2928b-fb69-4a34-b7ec-bae7cef32d1f" providerId="ADAL" clId="{FF2B918A-A52D-4746-8666-906EEF1F64A4}" dt="2022-08-16T16:06:25.910" v="1006" actId="478"/>
          <ac:spMkLst>
            <pc:docMk/>
            <pc:sldMk cId="252041648" sldId="310"/>
            <ac:spMk id="34" creationId="{A0E3095A-999F-12E0-71F6-9956BE7805A8}"/>
          </ac:spMkLst>
        </pc:spChg>
        <pc:spChg chg="del">
          <ac:chgData name="박민지" userId="8cd2928b-fb69-4a34-b7ec-bae7cef32d1f" providerId="ADAL" clId="{FF2B918A-A52D-4746-8666-906EEF1F64A4}" dt="2022-08-16T16:06:25.910" v="1006" actId="478"/>
          <ac:spMkLst>
            <pc:docMk/>
            <pc:sldMk cId="252041648" sldId="310"/>
            <ac:spMk id="35" creationId="{25B052D0-2854-D2E0-25E3-85F49019EA50}"/>
          </ac:spMkLst>
        </pc:spChg>
        <pc:spChg chg="del">
          <ac:chgData name="박민지" userId="8cd2928b-fb69-4a34-b7ec-bae7cef32d1f" providerId="ADAL" clId="{FF2B918A-A52D-4746-8666-906EEF1F64A4}" dt="2022-08-16T16:06:25.910" v="1006" actId="478"/>
          <ac:spMkLst>
            <pc:docMk/>
            <pc:sldMk cId="252041648" sldId="310"/>
            <ac:spMk id="66" creationId="{BD47287C-304D-4033-4CFD-BD2E1D890A8C}"/>
          </ac:spMkLst>
        </pc:spChg>
        <pc:spChg chg="del">
          <ac:chgData name="박민지" userId="8cd2928b-fb69-4a34-b7ec-bae7cef32d1f" providerId="ADAL" clId="{FF2B918A-A52D-4746-8666-906EEF1F64A4}" dt="2022-08-16T16:06:25.910" v="1006" actId="478"/>
          <ac:spMkLst>
            <pc:docMk/>
            <pc:sldMk cId="252041648" sldId="310"/>
            <ac:spMk id="67" creationId="{7FC90494-554B-5C9A-D786-A1B9FEA316E2}"/>
          </ac:spMkLst>
        </pc:spChg>
        <pc:spChg chg="del">
          <ac:chgData name="박민지" userId="8cd2928b-fb69-4a34-b7ec-bae7cef32d1f" providerId="ADAL" clId="{FF2B918A-A52D-4746-8666-906EEF1F64A4}" dt="2022-08-16T16:06:25.910" v="1006" actId="478"/>
          <ac:spMkLst>
            <pc:docMk/>
            <pc:sldMk cId="252041648" sldId="310"/>
            <ac:spMk id="75" creationId="{034CD34C-ED59-4ADA-0693-94C2B3462BB1}"/>
          </ac:spMkLst>
        </pc:spChg>
        <pc:spChg chg="del">
          <ac:chgData name="박민지" userId="8cd2928b-fb69-4a34-b7ec-bae7cef32d1f" providerId="ADAL" clId="{FF2B918A-A52D-4746-8666-906EEF1F64A4}" dt="2022-08-16T16:06:25.910" v="1006" actId="478"/>
          <ac:spMkLst>
            <pc:docMk/>
            <pc:sldMk cId="252041648" sldId="310"/>
            <ac:spMk id="77" creationId="{3C19E4F4-1659-4242-7F9F-781FE4A07350}"/>
          </ac:spMkLst>
        </pc:spChg>
        <pc:spChg chg="del">
          <ac:chgData name="박민지" userId="8cd2928b-fb69-4a34-b7ec-bae7cef32d1f" providerId="ADAL" clId="{FF2B918A-A52D-4746-8666-906EEF1F64A4}" dt="2022-08-16T16:06:25.910" v="1006" actId="478"/>
          <ac:spMkLst>
            <pc:docMk/>
            <pc:sldMk cId="252041648" sldId="310"/>
            <ac:spMk id="80" creationId="{B718F96C-48F3-CFAF-14B2-CED93711372B}"/>
          </ac:spMkLst>
        </pc:spChg>
        <pc:spChg chg="del">
          <ac:chgData name="박민지" userId="8cd2928b-fb69-4a34-b7ec-bae7cef32d1f" providerId="ADAL" clId="{FF2B918A-A52D-4746-8666-906EEF1F64A4}" dt="2022-08-16T16:06:25.910" v="1006" actId="478"/>
          <ac:spMkLst>
            <pc:docMk/>
            <pc:sldMk cId="252041648" sldId="310"/>
            <ac:spMk id="81" creationId="{FAFC9F1E-8EE5-A78B-C686-DFABB9F29599}"/>
          </ac:spMkLst>
        </pc:spChg>
        <pc:spChg chg="del">
          <ac:chgData name="박민지" userId="8cd2928b-fb69-4a34-b7ec-bae7cef32d1f" providerId="ADAL" clId="{FF2B918A-A52D-4746-8666-906EEF1F64A4}" dt="2022-08-16T16:06:25.910" v="1006" actId="478"/>
          <ac:spMkLst>
            <pc:docMk/>
            <pc:sldMk cId="252041648" sldId="310"/>
            <ac:spMk id="83" creationId="{0706A2F9-63EE-DC3E-749A-5479FE077C0F}"/>
          </ac:spMkLst>
        </pc:spChg>
        <pc:spChg chg="del">
          <ac:chgData name="박민지" userId="8cd2928b-fb69-4a34-b7ec-bae7cef32d1f" providerId="ADAL" clId="{FF2B918A-A52D-4746-8666-906EEF1F64A4}" dt="2022-08-16T16:06:25.910" v="1006" actId="478"/>
          <ac:spMkLst>
            <pc:docMk/>
            <pc:sldMk cId="252041648" sldId="310"/>
            <ac:spMk id="84" creationId="{0EBB7BF7-CD34-6CC1-2EBE-4058CFF4820B}"/>
          </ac:spMkLst>
        </pc:spChg>
        <pc:spChg chg="mod">
          <ac:chgData name="박민지" userId="8cd2928b-fb69-4a34-b7ec-bae7cef32d1f" providerId="ADAL" clId="{FF2B918A-A52D-4746-8666-906EEF1F64A4}" dt="2022-08-16T16:05:35.398" v="1003" actId="14100"/>
          <ac:spMkLst>
            <pc:docMk/>
            <pc:sldMk cId="252041648" sldId="310"/>
            <ac:spMk id="100" creationId="{5234E883-3A6A-EBC2-9BE9-3F48EFE926F4}"/>
          </ac:spMkLst>
        </pc:spChg>
        <pc:spChg chg="mod">
          <ac:chgData name="박민지" userId="8cd2928b-fb69-4a34-b7ec-bae7cef32d1f" providerId="ADAL" clId="{FF2B918A-A52D-4746-8666-906EEF1F64A4}" dt="2022-08-16T16:04:03.060" v="943" actId="20577"/>
          <ac:spMkLst>
            <pc:docMk/>
            <pc:sldMk cId="252041648" sldId="310"/>
            <ac:spMk id="101" creationId="{B0AB5AC8-B9AF-FE4F-3207-9F24C4161628}"/>
          </ac:spMkLst>
        </pc:spChg>
        <pc:spChg chg="mod">
          <ac:chgData name="박민지" userId="8cd2928b-fb69-4a34-b7ec-bae7cef32d1f" providerId="ADAL" clId="{FF2B918A-A52D-4746-8666-906EEF1F64A4}" dt="2022-08-16T16:05:21.372" v="977" actId="14100"/>
          <ac:spMkLst>
            <pc:docMk/>
            <pc:sldMk cId="252041648" sldId="310"/>
            <ac:spMk id="102" creationId="{DFA7AA81-DFD5-91D5-D280-B9FF9F392057}"/>
          </ac:spMkLst>
        </pc:spChg>
        <pc:spChg chg="del">
          <ac:chgData name="박민지" userId="8cd2928b-fb69-4a34-b7ec-bae7cef32d1f" providerId="ADAL" clId="{FF2B918A-A52D-4746-8666-906EEF1F64A4}" dt="2022-08-16T16:06:25.910" v="1006" actId="478"/>
          <ac:spMkLst>
            <pc:docMk/>
            <pc:sldMk cId="252041648" sldId="310"/>
            <ac:spMk id="103" creationId="{AFA3AF4D-0769-84A7-A350-A463DCB179A1}"/>
          </ac:spMkLst>
        </pc:spChg>
        <pc:spChg chg="del">
          <ac:chgData name="박민지" userId="8cd2928b-fb69-4a34-b7ec-bae7cef32d1f" providerId="ADAL" clId="{FF2B918A-A52D-4746-8666-906EEF1F64A4}" dt="2022-08-16T16:06:25.910" v="1006" actId="478"/>
          <ac:spMkLst>
            <pc:docMk/>
            <pc:sldMk cId="252041648" sldId="310"/>
            <ac:spMk id="104" creationId="{91BC2449-F432-3E75-54AD-41FBC382E884}"/>
          </ac:spMkLst>
        </pc:spChg>
        <pc:picChg chg="add del mod">
          <ac:chgData name="박민지" userId="8cd2928b-fb69-4a34-b7ec-bae7cef32d1f" providerId="ADAL" clId="{FF2B918A-A52D-4746-8666-906EEF1F64A4}" dt="2022-08-16T16:13:45.754" v="1037" actId="478"/>
          <ac:picMkLst>
            <pc:docMk/>
            <pc:sldMk cId="252041648" sldId="310"/>
            <ac:picMk id="8" creationId="{BBD10345-255A-7FE0-BD4E-62E920C0A4D4}"/>
          </ac:picMkLst>
        </pc:picChg>
        <pc:picChg chg="add del mod">
          <ac:chgData name="박민지" userId="8cd2928b-fb69-4a34-b7ec-bae7cef32d1f" providerId="ADAL" clId="{FF2B918A-A52D-4746-8666-906EEF1F64A4}" dt="2022-08-16T16:13:45.754" v="1037" actId="478"/>
          <ac:picMkLst>
            <pc:docMk/>
            <pc:sldMk cId="252041648" sldId="310"/>
            <ac:picMk id="10" creationId="{ABCE3702-1FEC-6585-A785-F1F3C4BF7160}"/>
          </ac:picMkLst>
        </pc:picChg>
        <pc:picChg chg="add del mod">
          <ac:chgData name="박민지" userId="8cd2928b-fb69-4a34-b7ec-bae7cef32d1f" providerId="ADAL" clId="{FF2B918A-A52D-4746-8666-906EEF1F64A4}" dt="2022-08-16T16:13:45.754" v="1037" actId="478"/>
          <ac:picMkLst>
            <pc:docMk/>
            <pc:sldMk cId="252041648" sldId="310"/>
            <ac:picMk id="22" creationId="{A35351C1-3DE2-D200-C50B-732C00468A39}"/>
          </ac:picMkLst>
        </pc:picChg>
        <pc:picChg chg="del">
          <ac:chgData name="박민지" userId="8cd2928b-fb69-4a34-b7ec-bae7cef32d1f" providerId="ADAL" clId="{FF2B918A-A52D-4746-8666-906EEF1F64A4}" dt="2022-08-16T16:06:25.910" v="1006" actId="478"/>
          <ac:picMkLst>
            <pc:docMk/>
            <pc:sldMk cId="252041648" sldId="310"/>
            <ac:picMk id="76" creationId="{5688E0FC-95C5-53FA-A823-69540DF2FA34}"/>
          </ac:picMkLst>
        </pc:picChg>
        <pc:picChg chg="del">
          <ac:chgData name="박민지" userId="8cd2928b-fb69-4a34-b7ec-bae7cef32d1f" providerId="ADAL" clId="{FF2B918A-A52D-4746-8666-906EEF1F64A4}" dt="2022-08-16T16:06:25.910" v="1006" actId="478"/>
          <ac:picMkLst>
            <pc:docMk/>
            <pc:sldMk cId="252041648" sldId="310"/>
            <ac:picMk id="78" creationId="{61D216CF-E8A1-BB8F-2B43-D5172461148B}"/>
          </ac:picMkLst>
        </pc:picChg>
        <pc:picChg chg="del">
          <ac:chgData name="박민지" userId="8cd2928b-fb69-4a34-b7ec-bae7cef32d1f" providerId="ADAL" clId="{FF2B918A-A52D-4746-8666-906EEF1F64A4}" dt="2022-08-16T16:06:25.910" v="1006" actId="478"/>
          <ac:picMkLst>
            <pc:docMk/>
            <pc:sldMk cId="252041648" sldId="310"/>
            <ac:picMk id="85" creationId="{FA078369-B842-B4E5-F1E1-B7FF12F68ACE}"/>
          </ac:picMkLst>
        </pc:picChg>
        <pc:cxnChg chg="mod">
          <ac:chgData name="박민지" userId="8cd2928b-fb69-4a34-b7ec-bae7cef32d1f" providerId="ADAL" clId="{FF2B918A-A52D-4746-8666-906EEF1F64A4}" dt="2022-08-16T16:06:21.563" v="1005" actId="1076"/>
          <ac:cxnSpMkLst>
            <pc:docMk/>
            <pc:sldMk cId="252041648" sldId="310"/>
            <ac:cxnSpMk id="11" creationId="{D594AD39-1264-44FB-9659-7901314242FB}"/>
          </ac:cxnSpMkLst>
        </pc:cxnChg>
        <pc:cxnChg chg="del mod">
          <ac:chgData name="박민지" userId="8cd2928b-fb69-4a34-b7ec-bae7cef32d1f" providerId="ADAL" clId="{FF2B918A-A52D-4746-8666-906EEF1F64A4}" dt="2022-08-16T16:06:25.910" v="1006" actId="478"/>
          <ac:cxnSpMkLst>
            <pc:docMk/>
            <pc:sldMk cId="252041648" sldId="310"/>
            <ac:cxnSpMk id="18" creationId="{F402A3F1-8832-C02F-C01C-C928D666AED5}"/>
          </ac:cxnSpMkLst>
        </pc:cxnChg>
        <pc:cxnChg chg="del mod">
          <ac:chgData name="박민지" userId="8cd2928b-fb69-4a34-b7ec-bae7cef32d1f" providerId="ADAL" clId="{FF2B918A-A52D-4746-8666-906EEF1F64A4}" dt="2022-08-16T16:06:25.910" v="1006" actId="478"/>
          <ac:cxnSpMkLst>
            <pc:docMk/>
            <pc:sldMk cId="252041648" sldId="310"/>
            <ac:cxnSpMk id="33" creationId="{038F1533-13A2-9211-30FF-6826B8A538AA}"/>
          </ac:cxnSpMkLst>
        </pc:cxnChg>
        <pc:cxnChg chg="del mod">
          <ac:chgData name="박민지" userId="8cd2928b-fb69-4a34-b7ec-bae7cef32d1f" providerId="ADAL" clId="{FF2B918A-A52D-4746-8666-906EEF1F64A4}" dt="2022-08-16T16:06:25.910" v="1006" actId="478"/>
          <ac:cxnSpMkLst>
            <pc:docMk/>
            <pc:sldMk cId="252041648" sldId="310"/>
            <ac:cxnSpMk id="44" creationId="{4B433ACE-3191-7D35-69BD-F79AADF3E4A1}"/>
          </ac:cxnSpMkLst>
        </pc:cxnChg>
        <pc:cxnChg chg="del mod">
          <ac:chgData name="박민지" userId="8cd2928b-fb69-4a34-b7ec-bae7cef32d1f" providerId="ADAL" clId="{FF2B918A-A52D-4746-8666-906EEF1F64A4}" dt="2022-08-16T16:06:25.910" v="1006" actId="478"/>
          <ac:cxnSpMkLst>
            <pc:docMk/>
            <pc:sldMk cId="252041648" sldId="310"/>
            <ac:cxnSpMk id="49" creationId="{1EFC8E4A-8C44-6BD5-593D-1CB1533D8D3B}"/>
          </ac:cxnSpMkLst>
        </pc:cxnChg>
        <pc:cxnChg chg="del mod">
          <ac:chgData name="박민지" userId="8cd2928b-fb69-4a34-b7ec-bae7cef32d1f" providerId="ADAL" clId="{FF2B918A-A52D-4746-8666-906EEF1F64A4}" dt="2022-08-16T16:06:25.910" v="1006" actId="478"/>
          <ac:cxnSpMkLst>
            <pc:docMk/>
            <pc:sldMk cId="252041648" sldId="310"/>
            <ac:cxnSpMk id="51" creationId="{01261A33-3AD7-EFEC-F10A-5AAFA95FF354}"/>
          </ac:cxnSpMkLst>
        </pc:cxnChg>
        <pc:cxnChg chg="del">
          <ac:chgData name="박민지" userId="8cd2928b-fb69-4a34-b7ec-bae7cef32d1f" providerId="ADAL" clId="{FF2B918A-A52D-4746-8666-906EEF1F64A4}" dt="2022-08-16T16:06:25.910" v="1006" actId="478"/>
          <ac:cxnSpMkLst>
            <pc:docMk/>
            <pc:sldMk cId="252041648" sldId="310"/>
            <ac:cxnSpMk id="72" creationId="{19A4F738-FADA-FFDD-AFF3-167479A46567}"/>
          </ac:cxnSpMkLst>
        </pc:cxnChg>
        <pc:cxnChg chg="del">
          <ac:chgData name="박민지" userId="8cd2928b-fb69-4a34-b7ec-bae7cef32d1f" providerId="ADAL" clId="{FF2B918A-A52D-4746-8666-906EEF1F64A4}" dt="2022-08-16T16:06:25.910" v="1006" actId="478"/>
          <ac:cxnSpMkLst>
            <pc:docMk/>
            <pc:sldMk cId="252041648" sldId="310"/>
            <ac:cxnSpMk id="73" creationId="{1248471D-D831-9B18-0D2B-B6CBF31D0802}"/>
          </ac:cxnSpMkLst>
        </pc:cxnChg>
      </pc:sldChg>
      <pc:sldChg chg="modSp add del mod">
        <pc:chgData name="박민지" userId="8cd2928b-fb69-4a34-b7ec-bae7cef32d1f" providerId="ADAL" clId="{FF2B918A-A52D-4746-8666-906EEF1F64A4}" dt="2022-08-16T17:24:51.292" v="1691" actId="47"/>
        <pc:sldMkLst>
          <pc:docMk/>
          <pc:sldMk cId="1392636466" sldId="311"/>
        </pc:sldMkLst>
        <pc:spChg chg="mod">
          <ac:chgData name="박민지" userId="8cd2928b-fb69-4a34-b7ec-bae7cef32d1f" providerId="ADAL" clId="{FF2B918A-A52D-4746-8666-906EEF1F64A4}" dt="2022-08-16T16:23:39.252" v="1380" actId="1076"/>
          <ac:spMkLst>
            <pc:docMk/>
            <pc:sldMk cId="1392636466" sldId="311"/>
            <ac:spMk id="7" creationId="{BA06E311-F7AA-1560-8DC7-11E653A61DE9}"/>
          </ac:spMkLst>
        </pc:spChg>
      </pc:sldChg>
      <pc:sldChg chg="add del">
        <pc:chgData name="박민지" userId="8cd2928b-fb69-4a34-b7ec-bae7cef32d1f" providerId="ADAL" clId="{FF2B918A-A52D-4746-8666-906EEF1F64A4}" dt="2022-08-16T16:11:00.597" v="1008"/>
        <pc:sldMkLst>
          <pc:docMk/>
          <pc:sldMk cId="3032502114" sldId="311"/>
        </pc:sldMkLst>
      </pc:sldChg>
      <pc:sldChg chg="addSp delSp modSp add del mod">
        <pc:chgData name="박민지" userId="8cd2928b-fb69-4a34-b7ec-bae7cef32d1f" providerId="ADAL" clId="{FF2B918A-A52D-4746-8666-906EEF1F64A4}" dt="2022-08-16T17:59:38.510" v="2062" actId="47"/>
        <pc:sldMkLst>
          <pc:docMk/>
          <pc:sldMk cId="3787647373" sldId="312"/>
        </pc:sldMkLst>
        <pc:spChg chg="del mod">
          <ac:chgData name="박민지" userId="8cd2928b-fb69-4a34-b7ec-bae7cef32d1f" providerId="ADAL" clId="{FF2B918A-A52D-4746-8666-906EEF1F64A4}" dt="2022-08-16T17:28:19.431" v="1803" actId="478"/>
          <ac:spMkLst>
            <pc:docMk/>
            <pc:sldMk cId="3787647373" sldId="312"/>
            <ac:spMk id="7" creationId="{3A7C17EE-779B-02E6-3736-482C3E380A8D}"/>
          </ac:spMkLst>
        </pc:spChg>
        <pc:spChg chg="add del mod">
          <ac:chgData name="박민지" userId="8cd2928b-fb69-4a34-b7ec-bae7cef32d1f" providerId="ADAL" clId="{FF2B918A-A52D-4746-8666-906EEF1F64A4}" dt="2022-08-16T17:29:01.307" v="1820" actId="478"/>
          <ac:spMkLst>
            <pc:docMk/>
            <pc:sldMk cId="3787647373" sldId="312"/>
            <ac:spMk id="8" creationId="{F94741A1-264B-16B7-CD98-F9A69A674FD4}"/>
          </ac:spMkLst>
        </pc:spChg>
        <pc:spChg chg="del mod">
          <ac:chgData name="박민지" userId="8cd2928b-fb69-4a34-b7ec-bae7cef32d1f" providerId="ADAL" clId="{FF2B918A-A52D-4746-8666-906EEF1F64A4}" dt="2022-08-16T17:28:19.431" v="1803" actId="478"/>
          <ac:spMkLst>
            <pc:docMk/>
            <pc:sldMk cId="3787647373" sldId="312"/>
            <ac:spMk id="10" creationId="{2016BD8C-7E4B-9A6A-52D2-A05FCEB41760}"/>
          </ac:spMkLst>
        </pc:spChg>
        <pc:spChg chg="add mod">
          <ac:chgData name="박민지" userId="8cd2928b-fb69-4a34-b7ec-bae7cef32d1f" providerId="ADAL" clId="{FF2B918A-A52D-4746-8666-906EEF1F64A4}" dt="2022-08-16T17:29:19.958" v="1834" actId="1076"/>
          <ac:spMkLst>
            <pc:docMk/>
            <pc:sldMk cId="3787647373" sldId="312"/>
            <ac:spMk id="12" creationId="{C21C9935-F08E-5221-43BE-5C01D3C6DE3D}"/>
          </ac:spMkLst>
        </pc:spChg>
        <pc:spChg chg="del mod">
          <ac:chgData name="박민지" userId="8cd2928b-fb69-4a34-b7ec-bae7cef32d1f" providerId="ADAL" clId="{FF2B918A-A52D-4746-8666-906EEF1F64A4}" dt="2022-08-16T17:28:19.431" v="1803" actId="478"/>
          <ac:spMkLst>
            <pc:docMk/>
            <pc:sldMk cId="3787647373" sldId="312"/>
            <ac:spMk id="16" creationId="{B44C0A1D-A160-7D3E-F6AF-C5987129EAC9}"/>
          </ac:spMkLst>
        </pc:spChg>
        <pc:spChg chg="del mod">
          <ac:chgData name="박민지" userId="8cd2928b-fb69-4a34-b7ec-bae7cef32d1f" providerId="ADAL" clId="{FF2B918A-A52D-4746-8666-906EEF1F64A4}" dt="2022-08-16T17:28:20.502" v="1804" actId="478"/>
          <ac:spMkLst>
            <pc:docMk/>
            <pc:sldMk cId="3787647373" sldId="312"/>
            <ac:spMk id="29" creationId="{31282C27-30D2-41BE-E5F4-D90AF115DB16}"/>
          </ac:spMkLst>
        </pc:spChg>
        <pc:spChg chg="del mod">
          <ac:chgData name="박민지" userId="8cd2928b-fb69-4a34-b7ec-bae7cef32d1f" providerId="ADAL" clId="{FF2B918A-A52D-4746-8666-906EEF1F64A4}" dt="2022-08-16T17:28:19.431" v="1803" actId="478"/>
          <ac:spMkLst>
            <pc:docMk/>
            <pc:sldMk cId="3787647373" sldId="312"/>
            <ac:spMk id="36" creationId="{28E6AB5D-299C-DFB4-0249-55F6CAE47A2B}"/>
          </ac:spMkLst>
        </pc:spChg>
        <pc:picChg chg="del mod">
          <ac:chgData name="박민지" userId="8cd2928b-fb69-4a34-b7ec-bae7cef32d1f" providerId="ADAL" clId="{FF2B918A-A52D-4746-8666-906EEF1F64A4}" dt="2022-08-16T17:28:19.431" v="1803" actId="478"/>
          <ac:picMkLst>
            <pc:docMk/>
            <pc:sldMk cId="3787647373" sldId="312"/>
            <ac:picMk id="14" creationId="{68BD5B3C-564C-86E8-3A07-00DCFAB98CD5}"/>
          </ac:picMkLst>
        </pc:picChg>
        <pc:picChg chg="add del">
          <ac:chgData name="박민지" userId="8cd2928b-fb69-4a34-b7ec-bae7cef32d1f" providerId="ADAL" clId="{FF2B918A-A52D-4746-8666-906EEF1F64A4}" dt="2022-08-16T17:51:59.638" v="2004" actId="21"/>
          <ac:picMkLst>
            <pc:docMk/>
            <pc:sldMk cId="3787647373" sldId="312"/>
            <ac:picMk id="15" creationId="{7F1DC9A9-5C06-6D57-29CF-D791A43B43CD}"/>
          </ac:picMkLst>
        </pc:picChg>
        <pc:picChg chg="del mod">
          <ac:chgData name="박민지" userId="8cd2928b-fb69-4a34-b7ec-bae7cef32d1f" providerId="ADAL" clId="{FF2B918A-A52D-4746-8666-906EEF1F64A4}" dt="2022-08-16T17:28:16.073" v="1801" actId="478"/>
          <ac:picMkLst>
            <pc:docMk/>
            <pc:sldMk cId="3787647373" sldId="312"/>
            <ac:picMk id="32" creationId="{C2755CCC-3576-D105-1813-E11712EB2531}"/>
          </ac:picMkLst>
        </pc:picChg>
        <pc:picChg chg="del">
          <ac:chgData name="박민지" userId="8cd2928b-fb69-4a34-b7ec-bae7cef32d1f" providerId="ADAL" clId="{FF2B918A-A52D-4746-8666-906EEF1F64A4}" dt="2022-08-16T17:28:15.557" v="1799" actId="478"/>
          <ac:picMkLst>
            <pc:docMk/>
            <pc:sldMk cId="3787647373" sldId="312"/>
            <ac:picMk id="35" creationId="{462FC4E4-3B2C-578F-7B52-FF7A448FF74B}"/>
          </ac:picMkLst>
        </pc:picChg>
        <pc:picChg chg="mod">
          <ac:chgData name="박민지" userId="8cd2928b-fb69-4a34-b7ec-bae7cef32d1f" providerId="ADAL" clId="{FF2B918A-A52D-4746-8666-906EEF1F64A4}" dt="2022-08-16T17:28:26.737" v="1806" actId="1076"/>
          <ac:picMkLst>
            <pc:docMk/>
            <pc:sldMk cId="3787647373" sldId="312"/>
            <ac:picMk id="39" creationId="{DB5D93AB-D6E4-EC5A-E5E2-6D57FCF023D3}"/>
          </ac:picMkLst>
        </pc:picChg>
      </pc:sldChg>
      <pc:sldChg chg="addSp modSp add mod ord">
        <pc:chgData name="박민지" userId="8cd2928b-fb69-4a34-b7ec-bae7cef32d1f" providerId="ADAL" clId="{FF2B918A-A52D-4746-8666-906EEF1F64A4}" dt="2022-08-17T06:20:28.024" v="2427"/>
        <pc:sldMkLst>
          <pc:docMk/>
          <pc:sldMk cId="2702431587" sldId="313"/>
        </pc:sldMkLst>
        <pc:spChg chg="mod">
          <ac:chgData name="박민지" userId="8cd2928b-fb69-4a34-b7ec-bae7cef32d1f" providerId="ADAL" clId="{FF2B918A-A52D-4746-8666-906EEF1F64A4}" dt="2022-08-17T05:36:26.716" v="2164"/>
          <ac:spMkLst>
            <pc:docMk/>
            <pc:sldMk cId="2702431587" sldId="313"/>
            <ac:spMk id="8" creationId="{3A23826F-3A79-C417-A5FE-3AA545C68B0B}"/>
          </ac:spMkLst>
        </pc:spChg>
        <pc:spChg chg="mod">
          <ac:chgData name="박민지" userId="8cd2928b-fb69-4a34-b7ec-bae7cef32d1f" providerId="ADAL" clId="{FF2B918A-A52D-4746-8666-906EEF1F64A4}" dt="2022-08-17T05:36:26.716" v="2164"/>
          <ac:spMkLst>
            <pc:docMk/>
            <pc:sldMk cId="2702431587" sldId="313"/>
            <ac:spMk id="10" creationId="{5165C255-4BB7-BC53-5D9F-F56DABDA26DB}"/>
          </ac:spMkLst>
        </pc:spChg>
        <pc:spChg chg="mod">
          <ac:chgData name="박민지" userId="8cd2928b-fb69-4a34-b7ec-bae7cef32d1f" providerId="ADAL" clId="{FF2B918A-A52D-4746-8666-906EEF1F64A4}" dt="2022-08-17T05:36:26.716" v="2164"/>
          <ac:spMkLst>
            <pc:docMk/>
            <pc:sldMk cId="2702431587" sldId="313"/>
            <ac:spMk id="14" creationId="{12789FBA-DE4A-D7E8-7DAB-6F2B0F43B9D2}"/>
          </ac:spMkLst>
        </pc:spChg>
        <pc:spChg chg="mod">
          <ac:chgData name="박민지" userId="8cd2928b-fb69-4a34-b7ec-bae7cef32d1f" providerId="ADAL" clId="{FF2B918A-A52D-4746-8666-906EEF1F64A4}" dt="2022-08-17T05:36:26.716" v="2164"/>
          <ac:spMkLst>
            <pc:docMk/>
            <pc:sldMk cId="2702431587" sldId="313"/>
            <ac:spMk id="19" creationId="{1A10A9AD-152F-854F-B7DF-4FE642281C75}"/>
          </ac:spMkLst>
        </pc:spChg>
        <pc:spChg chg="mod">
          <ac:chgData name="박민지" userId="8cd2928b-fb69-4a34-b7ec-bae7cef32d1f" providerId="ADAL" clId="{FF2B918A-A52D-4746-8666-906EEF1F64A4}" dt="2022-08-17T05:36:26.716" v="2164"/>
          <ac:spMkLst>
            <pc:docMk/>
            <pc:sldMk cId="2702431587" sldId="313"/>
            <ac:spMk id="23" creationId="{C15ACA84-5621-CF73-A503-A0455918B3F2}"/>
          </ac:spMkLst>
        </pc:spChg>
        <pc:spChg chg="mod">
          <ac:chgData name="박민지" userId="8cd2928b-fb69-4a34-b7ec-bae7cef32d1f" providerId="ADAL" clId="{FF2B918A-A52D-4746-8666-906EEF1F64A4}" dt="2022-08-17T05:36:26.716" v="2164"/>
          <ac:spMkLst>
            <pc:docMk/>
            <pc:sldMk cId="2702431587" sldId="313"/>
            <ac:spMk id="24" creationId="{9B01D184-5AC9-2081-E8D1-8DF8F432968C}"/>
          </ac:spMkLst>
        </pc:spChg>
        <pc:spChg chg="mod">
          <ac:chgData name="박민지" userId="8cd2928b-fb69-4a34-b7ec-bae7cef32d1f" providerId="ADAL" clId="{FF2B918A-A52D-4746-8666-906EEF1F64A4}" dt="2022-08-17T05:36:26.716" v="2164"/>
          <ac:spMkLst>
            <pc:docMk/>
            <pc:sldMk cId="2702431587" sldId="313"/>
            <ac:spMk id="27" creationId="{B911BF4E-A639-CD60-BA43-C7A5CDDB8501}"/>
          </ac:spMkLst>
        </pc:spChg>
        <pc:spChg chg="mod">
          <ac:chgData name="박민지" userId="8cd2928b-fb69-4a34-b7ec-bae7cef32d1f" providerId="ADAL" clId="{FF2B918A-A52D-4746-8666-906EEF1F64A4}" dt="2022-08-17T05:36:26.716" v="2164"/>
          <ac:spMkLst>
            <pc:docMk/>
            <pc:sldMk cId="2702431587" sldId="313"/>
            <ac:spMk id="28" creationId="{46F067FC-FFB8-636C-704D-4AD073CD3EFD}"/>
          </ac:spMkLst>
        </pc:spChg>
        <pc:spChg chg="add mod">
          <ac:chgData name="박민지" userId="8cd2928b-fb69-4a34-b7ec-bae7cef32d1f" providerId="ADAL" clId="{FF2B918A-A52D-4746-8666-906EEF1F64A4}" dt="2022-08-17T05:37:50.880" v="2186" actId="14100"/>
          <ac:spMkLst>
            <pc:docMk/>
            <pc:sldMk cId="2702431587" sldId="313"/>
            <ac:spMk id="31" creationId="{4ADE3781-6F4A-528A-B891-D5CB8CE30402}"/>
          </ac:spMkLst>
        </pc:spChg>
        <pc:spChg chg="mod">
          <ac:chgData name="박민지" userId="8cd2928b-fb69-4a34-b7ec-bae7cef32d1f" providerId="ADAL" clId="{FF2B918A-A52D-4746-8666-906EEF1F64A4}" dt="2022-08-17T05:36:38.109" v="2166" actId="21"/>
          <ac:spMkLst>
            <pc:docMk/>
            <pc:sldMk cId="2702431587" sldId="313"/>
            <ac:spMk id="100" creationId="{5234E883-3A6A-EBC2-9BE9-3F48EFE926F4}"/>
          </ac:spMkLst>
        </pc:spChg>
        <pc:spChg chg="mod">
          <ac:chgData name="박민지" userId="8cd2928b-fb69-4a34-b7ec-bae7cef32d1f" providerId="ADAL" clId="{FF2B918A-A52D-4746-8666-906EEF1F64A4}" dt="2022-08-17T06:20:28.024" v="2427"/>
          <ac:spMkLst>
            <pc:docMk/>
            <pc:sldMk cId="2702431587" sldId="313"/>
            <ac:spMk id="101" creationId="{B0AB5AC8-B9AF-FE4F-3207-9F24C4161628}"/>
          </ac:spMkLst>
        </pc:spChg>
        <pc:spChg chg="mod">
          <ac:chgData name="박민지" userId="8cd2928b-fb69-4a34-b7ec-bae7cef32d1f" providerId="ADAL" clId="{FF2B918A-A52D-4746-8666-906EEF1F64A4}" dt="2022-08-17T05:37:39.951" v="2185" actId="14100"/>
          <ac:spMkLst>
            <pc:docMk/>
            <pc:sldMk cId="2702431587" sldId="313"/>
            <ac:spMk id="102" creationId="{DFA7AA81-DFD5-91D5-D280-B9FF9F392057}"/>
          </ac:spMkLst>
        </pc:spChg>
        <pc:grpChg chg="add mod">
          <ac:chgData name="박민지" userId="8cd2928b-fb69-4a34-b7ec-bae7cef32d1f" providerId="ADAL" clId="{FF2B918A-A52D-4746-8666-906EEF1F64A4}" dt="2022-08-17T05:37:05.792" v="2173" actId="164"/>
          <ac:grpSpMkLst>
            <pc:docMk/>
            <pc:sldMk cId="2702431587" sldId="313"/>
            <ac:grpSpMk id="7" creationId="{A1025495-E363-F5EC-667A-8C6DC8724BFD}"/>
          </ac:grpSpMkLst>
        </pc:grpChg>
        <pc:grpChg chg="add mod">
          <ac:chgData name="박민지" userId="8cd2928b-fb69-4a34-b7ec-bae7cef32d1f" providerId="ADAL" clId="{FF2B918A-A52D-4746-8666-906EEF1F64A4}" dt="2022-08-17T05:37:05.792" v="2173" actId="164"/>
          <ac:grpSpMkLst>
            <pc:docMk/>
            <pc:sldMk cId="2702431587" sldId="313"/>
            <ac:grpSpMk id="13" creationId="{914FAEAD-8983-A0B7-638A-8CECAAC29B2A}"/>
          </ac:grpSpMkLst>
        </pc:grpChg>
        <pc:grpChg chg="add mod">
          <ac:chgData name="박민지" userId="8cd2928b-fb69-4a34-b7ec-bae7cef32d1f" providerId="ADAL" clId="{FF2B918A-A52D-4746-8666-906EEF1F64A4}" dt="2022-08-17T05:37:05.792" v="2173" actId="164"/>
          <ac:grpSpMkLst>
            <pc:docMk/>
            <pc:sldMk cId="2702431587" sldId="313"/>
            <ac:grpSpMk id="22" creationId="{521C5ACE-05BA-ADE8-A64E-5A4AB438F102}"/>
          </ac:grpSpMkLst>
        </pc:grpChg>
        <pc:grpChg chg="add mod">
          <ac:chgData name="박민지" userId="8cd2928b-fb69-4a34-b7ec-bae7cef32d1f" providerId="ADAL" clId="{FF2B918A-A52D-4746-8666-906EEF1F64A4}" dt="2022-08-17T05:37:05.792" v="2173" actId="164"/>
          <ac:grpSpMkLst>
            <pc:docMk/>
            <pc:sldMk cId="2702431587" sldId="313"/>
            <ac:grpSpMk id="26" creationId="{3D614964-ADF4-F63F-4146-B554454CB240}"/>
          </ac:grpSpMkLst>
        </pc:grpChg>
        <pc:grpChg chg="add mod">
          <ac:chgData name="박민지" userId="8cd2928b-fb69-4a34-b7ec-bae7cef32d1f" providerId="ADAL" clId="{FF2B918A-A52D-4746-8666-906EEF1F64A4}" dt="2022-08-17T05:37:36.969" v="2184" actId="1076"/>
          <ac:grpSpMkLst>
            <pc:docMk/>
            <pc:sldMk cId="2702431587" sldId="313"/>
            <ac:grpSpMk id="32" creationId="{A3A6FD09-A39F-40A8-C58C-A8CCE2B939C2}"/>
          </ac:grpSpMkLst>
        </pc:grpChg>
        <pc:cxnChg chg="add mod">
          <ac:chgData name="박민지" userId="8cd2928b-fb69-4a34-b7ec-bae7cef32d1f" providerId="ADAL" clId="{FF2B918A-A52D-4746-8666-906EEF1F64A4}" dt="2022-08-17T05:37:05.792" v="2173" actId="164"/>
          <ac:cxnSpMkLst>
            <pc:docMk/>
            <pc:sldMk cId="2702431587" sldId="313"/>
            <ac:cxnSpMk id="12" creationId="{4D073C02-052B-9552-D20C-FD8AC63F17AC}"/>
          </ac:cxnSpMkLst>
        </pc:cxnChg>
        <pc:cxnChg chg="add mod">
          <ac:chgData name="박민지" userId="8cd2928b-fb69-4a34-b7ec-bae7cef32d1f" providerId="ADAL" clId="{FF2B918A-A52D-4746-8666-906EEF1F64A4}" dt="2022-08-17T05:37:05.792" v="2173" actId="164"/>
          <ac:cxnSpMkLst>
            <pc:docMk/>
            <pc:sldMk cId="2702431587" sldId="313"/>
            <ac:cxnSpMk id="25" creationId="{7074A118-9369-06A4-E1B9-5D0D07E77992}"/>
          </ac:cxnSpMkLst>
        </pc:cxnChg>
        <pc:cxnChg chg="add mod">
          <ac:chgData name="박민지" userId="8cd2928b-fb69-4a34-b7ec-bae7cef32d1f" providerId="ADAL" clId="{FF2B918A-A52D-4746-8666-906EEF1F64A4}" dt="2022-08-17T05:37:05.792" v="2173" actId="164"/>
          <ac:cxnSpMkLst>
            <pc:docMk/>
            <pc:sldMk cId="2702431587" sldId="313"/>
            <ac:cxnSpMk id="29" creationId="{34E5E242-7E59-B089-39C1-BBCF0DF7082F}"/>
          </ac:cxnSpMkLst>
        </pc:cxnChg>
      </pc:sldChg>
      <pc:sldChg chg="new del">
        <pc:chgData name="박민지" userId="8cd2928b-fb69-4a34-b7ec-bae7cef32d1f" providerId="ADAL" clId="{FF2B918A-A52D-4746-8666-906EEF1F64A4}" dt="2022-08-17T05:55:07.698" v="2362" actId="680"/>
        <pc:sldMkLst>
          <pc:docMk/>
          <pc:sldMk cId="1523686606" sldId="314"/>
        </pc:sldMkLst>
      </pc:sldChg>
      <pc:sldChg chg="addSp delSp modSp add del mod">
        <pc:chgData name="박민지" userId="8cd2928b-fb69-4a34-b7ec-bae7cef32d1f" providerId="ADAL" clId="{FF2B918A-A52D-4746-8666-906EEF1F64A4}" dt="2022-08-17T06:14:54.763" v="2417" actId="47"/>
        <pc:sldMkLst>
          <pc:docMk/>
          <pc:sldMk cId="4225732518" sldId="314"/>
        </pc:sldMkLst>
        <pc:spChg chg="del">
          <ac:chgData name="박민지" userId="8cd2928b-fb69-4a34-b7ec-bae7cef32d1f" providerId="ADAL" clId="{FF2B918A-A52D-4746-8666-906EEF1F64A4}" dt="2022-08-17T06:14:15.776" v="2405" actId="478"/>
          <ac:spMkLst>
            <pc:docMk/>
            <pc:sldMk cId="4225732518" sldId="314"/>
            <ac:spMk id="7" creationId="{3A7C17EE-779B-02E6-3736-482C3E380A8D}"/>
          </ac:spMkLst>
        </pc:spChg>
        <pc:spChg chg="del">
          <ac:chgData name="박민지" userId="8cd2928b-fb69-4a34-b7ec-bae7cef32d1f" providerId="ADAL" clId="{FF2B918A-A52D-4746-8666-906EEF1F64A4}" dt="2022-08-17T06:14:15.776" v="2405" actId="478"/>
          <ac:spMkLst>
            <pc:docMk/>
            <pc:sldMk cId="4225732518" sldId="314"/>
            <ac:spMk id="10" creationId="{2016BD8C-7E4B-9A6A-52D2-A05FCEB41760}"/>
          </ac:spMkLst>
        </pc:spChg>
        <pc:spChg chg="del">
          <ac:chgData name="박민지" userId="8cd2928b-fb69-4a34-b7ec-bae7cef32d1f" providerId="ADAL" clId="{FF2B918A-A52D-4746-8666-906EEF1F64A4}" dt="2022-08-17T06:14:15.776" v="2405" actId="478"/>
          <ac:spMkLst>
            <pc:docMk/>
            <pc:sldMk cId="4225732518" sldId="314"/>
            <ac:spMk id="16" creationId="{B44C0A1D-A160-7D3E-F6AF-C5987129EAC9}"/>
          </ac:spMkLst>
        </pc:spChg>
        <pc:spChg chg="del">
          <ac:chgData name="박민지" userId="8cd2928b-fb69-4a34-b7ec-bae7cef32d1f" providerId="ADAL" clId="{FF2B918A-A52D-4746-8666-906EEF1F64A4}" dt="2022-08-17T06:14:15.776" v="2405" actId="478"/>
          <ac:spMkLst>
            <pc:docMk/>
            <pc:sldMk cId="4225732518" sldId="314"/>
            <ac:spMk id="29" creationId="{31282C27-30D2-41BE-E5F4-D90AF115DB16}"/>
          </ac:spMkLst>
        </pc:spChg>
        <pc:spChg chg="del">
          <ac:chgData name="박민지" userId="8cd2928b-fb69-4a34-b7ec-bae7cef32d1f" providerId="ADAL" clId="{FF2B918A-A52D-4746-8666-906EEF1F64A4}" dt="2022-08-17T06:14:15.776" v="2405" actId="478"/>
          <ac:spMkLst>
            <pc:docMk/>
            <pc:sldMk cId="4225732518" sldId="314"/>
            <ac:spMk id="36" creationId="{28E6AB5D-299C-DFB4-0249-55F6CAE47A2B}"/>
          </ac:spMkLst>
        </pc:spChg>
        <pc:spChg chg="del">
          <ac:chgData name="박민지" userId="8cd2928b-fb69-4a34-b7ec-bae7cef32d1f" providerId="ADAL" clId="{FF2B918A-A52D-4746-8666-906EEF1F64A4}" dt="2022-08-17T06:14:15.776" v="2405" actId="478"/>
          <ac:spMkLst>
            <pc:docMk/>
            <pc:sldMk cId="4225732518" sldId="314"/>
            <ac:spMk id="47" creationId="{4286F565-6045-29E1-C7EE-D93BA4C7ACE0}"/>
          </ac:spMkLst>
        </pc:spChg>
        <pc:spChg chg="del">
          <ac:chgData name="박민지" userId="8cd2928b-fb69-4a34-b7ec-bae7cef32d1f" providerId="ADAL" clId="{FF2B918A-A52D-4746-8666-906EEF1F64A4}" dt="2022-08-17T06:14:15.776" v="2405" actId="478"/>
          <ac:spMkLst>
            <pc:docMk/>
            <pc:sldMk cId="4225732518" sldId="314"/>
            <ac:spMk id="51" creationId="{2EC1A8B4-C093-C7AB-9E1A-92CE1E708ACE}"/>
          </ac:spMkLst>
        </pc:spChg>
        <pc:picChg chg="add mod">
          <ac:chgData name="박민지" userId="8cd2928b-fb69-4a34-b7ec-bae7cef32d1f" providerId="ADAL" clId="{FF2B918A-A52D-4746-8666-906EEF1F64A4}" dt="2022-08-17T06:14:51.810" v="2416" actId="1076"/>
          <ac:picMkLst>
            <pc:docMk/>
            <pc:sldMk cId="4225732518" sldId="314"/>
            <ac:picMk id="8" creationId="{B577635D-37C4-91F4-07EA-CC58E60DD9E5}"/>
          </ac:picMkLst>
        </pc:picChg>
        <pc:picChg chg="del">
          <ac:chgData name="박민지" userId="8cd2928b-fb69-4a34-b7ec-bae7cef32d1f" providerId="ADAL" clId="{FF2B918A-A52D-4746-8666-906EEF1F64A4}" dt="2022-08-17T06:14:15.776" v="2405" actId="478"/>
          <ac:picMkLst>
            <pc:docMk/>
            <pc:sldMk cId="4225732518" sldId="314"/>
            <ac:picMk id="14" creationId="{68BD5B3C-564C-86E8-3A07-00DCFAB98CD5}"/>
          </ac:picMkLst>
        </pc:picChg>
        <pc:picChg chg="del">
          <ac:chgData name="박민지" userId="8cd2928b-fb69-4a34-b7ec-bae7cef32d1f" providerId="ADAL" clId="{FF2B918A-A52D-4746-8666-906EEF1F64A4}" dt="2022-08-17T06:14:15.776" v="2405" actId="478"/>
          <ac:picMkLst>
            <pc:docMk/>
            <pc:sldMk cId="4225732518" sldId="314"/>
            <ac:picMk id="44" creationId="{3A1A0A85-1900-4FA3-0CC0-D25977EF7647}"/>
          </ac:picMkLst>
        </pc:picChg>
        <pc:picChg chg="del">
          <ac:chgData name="박민지" userId="8cd2928b-fb69-4a34-b7ec-bae7cef32d1f" providerId="ADAL" clId="{FF2B918A-A52D-4746-8666-906EEF1F64A4}" dt="2022-08-17T06:14:15.776" v="2405" actId="478"/>
          <ac:picMkLst>
            <pc:docMk/>
            <pc:sldMk cId="4225732518" sldId="314"/>
            <ac:picMk id="45" creationId="{D380B387-9448-D1CF-0C31-9CD5CC0D9436}"/>
          </ac:picMkLst>
        </pc:picChg>
        <pc:picChg chg="del">
          <ac:chgData name="박민지" userId="8cd2928b-fb69-4a34-b7ec-bae7cef32d1f" providerId="ADAL" clId="{FF2B918A-A52D-4746-8666-906EEF1F64A4}" dt="2022-08-17T06:14:15.776" v="2405" actId="478"/>
          <ac:picMkLst>
            <pc:docMk/>
            <pc:sldMk cId="4225732518" sldId="314"/>
            <ac:picMk id="54" creationId="{A534D83F-B3F1-E548-8824-802E47F6AC24}"/>
          </ac:picMkLst>
        </pc:picChg>
      </pc:sldChg>
      <pc:sldChg chg="add del">
        <pc:chgData name="박민지" userId="8cd2928b-fb69-4a34-b7ec-bae7cef32d1f" providerId="ADAL" clId="{FF2B918A-A52D-4746-8666-906EEF1F64A4}" dt="2022-08-17T06:14:18.837" v="2407"/>
        <pc:sldMkLst>
          <pc:docMk/>
          <pc:sldMk cId="2669286305" sldId="315"/>
        </pc:sldMkLst>
      </pc:sldChg>
      <pc:sldChg chg="addSp delSp modSp add mod">
        <pc:chgData name="박민지" userId="8cd2928b-fb69-4a34-b7ec-bae7cef32d1f" providerId="ADAL" clId="{FF2B918A-A52D-4746-8666-906EEF1F64A4}" dt="2022-08-17T06:42:43.040" v="2625" actId="1076"/>
        <pc:sldMkLst>
          <pc:docMk/>
          <pc:sldMk cId="3771092781" sldId="315"/>
        </pc:sldMkLst>
        <pc:spChg chg="mod">
          <ac:chgData name="박민지" userId="8cd2928b-fb69-4a34-b7ec-bae7cef32d1f" providerId="ADAL" clId="{FF2B918A-A52D-4746-8666-906EEF1F64A4}" dt="2022-08-17T06:42:43.040" v="2625" actId="1076"/>
          <ac:spMkLst>
            <pc:docMk/>
            <pc:sldMk cId="3771092781" sldId="315"/>
            <ac:spMk id="7" creationId="{3A7C17EE-779B-02E6-3736-482C3E380A8D}"/>
          </ac:spMkLst>
        </pc:spChg>
        <pc:spChg chg="add del mod">
          <ac:chgData name="박민지" userId="8cd2928b-fb69-4a34-b7ec-bae7cef32d1f" providerId="ADAL" clId="{FF2B918A-A52D-4746-8666-906EEF1F64A4}" dt="2022-08-17T06:42:16.962" v="2594"/>
          <ac:spMkLst>
            <pc:docMk/>
            <pc:sldMk cId="3771092781" sldId="315"/>
            <ac:spMk id="8" creationId="{F6169267-5E5D-D2CE-5E38-C42FC0511379}"/>
          </ac:spMkLst>
        </pc:spChg>
        <pc:spChg chg="mod">
          <ac:chgData name="박민지" userId="8cd2928b-fb69-4a34-b7ec-bae7cef32d1f" providerId="ADAL" clId="{FF2B918A-A52D-4746-8666-906EEF1F64A4}" dt="2022-08-17T06:42:43.040" v="2625" actId="1076"/>
          <ac:spMkLst>
            <pc:docMk/>
            <pc:sldMk cId="3771092781" sldId="315"/>
            <ac:spMk id="10" creationId="{2016BD8C-7E4B-9A6A-52D2-A05FCEB41760}"/>
          </ac:spMkLst>
        </pc:spChg>
        <pc:spChg chg="add del mod">
          <ac:chgData name="박민지" userId="8cd2928b-fb69-4a34-b7ec-bae7cef32d1f" providerId="ADAL" clId="{FF2B918A-A52D-4746-8666-906EEF1F64A4}" dt="2022-08-17T06:42:16.962" v="2594"/>
          <ac:spMkLst>
            <pc:docMk/>
            <pc:sldMk cId="3771092781" sldId="315"/>
            <ac:spMk id="12" creationId="{D9652DBF-7FC9-80B1-5B30-33C02756B615}"/>
          </ac:spMkLst>
        </pc:spChg>
        <pc:spChg chg="add mod">
          <ac:chgData name="박민지" userId="8cd2928b-fb69-4a34-b7ec-bae7cef32d1f" providerId="ADAL" clId="{FF2B918A-A52D-4746-8666-906EEF1F64A4}" dt="2022-08-17T06:42:20.820" v="2596" actId="1076"/>
          <ac:spMkLst>
            <pc:docMk/>
            <pc:sldMk cId="3771092781" sldId="315"/>
            <ac:spMk id="13" creationId="{2AEECBFE-F6E2-B77E-F3A7-492F7DE55352}"/>
          </ac:spMkLst>
        </pc:spChg>
        <pc:spChg chg="add mod">
          <ac:chgData name="박민지" userId="8cd2928b-fb69-4a34-b7ec-bae7cef32d1f" providerId="ADAL" clId="{FF2B918A-A52D-4746-8666-906EEF1F64A4}" dt="2022-08-17T06:42:20.820" v="2596" actId="1076"/>
          <ac:spMkLst>
            <pc:docMk/>
            <pc:sldMk cId="3771092781" sldId="315"/>
            <ac:spMk id="15" creationId="{A6C94A4F-4349-5713-57EC-A1FEFC11038F}"/>
          </ac:spMkLst>
        </pc:spChg>
        <pc:spChg chg="mod">
          <ac:chgData name="박민지" userId="8cd2928b-fb69-4a34-b7ec-bae7cef32d1f" providerId="ADAL" clId="{FF2B918A-A52D-4746-8666-906EEF1F64A4}" dt="2022-08-17T06:42:23.968" v="2597" actId="1076"/>
          <ac:spMkLst>
            <pc:docMk/>
            <pc:sldMk cId="3771092781" sldId="315"/>
            <ac:spMk id="16" creationId="{B44C0A1D-A160-7D3E-F6AF-C5987129EAC9}"/>
          </ac:spMkLst>
        </pc:spChg>
        <pc:spChg chg="add mod">
          <ac:chgData name="박민지" userId="8cd2928b-fb69-4a34-b7ec-bae7cef32d1f" providerId="ADAL" clId="{FF2B918A-A52D-4746-8666-906EEF1F64A4}" dt="2022-08-17T06:42:35.138" v="2624" actId="20577"/>
          <ac:spMkLst>
            <pc:docMk/>
            <pc:sldMk cId="3771092781" sldId="315"/>
            <ac:spMk id="17" creationId="{3CABB048-C267-A128-ABBF-9013D8D037A4}"/>
          </ac:spMkLst>
        </pc:spChg>
        <pc:spChg chg="mod">
          <ac:chgData name="박민지" userId="8cd2928b-fb69-4a34-b7ec-bae7cef32d1f" providerId="ADAL" clId="{FF2B918A-A52D-4746-8666-906EEF1F64A4}" dt="2022-08-17T06:22:32.050" v="2588" actId="403"/>
          <ac:spMkLst>
            <pc:docMk/>
            <pc:sldMk cId="3771092781" sldId="315"/>
            <ac:spMk id="30" creationId="{FBDAA812-55A1-F8CE-E90E-8EE071E5C6FF}"/>
          </ac:spMkLst>
        </pc:spChg>
        <pc:picChg chg="del">
          <ac:chgData name="박민지" userId="8cd2928b-fb69-4a34-b7ec-bae7cef32d1f" providerId="ADAL" clId="{FF2B918A-A52D-4746-8666-906EEF1F64A4}" dt="2022-08-17T06:14:58.136" v="2418" actId="478"/>
          <ac:picMkLst>
            <pc:docMk/>
            <pc:sldMk cId="3771092781" sldId="315"/>
            <ac:picMk id="54" creationId="{A534D83F-B3F1-E548-8824-802E47F6AC24}"/>
          </ac:picMkLst>
        </pc:picChg>
      </pc:sldChg>
      <pc:sldChg chg="addSp delSp modSp add mod">
        <pc:chgData name="박민지" userId="8cd2928b-fb69-4a34-b7ec-bae7cef32d1f" providerId="ADAL" clId="{FF2B918A-A52D-4746-8666-906EEF1F64A4}" dt="2022-08-17T06:51:05.948" v="2657" actId="20577"/>
        <pc:sldMkLst>
          <pc:docMk/>
          <pc:sldMk cId="2203722649" sldId="316"/>
        </pc:sldMkLst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8" creationId="{78C088A9-3665-04AD-46DA-9AD4A06222CE}"/>
          </ac:spMkLst>
        </pc:spChg>
        <pc:spChg chg="mod">
          <ac:chgData name="박민지" userId="8cd2928b-fb69-4a34-b7ec-bae7cef32d1f" providerId="ADAL" clId="{FF2B918A-A52D-4746-8666-906EEF1F64A4}" dt="2022-08-17T06:51:05.948" v="2657" actId="20577"/>
          <ac:spMkLst>
            <pc:docMk/>
            <pc:sldMk cId="2203722649" sldId="316"/>
            <ac:spMk id="12" creationId="{EF2BC01A-C1A0-9793-EAD7-66C39A38C590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36" creationId="{F9772278-9372-6FDE-3D61-76C6AFD9E072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37" creationId="{AA83E7BE-0CDD-A3B0-3336-B781C2AB2352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38" creationId="{286F4E71-7BC7-650C-4B3B-E7809265F8FC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45" creationId="{717B716A-7D21-F758-F801-38EE9C15EE0A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51" creationId="{8B7CB1E6-C0D7-F154-B32C-50A9CD1F2FC2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56" creationId="{205AC43A-7202-9DAD-6525-73D306173BF4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57" creationId="{4BFA9ED3-4DB9-4693-FA74-32822E016BB0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58" creationId="{F2DCB080-3302-1FC3-CF2F-52984250D226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59" creationId="{A08255A7-0DDB-9CD8-A3CB-35999BE29606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63" creationId="{A19D9FE4-0F50-4435-A473-F0EB612CC8C5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65" creationId="{E1C896C5-2556-4883-BC54-D61B23505E29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72" creationId="{36D81D7A-C02B-5FC2-C56E-3449C0066A75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73" creationId="{C72CD3EE-2E91-48D9-954D-474F10498196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74" creationId="{976FCC2F-5748-1800-0468-7A1D39D40FEC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76" creationId="{756999AC-BE46-7C8E-D0C6-BFF2F2A08DC8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78" creationId="{FB6F7B22-FCF1-4E07-14D5-379681964B41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79" creationId="{E25DDB38-C138-4C2B-972C-7167AF8A5202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95" creationId="{D0267C67-A502-57CD-03BF-6DA5B92CCED8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97" creationId="{6525AEDD-EE37-B2BF-F939-2AEC16E28BCE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98" creationId="{557AA5D6-7C38-E1BE-33F1-E6F1B57C27A4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99" creationId="{CFE87BCC-48A5-AF95-9614-30B20B1E940B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104" creationId="{8F3FE26A-803D-2202-66B5-0F9B605C35D7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105" creationId="{50473411-079F-1EDB-FCB0-3350E6A21473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106" creationId="{C112114F-5D77-555C-D842-B5812C26A344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107" creationId="{8F332828-1772-7EE4-B06B-CC91E4C7E423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108" creationId="{7CB4EAE4-EBEC-ECBD-1880-015854D17DA3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109" creationId="{E4560DFB-3C6C-90F7-CF4F-09327AD47E96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110" creationId="{3DCF909D-50E8-AD69-8062-5D4E3D00A889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111" creationId="{FDC4AAFB-C68D-5AA4-DCCF-BC0579EA1C03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112" creationId="{2427FC61-88F2-104E-83C9-E4CD4C163E36}"/>
          </ac:spMkLst>
        </pc:spChg>
        <pc:picChg chg="add mod">
          <ac:chgData name="박민지" userId="8cd2928b-fb69-4a34-b7ec-bae7cef32d1f" providerId="ADAL" clId="{FF2B918A-A52D-4746-8666-906EEF1F64A4}" dt="2022-08-17T06:46:23.134" v="2634" actId="14100"/>
          <ac:picMkLst>
            <pc:docMk/>
            <pc:sldMk cId="2203722649" sldId="316"/>
            <ac:picMk id="7" creationId="{7452913E-3D81-341E-1407-9A66DDC56E05}"/>
          </ac:picMkLst>
        </pc:picChg>
        <pc:picChg chg="del">
          <ac:chgData name="박민지" userId="8cd2928b-fb69-4a34-b7ec-bae7cef32d1f" providerId="ADAL" clId="{FF2B918A-A52D-4746-8666-906EEF1F64A4}" dt="2022-08-17T06:45:49.864" v="2628" actId="478"/>
          <ac:picMkLst>
            <pc:docMk/>
            <pc:sldMk cId="2203722649" sldId="316"/>
            <ac:picMk id="9" creationId="{FE0F7E9D-6FCD-DA4C-02D7-670829966842}"/>
          </ac:picMkLst>
        </pc:picChg>
        <pc:picChg chg="del">
          <ac:chgData name="박민지" userId="8cd2928b-fb69-4a34-b7ec-bae7cef32d1f" providerId="ADAL" clId="{FF2B918A-A52D-4746-8666-906EEF1F64A4}" dt="2022-08-17T06:45:49.864" v="2628" actId="478"/>
          <ac:picMkLst>
            <pc:docMk/>
            <pc:sldMk cId="2203722649" sldId="316"/>
            <ac:picMk id="103" creationId="{708DDE8A-2BA6-DD41-3018-38EB4844A9A5}"/>
          </ac:picMkLst>
        </pc:picChg>
        <pc:cxnChg chg="del">
          <ac:chgData name="박민지" userId="8cd2928b-fb69-4a34-b7ec-bae7cef32d1f" providerId="ADAL" clId="{FF2B918A-A52D-4746-8666-906EEF1F64A4}" dt="2022-08-17T06:45:49.864" v="2628" actId="478"/>
          <ac:cxnSpMkLst>
            <pc:docMk/>
            <pc:sldMk cId="2203722649" sldId="316"/>
            <ac:cxnSpMk id="11" creationId="{D594AD39-1264-44FB-9659-7901314242FB}"/>
          </ac:cxnSpMkLst>
        </pc:cxnChg>
        <pc:cxnChg chg="add mod">
          <ac:chgData name="박민지" userId="8cd2928b-fb69-4a34-b7ec-bae7cef32d1f" providerId="ADAL" clId="{FF2B918A-A52D-4746-8666-906EEF1F64A4}" dt="2022-08-17T06:45:56.844" v="2631"/>
          <ac:cxnSpMkLst>
            <pc:docMk/>
            <pc:sldMk cId="2203722649" sldId="316"/>
            <ac:cxnSpMk id="13" creationId="{64133168-BA70-9B89-A642-D6C9495F937A}"/>
          </ac:cxnSpMkLst>
        </pc:cxnChg>
        <pc:cxnChg chg="del">
          <ac:chgData name="박민지" userId="8cd2928b-fb69-4a34-b7ec-bae7cef32d1f" providerId="ADAL" clId="{FF2B918A-A52D-4746-8666-906EEF1F64A4}" dt="2022-08-17T06:45:49.864" v="2628" actId="478"/>
          <ac:cxnSpMkLst>
            <pc:docMk/>
            <pc:sldMk cId="2203722649" sldId="316"/>
            <ac:cxnSpMk id="34" creationId="{1852DFA1-DB4A-44CF-A6CB-6C6A61C93DB0}"/>
          </ac:cxnSpMkLst>
        </pc:cxnChg>
        <pc:cxnChg chg="del">
          <ac:chgData name="박민지" userId="8cd2928b-fb69-4a34-b7ec-bae7cef32d1f" providerId="ADAL" clId="{FF2B918A-A52D-4746-8666-906EEF1F64A4}" dt="2022-08-17T06:45:49.864" v="2628" actId="478"/>
          <ac:cxnSpMkLst>
            <pc:docMk/>
            <pc:sldMk cId="2203722649" sldId="316"/>
            <ac:cxnSpMk id="66" creationId="{F45DC16A-BBCA-832C-A78B-DC1635F2AE29}"/>
          </ac:cxnSpMkLst>
        </pc:cxnChg>
        <pc:cxnChg chg="del">
          <ac:chgData name="박민지" userId="8cd2928b-fb69-4a34-b7ec-bae7cef32d1f" providerId="ADAL" clId="{FF2B918A-A52D-4746-8666-906EEF1F64A4}" dt="2022-08-17T06:45:49.864" v="2628" actId="478"/>
          <ac:cxnSpMkLst>
            <pc:docMk/>
            <pc:sldMk cId="2203722649" sldId="316"/>
            <ac:cxnSpMk id="67" creationId="{DE8285B2-B0DB-CC3C-EB0D-69610DA02B37}"/>
          </ac:cxnSpMkLst>
        </pc:cxnChg>
        <pc:cxnChg chg="del">
          <ac:chgData name="박민지" userId="8cd2928b-fb69-4a34-b7ec-bae7cef32d1f" providerId="ADAL" clId="{FF2B918A-A52D-4746-8666-906EEF1F64A4}" dt="2022-08-17T06:45:49.864" v="2628" actId="478"/>
          <ac:cxnSpMkLst>
            <pc:docMk/>
            <pc:sldMk cId="2203722649" sldId="316"/>
            <ac:cxnSpMk id="68" creationId="{B71E6C29-7B6E-44D5-C412-4A34D6D614BC}"/>
          </ac:cxnSpMkLst>
        </pc:cxnChg>
        <pc:cxnChg chg="del">
          <ac:chgData name="박민지" userId="8cd2928b-fb69-4a34-b7ec-bae7cef32d1f" providerId="ADAL" clId="{FF2B918A-A52D-4746-8666-906EEF1F64A4}" dt="2022-08-17T06:45:49.864" v="2628" actId="478"/>
          <ac:cxnSpMkLst>
            <pc:docMk/>
            <pc:sldMk cId="2203722649" sldId="316"/>
            <ac:cxnSpMk id="69" creationId="{DCA5B09F-B5E9-0D7F-72F5-F97FB91D7F3C}"/>
          </ac:cxnSpMkLst>
        </pc:cxnChg>
        <pc:cxnChg chg="del">
          <ac:chgData name="박민지" userId="8cd2928b-fb69-4a34-b7ec-bae7cef32d1f" providerId="ADAL" clId="{FF2B918A-A52D-4746-8666-906EEF1F64A4}" dt="2022-08-17T06:45:49.864" v="2628" actId="478"/>
          <ac:cxnSpMkLst>
            <pc:docMk/>
            <pc:sldMk cId="2203722649" sldId="316"/>
            <ac:cxnSpMk id="70" creationId="{C25EA6C2-B1EB-DC07-8A1D-C57B24715D05}"/>
          </ac:cxnSpMkLst>
        </pc:cxnChg>
        <pc:cxnChg chg="del">
          <ac:chgData name="박민지" userId="8cd2928b-fb69-4a34-b7ec-bae7cef32d1f" providerId="ADAL" clId="{FF2B918A-A52D-4746-8666-906EEF1F64A4}" dt="2022-08-17T06:45:49.864" v="2628" actId="478"/>
          <ac:cxnSpMkLst>
            <pc:docMk/>
            <pc:sldMk cId="2203722649" sldId="316"/>
            <ac:cxnSpMk id="71" creationId="{C0FDE40C-FEFE-E6E3-F749-13FE53D9AF56}"/>
          </ac:cxnSpMkLst>
        </pc:cxnChg>
        <pc:cxnChg chg="del">
          <ac:chgData name="박민지" userId="8cd2928b-fb69-4a34-b7ec-bae7cef32d1f" providerId="ADAL" clId="{FF2B918A-A52D-4746-8666-906EEF1F64A4}" dt="2022-08-17T06:45:49.864" v="2628" actId="478"/>
          <ac:cxnSpMkLst>
            <pc:docMk/>
            <pc:sldMk cId="2203722649" sldId="316"/>
            <ac:cxnSpMk id="75" creationId="{7F68C8E2-F215-0028-48A1-47ABD4A297EB}"/>
          </ac:cxnSpMkLst>
        </pc:cxnChg>
        <pc:cxnChg chg="del">
          <ac:chgData name="박민지" userId="8cd2928b-fb69-4a34-b7ec-bae7cef32d1f" providerId="ADAL" clId="{FF2B918A-A52D-4746-8666-906EEF1F64A4}" dt="2022-08-17T06:45:49.864" v="2628" actId="478"/>
          <ac:cxnSpMkLst>
            <pc:docMk/>
            <pc:sldMk cId="2203722649" sldId="316"/>
            <ac:cxnSpMk id="77" creationId="{608058FF-9CF6-80B6-C815-D85B599C208E}"/>
          </ac:cxnSpMkLst>
        </pc:cxnChg>
        <pc:cxnChg chg="del">
          <ac:chgData name="박민지" userId="8cd2928b-fb69-4a34-b7ec-bae7cef32d1f" providerId="ADAL" clId="{FF2B918A-A52D-4746-8666-906EEF1F64A4}" dt="2022-08-17T06:45:49.864" v="2628" actId="478"/>
          <ac:cxnSpMkLst>
            <pc:docMk/>
            <pc:sldMk cId="2203722649" sldId="316"/>
            <ac:cxnSpMk id="81" creationId="{CADF1F17-5D1D-CB9E-7393-407D44FA17D1}"/>
          </ac:cxnSpMkLst>
        </pc:cxnChg>
        <pc:cxnChg chg="del">
          <ac:chgData name="박민지" userId="8cd2928b-fb69-4a34-b7ec-bae7cef32d1f" providerId="ADAL" clId="{FF2B918A-A52D-4746-8666-906EEF1F64A4}" dt="2022-08-17T06:45:49.864" v="2628" actId="478"/>
          <ac:cxnSpMkLst>
            <pc:docMk/>
            <pc:sldMk cId="2203722649" sldId="316"/>
            <ac:cxnSpMk id="83" creationId="{2DBAD967-1960-0671-4FFE-FF4668C0A0DE}"/>
          </ac:cxnSpMkLst>
        </pc:cxnChg>
        <pc:cxnChg chg="del">
          <ac:chgData name="박민지" userId="8cd2928b-fb69-4a34-b7ec-bae7cef32d1f" providerId="ADAL" clId="{FF2B918A-A52D-4746-8666-906EEF1F64A4}" dt="2022-08-17T06:45:49.864" v="2628" actId="478"/>
          <ac:cxnSpMkLst>
            <pc:docMk/>
            <pc:sldMk cId="2203722649" sldId="316"/>
            <ac:cxnSpMk id="84" creationId="{A962C149-0A4F-389F-642A-AD4DB81FF234}"/>
          </ac:cxnSpMkLst>
        </pc:cxnChg>
        <pc:cxnChg chg="del">
          <ac:chgData name="박민지" userId="8cd2928b-fb69-4a34-b7ec-bae7cef32d1f" providerId="ADAL" clId="{FF2B918A-A52D-4746-8666-906EEF1F64A4}" dt="2022-08-17T06:45:49.864" v="2628" actId="478"/>
          <ac:cxnSpMkLst>
            <pc:docMk/>
            <pc:sldMk cId="2203722649" sldId="316"/>
            <ac:cxnSpMk id="85" creationId="{FD7CBCB4-EA2E-4E56-A3F8-C284EB53BF9B}"/>
          </ac:cxnSpMkLst>
        </pc:cxnChg>
        <pc:cxnChg chg="del">
          <ac:chgData name="박민지" userId="8cd2928b-fb69-4a34-b7ec-bae7cef32d1f" providerId="ADAL" clId="{FF2B918A-A52D-4746-8666-906EEF1F64A4}" dt="2022-08-17T06:45:49.864" v="2628" actId="478"/>
          <ac:cxnSpMkLst>
            <pc:docMk/>
            <pc:sldMk cId="2203722649" sldId="316"/>
            <ac:cxnSpMk id="88" creationId="{55B978C3-DBBD-0734-119D-EE8B35C8DF2A}"/>
          </ac:cxnSpMkLst>
        </pc:cxnChg>
        <pc:cxnChg chg="del">
          <ac:chgData name="박민지" userId="8cd2928b-fb69-4a34-b7ec-bae7cef32d1f" providerId="ADAL" clId="{FF2B918A-A52D-4746-8666-906EEF1F64A4}" dt="2022-08-17T06:45:49.864" v="2628" actId="478"/>
          <ac:cxnSpMkLst>
            <pc:docMk/>
            <pc:sldMk cId="2203722649" sldId="316"/>
            <ac:cxnSpMk id="90" creationId="{6DEE3BB5-4C09-774F-EFBD-11948CDE35C8}"/>
          </ac:cxnSpMkLst>
        </pc:cxnChg>
        <pc:cxnChg chg="del">
          <ac:chgData name="박민지" userId="8cd2928b-fb69-4a34-b7ec-bae7cef32d1f" providerId="ADAL" clId="{FF2B918A-A52D-4746-8666-906EEF1F64A4}" dt="2022-08-17T06:45:49.864" v="2628" actId="478"/>
          <ac:cxnSpMkLst>
            <pc:docMk/>
            <pc:sldMk cId="2203722649" sldId="316"/>
            <ac:cxnSpMk id="91" creationId="{344B9870-751B-DE83-4A4D-7A4E1F0C36B7}"/>
          </ac:cxnSpMkLst>
        </pc:cxnChg>
        <pc:cxnChg chg="del">
          <ac:chgData name="박민지" userId="8cd2928b-fb69-4a34-b7ec-bae7cef32d1f" providerId="ADAL" clId="{FF2B918A-A52D-4746-8666-906EEF1F64A4}" dt="2022-08-17T06:45:49.864" v="2628" actId="478"/>
          <ac:cxnSpMkLst>
            <pc:docMk/>
            <pc:sldMk cId="2203722649" sldId="316"/>
            <ac:cxnSpMk id="92" creationId="{E617E4C6-8C20-C082-EC6C-EA344902240A}"/>
          </ac:cxnSpMkLst>
        </pc:cxnChg>
        <pc:cxnChg chg="del">
          <ac:chgData name="박민지" userId="8cd2928b-fb69-4a34-b7ec-bae7cef32d1f" providerId="ADAL" clId="{FF2B918A-A52D-4746-8666-906EEF1F64A4}" dt="2022-08-17T06:45:49.864" v="2628" actId="478"/>
          <ac:cxnSpMkLst>
            <pc:docMk/>
            <pc:sldMk cId="2203722649" sldId="316"/>
            <ac:cxnSpMk id="93" creationId="{0FEC266F-4EEF-A0C1-BB62-6CBA231B6892}"/>
          </ac:cxnSpMkLst>
        </pc:cxnChg>
        <pc:cxnChg chg="del">
          <ac:chgData name="박민지" userId="8cd2928b-fb69-4a34-b7ec-bae7cef32d1f" providerId="ADAL" clId="{FF2B918A-A52D-4746-8666-906EEF1F64A4}" dt="2022-08-17T06:45:49.864" v="2628" actId="478"/>
          <ac:cxnSpMkLst>
            <pc:docMk/>
            <pc:sldMk cId="2203722649" sldId="316"/>
            <ac:cxnSpMk id="96" creationId="{26658909-4AD4-A0D2-944A-E12298B0055D}"/>
          </ac:cxnSpMkLst>
        </pc:cxnChg>
        <pc:cxnChg chg="del">
          <ac:chgData name="박민지" userId="8cd2928b-fb69-4a34-b7ec-bae7cef32d1f" providerId="ADAL" clId="{FF2B918A-A52D-4746-8666-906EEF1F64A4}" dt="2022-08-17T06:45:49.864" v="2628" actId="478"/>
          <ac:cxnSpMkLst>
            <pc:docMk/>
            <pc:sldMk cId="2203722649" sldId="316"/>
            <ac:cxnSpMk id="102" creationId="{36417DB8-2FB9-6C80-74E3-30148583612F}"/>
          </ac:cxnSpMkLst>
        </pc:cxnChg>
      </pc:sldChg>
    </pc:docChg>
  </pc:docChgLst>
  <pc:docChgLst>
    <pc:chgData name="박민지" userId="8cd2928b-fb69-4a34-b7ec-bae7cef32d1f" providerId="ADAL" clId="{FB066DF1-2E06-4159-A4F9-C25600CE3CB8}"/>
    <pc:docChg chg="undo redo custSel addSld delSld modSld sldOrd">
      <pc:chgData name="박민지" userId="8cd2928b-fb69-4a34-b7ec-bae7cef32d1f" providerId="ADAL" clId="{FB066DF1-2E06-4159-A4F9-C25600CE3CB8}" dt="2022-09-14T05:16:16.003" v="2687" actId="20577"/>
      <pc:docMkLst>
        <pc:docMk/>
      </pc:docMkLst>
      <pc:sldChg chg="modSp mod ord">
        <pc:chgData name="박민지" userId="8cd2928b-fb69-4a34-b7ec-bae7cef32d1f" providerId="ADAL" clId="{FB066DF1-2E06-4159-A4F9-C25600CE3CB8}" dt="2022-09-13T16:13:10.568" v="348"/>
        <pc:sldMkLst>
          <pc:docMk/>
          <pc:sldMk cId="484164959" sldId="279"/>
        </pc:sldMkLst>
        <pc:spChg chg="mod">
          <ac:chgData name="박민지" userId="8cd2928b-fb69-4a34-b7ec-bae7cef32d1f" providerId="ADAL" clId="{FB066DF1-2E06-4159-A4F9-C25600CE3CB8}" dt="2022-09-12T17:13:35.116" v="307" actId="404"/>
          <ac:spMkLst>
            <pc:docMk/>
            <pc:sldMk cId="484164959" sldId="279"/>
            <ac:spMk id="3" creationId="{773F2969-8E1F-0403-B6B6-037C4B0D5DB2}"/>
          </ac:spMkLst>
        </pc:spChg>
      </pc:sldChg>
      <pc:sldChg chg="add del">
        <pc:chgData name="박민지" userId="8cd2928b-fb69-4a34-b7ec-bae7cef32d1f" providerId="ADAL" clId="{FB066DF1-2E06-4159-A4F9-C25600CE3CB8}" dt="2022-09-13T16:13:07.378" v="346" actId="47"/>
        <pc:sldMkLst>
          <pc:docMk/>
          <pc:sldMk cId="1176060399" sldId="302"/>
        </pc:sldMkLst>
      </pc:sldChg>
      <pc:sldChg chg="add del">
        <pc:chgData name="박민지" userId="8cd2928b-fb69-4a34-b7ec-bae7cef32d1f" providerId="ADAL" clId="{FB066DF1-2E06-4159-A4F9-C25600CE3CB8}" dt="2022-09-13T16:13:07.378" v="346" actId="47"/>
        <pc:sldMkLst>
          <pc:docMk/>
          <pc:sldMk cId="3180924067" sldId="304"/>
        </pc:sldMkLst>
      </pc:sldChg>
      <pc:sldChg chg="add del">
        <pc:chgData name="박민지" userId="8cd2928b-fb69-4a34-b7ec-bae7cef32d1f" providerId="ADAL" clId="{FB066DF1-2E06-4159-A4F9-C25600CE3CB8}" dt="2022-09-13T16:13:07.378" v="346" actId="47"/>
        <pc:sldMkLst>
          <pc:docMk/>
          <pc:sldMk cId="393135241" sldId="307"/>
        </pc:sldMkLst>
      </pc:sldChg>
      <pc:sldChg chg="addSp delSp modSp mod modAnim">
        <pc:chgData name="박민지" userId="8cd2928b-fb69-4a34-b7ec-bae7cef32d1f" providerId="ADAL" clId="{FB066DF1-2E06-4159-A4F9-C25600CE3CB8}" dt="2022-09-13T16:28:28.860" v="352" actId="1076"/>
        <pc:sldMkLst>
          <pc:docMk/>
          <pc:sldMk cId="1004548809" sldId="325"/>
        </pc:sldMkLst>
        <pc:spChg chg="mod">
          <ac:chgData name="박민지" userId="8cd2928b-fb69-4a34-b7ec-bae7cef32d1f" providerId="ADAL" clId="{FB066DF1-2E06-4159-A4F9-C25600CE3CB8}" dt="2022-09-12T15:12:02.996" v="5" actId="20577"/>
          <ac:spMkLst>
            <pc:docMk/>
            <pc:sldMk cId="1004548809" sldId="325"/>
            <ac:spMk id="8" creationId="{BC5F8E78-68AC-B048-5336-EE835D4169E6}"/>
          </ac:spMkLst>
        </pc:spChg>
        <pc:spChg chg="mod">
          <ac:chgData name="박민지" userId="8cd2928b-fb69-4a34-b7ec-bae7cef32d1f" providerId="ADAL" clId="{FB066DF1-2E06-4159-A4F9-C25600CE3CB8}" dt="2022-09-12T15:36:22.941" v="298"/>
          <ac:spMkLst>
            <pc:docMk/>
            <pc:sldMk cId="1004548809" sldId="325"/>
            <ac:spMk id="10" creationId="{15EF1453-BC33-8329-E803-35808F5E93AA}"/>
          </ac:spMkLst>
        </pc:spChg>
        <pc:spChg chg="mod">
          <ac:chgData name="박민지" userId="8cd2928b-fb69-4a34-b7ec-bae7cef32d1f" providerId="ADAL" clId="{FB066DF1-2E06-4159-A4F9-C25600CE3CB8}" dt="2022-09-13T16:28:28.860" v="352" actId="1076"/>
          <ac:spMkLst>
            <pc:docMk/>
            <pc:sldMk cId="1004548809" sldId="325"/>
            <ac:spMk id="12" creationId="{475A99F0-E26F-49EF-19FA-5DA225DF25D0}"/>
          </ac:spMkLst>
        </pc:spChg>
        <pc:spChg chg="mod">
          <ac:chgData name="박민지" userId="8cd2928b-fb69-4a34-b7ec-bae7cef32d1f" providerId="ADAL" clId="{FB066DF1-2E06-4159-A4F9-C25600CE3CB8}" dt="2022-09-13T02:59:15.644" v="343" actId="20577"/>
          <ac:spMkLst>
            <pc:docMk/>
            <pc:sldMk cId="1004548809" sldId="325"/>
            <ac:spMk id="14" creationId="{B0740EF5-31E4-563F-1652-5ECC6FE015EC}"/>
          </ac:spMkLst>
        </pc:spChg>
        <pc:picChg chg="add del mod">
          <ac:chgData name="박민지" userId="8cd2928b-fb69-4a34-b7ec-bae7cef32d1f" providerId="ADAL" clId="{FB066DF1-2E06-4159-A4F9-C25600CE3CB8}" dt="2022-09-12T15:12:14.467" v="9" actId="22"/>
          <ac:picMkLst>
            <pc:docMk/>
            <pc:sldMk cId="1004548809" sldId="325"/>
            <ac:picMk id="19" creationId="{6D0A02E4-0402-53AC-7E29-5FC65B7C7AF4}"/>
          </ac:picMkLst>
        </pc:picChg>
      </pc:sldChg>
      <pc:sldChg chg="modSp add mod">
        <pc:chgData name="박민지" userId="8cd2928b-fb69-4a34-b7ec-bae7cef32d1f" providerId="ADAL" clId="{FB066DF1-2E06-4159-A4F9-C25600CE3CB8}" dt="2022-09-13T17:32:26.375" v="2313"/>
        <pc:sldMkLst>
          <pc:docMk/>
          <pc:sldMk cId="1500512150" sldId="336"/>
        </pc:sldMkLst>
        <pc:spChg chg="mod">
          <ac:chgData name="박민지" userId="8cd2928b-fb69-4a34-b7ec-bae7cef32d1f" providerId="ADAL" clId="{FB066DF1-2E06-4159-A4F9-C25600CE3CB8}" dt="2022-09-13T17:10:45.359" v="1270" actId="1076"/>
          <ac:spMkLst>
            <pc:docMk/>
            <pc:sldMk cId="1500512150" sldId="336"/>
            <ac:spMk id="20" creationId="{C9A547CA-3BB6-4A25-F20A-5A86246DB25A}"/>
          </ac:spMkLst>
        </pc:spChg>
        <pc:spChg chg="mod">
          <ac:chgData name="박민지" userId="8cd2928b-fb69-4a34-b7ec-bae7cef32d1f" providerId="ADAL" clId="{FB066DF1-2E06-4159-A4F9-C25600CE3CB8}" dt="2022-09-13T17:05:23.075" v="1193" actId="1076"/>
          <ac:spMkLst>
            <pc:docMk/>
            <pc:sldMk cId="1500512150" sldId="336"/>
            <ac:spMk id="21" creationId="{77D7DA70-C113-401E-22D7-3FBA221A543A}"/>
          </ac:spMkLst>
        </pc:spChg>
        <pc:spChg chg="mod">
          <ac:chgData name="박민지" userId="8cd2928b-fb69-4a34-b7ec-bae7cef32d1f" providerId="ADAL" clId="{FB066DF1-2E06-4159-A4F9-C25600CE3CB8}" dt="2022-09-13T17:01:12.187" v="1035" actId="403"/>
          <ac:spMkLst>
            <pc:docMk/>
            <pc:sldMk cId="1500512150" sldId="336"/>
            <ac:spMk id="22" creationId="{18D2E83A-0099-6FEF-E470-366EA4BC9CA6}"/>
          </ac:spMkLst>
        </pc:spChg>
        <pc:spChg chg="mod">
          <ac:chgData name="박민지" userId="8cd2928b-fb69-4a34-b7ec-bae7cef32d1f" providerId="ADAL" clId="{FB066DF1-2E06-4159-A4F9-C25600CE3CB8}" dt="2022-09-13T17:01:16.289" v="1037" actId="403"/>
          <ac:spMkLst>
            <pc:docMk/>
            <pc:sldMk cId="1500512150" sldId="336"/>
            <ac:spMk id="23" creationId="{04154614-5FB1-2105-605A-F05786041829}"/>
          </ac:spMkLst>
        </pc:spChg>
        <pc:spChg chg="mod">
          <ac:chgData name="박민지" userId="8cd2928b-fb69-4a34-b7ec-bae7cef32d1f" providerId="ADAL" clId="{FB066DF1-2E06-4159-A4F9-C25600CE3CB8}" dt="2022-09-13T17:32:26.375" v="2313"/>
          <ac:spMkLst>
            <pc:docMk/>
            <pc:sldMk cId="1500512150" sldId="336"/>
            <ac:spMk id="26" creationId="{5C2DEB6B-A229-46E0-E853-43FD6BB7F9C5}"/>
          </ac:spMkLst>
        </pc:spChg>
        <pc:spChg chg="mod">
          <ac:chgData name="박민지" userId="8cd2928b-fb69-4a34-b7ec-bae7cef32d1f" providerId="ADAL" clId="{FB066DF1-2E06-4159-A4F9-C25600CE3CB8}" dt="2022-09-13T16:56:02.714" v="920"/>
          <ac:spMkLst>
            <pc:docMk/>
            <pc:sldMk cId="1500512150" sldId="336"/>
            <ac:spMk id="35" creationId="{455D9BCC-DDC4-C04A-BAEA-C115762BBEFF}"/>
          </ac:spMkLst>
        </pc:spChg>
        <pc:spChg chg="mod">
          <ac:chgData name="박민지" userId="8cd2928b-fb69-4a34-b7ec-bae7cef32d1f" providerId="ADAL" clId="{FB066DF1-2E06-4159-A4F9-C25600CE3CB8}" dt="2022-09-13T16:56:44.378" v="938"/>
          <ac:spMkLst>
            <pc:docMk/>
            <pc:sldMk cId="1500512150" sldId="336"/>
            <ac:spMk id="39" creationId="{4C8D5E48-3388-BAF5-733E-84AF8F67CA31}"/>
          </ac:spMkLst>
        </pc:spChg>
        <pc:spChg chg="mod">
          <ac:chgData name="박민지" userId="8cd2928b-fb69-4a34-b7ec-bae7cef32d1f" providerId="ADAL" clId="{FB066DF1-2E06-4159-A4F9-C25600CE3CB8}" dt="2022-09-13T16:56:35.003" v="935"/>
          <ac:spMkLst>
            <pc:docMk/>
            <pc:sldMk cId="1500512150" sldId="336"/>
            <ac:spMk id="41" creationId="{3E38895D-4A66-FA26-B7EC-D5E8B83B1211}"/>
          </ac:spMkLst>
        </pc:spChg>
        <pc:spChg chg="mod">
          <ac:chgData name="박민지" userId="8cd2928b-fb69-4a34-b7ec-bae7cef32d1f" providerId="ADAL" clId="{FB066DF1-2E06-4159-A4F9-C25600CE3CB8}" dt="2022-09-13T16:56:54.478" v="940" actId="1076"/>
          <ac:spMkLst>
            <pc:docMk/>
            <pc:sldMk cId="1500512150" sldId="336"/>
            <ac:spMk id="47" creationId="{CC779EC5-382B-DD24-E924-9EFCBA6401E5}"/>
          </ac:spMkLst>
        </pc:spChg>
      </pc:sldChg>
      <pc:sldChg chg="modSp mod ord">
        <pc:chgData name="박민지" userId="8cd2928b-fb69-4a34-b7ec-bae7cef32d1f" providerId="ADAL" clId="{FB066DF1-2E06-4159-A4F9-C25600CE3CB8}" dt="2022-09-13T17:10:48.648" v="1272"/>
        <pc:sldMkLst>
          <pc:docMk/>
          <pc:sldMk cId="3670049429" sldId="340"/>
        </pc:sldMkLst>
        <pc:spChg chg="mod">
          <ac:chgData name="박민지" userId="8cd2928b-fb69-4a34-b7ec-bae7cef32d1f" providerId="ADAL" clId="{FB066DF1-2E06-4159-A4F9-C25600CE3CB8}" dt="2022-09-13T16:28:50.983" v="365" actId="403"/>
          <ac:spMkLst>
            <pc:docMk/>
            <pc:sldMk cId="3670049429" sldId="340"/>
            <ac:spMk id="3" creationId="{773F2969-8E1F-0403-B6B6-037C4B0D5DB2}"/>
          </ac:spMkLst>
        </pc:spChg>
      </pc:sldChg>
      <pc:sldChg chg="addSp delSp modSp add mod ord">
        <pc:chgData name="박민지" userId="8cd2928b-fb69-4a34-b7ec-bae7cef32d1f" providerId="ADAL" clId="{FB066DF1-2E06-4159-A4F9-C25600CE3CB8}" dt="2022-09-13T17:24:58.377" v="1766" actId="1076"/>
        <pc:sldMkLst>
          <pc:docMk/>
          <pc:sldMk cId="1064302848" sldId="348"/>
        </pc:sldMkLst>
        <pc:spChg chg="del">
          <ac:chgData name="박민지" userId="8cd2928b-fb69-4a34-b7ec-bae7cef32d1f" providerId="ADAL" clId="{FB066DF1-2E06-4159-A4F9-C25600CE3CB8}" dt="2022-09-13T17:12:03.505" v="1300" actId="478"/>
          <ac:spMkLst>
            <pc:docMk/>
            <pc:sldMk cId="1064302848" sldId="348"/>
            <ac:spMk id="4" creationId="{B8326A7D-F71C-ED1C-CBFD-93F557654D2A}"/>
          </ac:spMkLst>
        </pc:spChg>
        <pc:spChg chg="del">
          <ac:chgData name="박민지" userId="8cd2928b-fb69-4a34-b7ec-bae7cef32d1f" providerId="ADAL" clId="{FB066DF1-2E06-4159-A4F9-C25600CE3CB8}" dt="2022-09-13T17:12:03.505" v="1300" actId="478"/>
          <ac:spMkLst>
            <pc:docMk/>
            <pc:sldMk cId="1064302848" sldId="348"/>
            <ac:spMk id="5" creationId="{3251639B-29EB-6E9D-733B-6F917838F571}"/>
          </ac:spMkLst>
        </pc:spChg>
        <pc:spChg chg="mod">
          <ac:chgData name="박민지" userId="8cd2928b-fb69-4a34-b7ec-bae7cef32d1f" providerId="ADAL" clId="{FB066DF1-2E06-4159-A4F9-C25600CE3CB8}" dt="2022-09-13T17:12:33.699" v="1305" actId="208"/>
          <ac:spMkLst>
            <pc:docMk/>
            <pc:sldMk cId="1064302848" sldId="348"/>
            <ac:spMk id="7" creationId="{7DDDB6C3-4A5F-BAE6-CE7F-A3FFF1CCA70D}"/>
          </ac:spMkLst>
        </pc:spChg>
        <pc:spChg chg="del mod">
          <ac:chgData name="박민지" userId="8cd2928b-fb69-4a34-b7ec-bae7cef32d1f" providerId="ADAL" clId="{FB066DF1-2E06-4159-A4F9-C25600CE3CB8}" dt="2022-09-13T17:22:58.923" v="1734" actId="478"/>
          <ac:spMkLst>
            <pc:docMk/>
            <pc:sldMk cId="1064302848" sldId="348"/>
            <ac:spMk id="8" creationId="{A11CDF90-71FE-DEB8-BA5A-FF7570CF86EE}"/>
          </ac:spMkLst>
        </pc:spChg>
        <pc:spChg chg="del">
          <ac:chgData name="박민지" userId="8cd2928b-fb69-4a34-b7ec-bae7cef32d1f" providerId="ADAL" clId="{FB066DF1-2E06-4159-A4F9-C25600CE3CB8}" dt="2022-09-13T17:17:22.472" v="1491" actId="478"/>
          <ac:spMkLst>
            <pc:docMk/>
            <pc:sldMk cId="1064302848" sldId="348"/>
            <ac:spMk id="10" creationId="{8A8BC2E6-E32C-637C-725B-CB4E84EA76B0}"/>
          </ac:spMkLst>
        </pc:spChg>
        <pc:spChg chg="add mod">
          <ac:chgData name="박민지" userId="8cd2928b-fb69-4a34-b7ec-bae7cef32d1f" providerId="ADAL" clId="{FB066DF1-2E06-4159-A4F9-C25600CE3CB8}" dt="2022-09-13T17:12:03.797" v="1301"/>
          <ac:spMkLst>
            <pc:docMk/>
            <pc:sldMk cId="1064302848" sldId="348"/>
            <ac:spMk id="11" creationId="{7E7A8101-B1DC-BC66-AFE2-2BE960EE995F}"/>
          </ac:spMkLst>
        </pc:spChg>
        <pc:spChg chg="mod">
          <ac:chgData name="박민지" userId="8cd2928b-fb69-4a34-b7ec-bae7cef32d1f" providerId="ADAL" clId="{FB066DF1-2E06-4159-A4F9-C25600CE3CB8}" dt="2022-09-13T17:12:33.699" v="1305" actId="208"/>
          <ac:spMkLst>
            <pc:docMk/>
            <pc:sldMk cId="1064302848" sldId="348"/>
            <ac:spMk id="12" creationId="{5307CDAA-73E3-FD25-9663-5B865D6674D6}"/>
          </ac:spMkLst>
        </pc:spChg>
        <pc:spChg chg="mod">
          <ac:chgData name="박민지" userId="8cd2928b-fb69-4a34-b7ec-bae7cef32d1f" providerId="ADAL" clId="{FB066DF1-2E06-4159-A4F9-C25600CE3CB8}" dt="2022-09-13T17:24:58.377" v="1766" actId="1076"/>
          <ac:spMkLst>
            <pc:docMk/>
            <pc:sldMk cId="1064302848" sldId="348"/>
            <ac:spMk id="17" creationId="{1FF68848-A4EE-97C5-DCF3-6956D1FF07F5}"/>
          </ac:spMkLst>
        </pc:spChg>
        <pc:spChg chg="mod">
          <ac:chgData name="박민지" userId="8cd2928b-fb69-4a34-b7ec-bae7cef32d1f" providerId="ADAL" clId="{FB066DF1-2E06-4159-A4F9-C25600CE3CB8}" dt="2022-09-13T17:13:16.497" v="1352"/>
          <ac:spMkLst>
            <pc:docMk/>
            <pc:sldMk cId="1064302848" sldId="348"/>
            <ac:spMk id="18" creationId="{42B33BC1-6161-9308-75BC-30E117DF1155}"/>
          </ac:spMkLst>
        </pc:spChg>
        <pc:spChg chg="add del mod">
          <ac:chgData name="박민지" userId="8cd2928b-fb69-4a34-b7ec-bae7cef32d1f" providerId="ADAL" clId="{FB066DF1-2E06-4159-A4F9-C25600CE3CB8}" dt="2022-09-13T17:13:33.347" v="1355" actId="478"/>
          <ac:spMkLst>
            <pc:docMk/>
            <pc:sldMk cId="1064302848" sldId="348"/>
            <ac:spMk id="19" creationId="{D2581BCE-A7BD-74D0-55F1-CA62C14EE73A}"/>
          </ac:spMkLst>
        </pc:spChg>
        <pc:spChg chg="add">
          <ac:chgData name="박민지" userId="8cd2928b-fb69-4a34-b7ec-bae7cef32d1f" providerId="ADAL" clId="{FB066DF1-2E06-4159-A4F9-C25600CE3CB8}" dt="2022-09-13T17:13:33.625" v="1356" actId="22"/>
          <ac:spMkLst>
            <pc:docMk/>
            <pc:sldMk cId="1064302848" sldId="348"/>
            <ac:spMk id="21" creationId="{0E620829-51B2-1D71-7FB5-EE2C6D355C5F}"/>
          </ac:spMkLst>
        </pc:spChg>
        <pc:spChg chg="add del mod">
          <ac:chgData name="박민지" userId="8cd2928b-fb69-4a34-b7ec-bae7cef32d1f" providerId="ADAL" clId="{FB066DF1-2E06-4159-A4F9-C25600CE3CB8}" dt="2022-09-13T17:23:04.569" v="1737" actId="478"/>
          <ac:spMkLst>
            <pc:docMk/>
            <pc:sldMk cId="1064302848" sldId="348"/>
            <ac:spMk id="23" creationId="{7937639F-25DD-82AA-CB2A-17495475C339}"/>
          </ac:spMkLst>
        </pc:spChg>
        <pc:spChg chg="add mod">
          <ac:chgData name="박민지" userId="8cd2928b-fb69-4a34-b7ec-bae7cef32d1f" providerId="ADAL" clId="{FB066DF1-2E06-4159-A4F9-C25600CE3CB8}" dt="2022-09-13T17:23:02.625" v="1736" actId="1076"/>
          <ac:spMkLst>
            <pc:docMk/>
            <pc:sldMk cId="1064302848" sldId="348"/>
            <ac:spMk id="25" creationId="{C8D24EB5-CAF0-53EF-92E6-263C02C656C7}"/>
          </ac:spMkLst>
        </pc:spChg>
        <pc:spChg chg="mod">
          <ac:chgData name="박민지" userId="8cd2928b-fb69-4a34-b7ec-bae7cef32d1f" providerId="ADAL" clId="{FB066DF1-2E06-4159-A4F9-C25600CE3CB8}" dt="2022-09-13T17:13:05.657" v="1339"/>
          <ac:spMkLst>
            <pc:docMk/>
            <pc:sldMk cId="1064302848" sldId="348"/>
            <ac:spMk id="27" creationId="{45C9553C-7D71-E56D-F764-8B69917DFAAD}"/>
          </ac:spMkLst>
        </pc:spChg>
        <pc:spChg chg="mod">
          <ac:chgData name="박민지" userId="8cd2928b-fb69-4a34-b7ec-bae7cef32d1f" providerId="ADAL" clId="{FB066DF1-2E06-4159-A4F9-C25600CE3CB8}" dt="2022-09-13T17:14:00.681" v="1361"/>
          <ac:spMkLst>
            <pc:docMk/>
            <pc:sldMk cId="1064302848" sldId="348"/>
            <ac:spMk id="28" creationId="{D604166E-9BB7-3BA6-1C14-D9D1D5FD8574}"/>
          </ac:spMkLst>
        </pc:spChg>
        <pc:spChg chg="mod">
          <ac:chgData name="박민지" userId="8cd2928b-fb69-4a34-b7ec-bae7cef32d1f" providerId="ADAL" clId="{FB066DF1-2E06-4159-A4F9-C25600CE3CB8}" dt="2022-09-13T17:12:24.637" v="1304" actId="207"/>
          <ac:spMkLst>
            <pc:docMk/>
            <pc:sldMk cId="1064302848" sldId="348"/>
            <ac:spMk id="29" creationId="{ABB89097-18F4-8349-C5DC-1DC203F93849}"/>
          </ac:spMkLst>
        </pc:spChg>
        <pc:spChg chg="mod">
          <ac:chgData name="박민지" userId="8cd2928b-fb69-4a34-b7ec-bae7cef32d1f" providerId="ADAL" clId="{FB066DF1-2E06-4159-A4F9-C25600CE3CB8}" dt="2022-09-13T17:12:24.637" v="1304" actId="207"/>
          <ac:spMkLst>
            <pc:docMk/>
            <pc:sldMk cId="1064302848" sldId="348"/>
            <ac:spMk id="30" creationId="{429C7142-2CF2-78CD-1D8C-B10FDEAF6CE6}"/>
          </ac:spMkLst>
        </pc:spChg>
        <pc:spChg chg="add mod">
          <ac:chgData name="박민지" userId="8cd2928b-fb69-4a34-b7ec-bae7cef32d1f" providerId="ADAL" clId="{FB066DF1-2E06-4159-A4F9-C25600CE3CB8}" dt="2022-09-13T17:23:09.192" v="1739" actId="1076"/>
          <ac:spMkLst>
            <pc:docMk/>
            <pc:sldMk cId="1064302848" sldId="348"/>
            <ac:spMk id="31" creationId="{9BC8C257-246E-3707-C7B7-36939282A2D5}"/>
          </ac:spMkLst>
        </pc:spChg>
        <pc:spChg chg="mod">
          <ac:chgData name="박민지" userId="8cd2928b-fb69-4a34-b7ec-bae7cef32d1f" providerId="ADAL" clId="{FB066DF1-2E06-4159-A4F9-C25600CE3CB8}" dt="2022-09-13T17:12:14.489" v="1303" actId="207"/>
          <ac:spMkLst>
            <pc:docMk/>
            <pc:sldMk cId="1064302848" sldId="348"/>
            <ac:spMk id="39" creationId="{F2C7E914-0685-2722-0E9F-4F3FDB028ADA}"/>
          </ac:spMkLst>
        </pc:spChg>
        <pc:picChg chg="add del mod">
          <ac:chgData name="박민지" userId="8cd2928b-fb69-4a34-b7ec-bae7cef32d1f" providerId="ADAL" clId="{FB066DF1-2E06-4159-A4F9-C25600CE3CB8}" dt="2022-09-13T17:24:29.233" v="1762" actId="478"/>
          <ac:picMkLst>
            <pc:docMk/>
            <pc:sldMk cId="1064302848" sldId="348"/>
            <ac:picMk id="33" creationId="{02602145-1849-725E-5543-A14FBB257C1C}"/>
          </ac:picMkLst>
        </pc:picChg>
        <pc:cxnChg chg="del">
          <ac:chgData name="박민지" userId="8cd2928b-fb69-4a34-b7ec-bae7cef32d1f" providerId="ADAL" clId="{FB066DF1-2E06-4159-A4F9-C25600CE3CB8}" dt="2022-09-13T17:12:03.505" v="1300" actId="478"/>
          <ac:cxnSpMkLst>
            <pc:docMk/>
            <pc:sldMk cId="1064302848" sldId="348"/>
            <ac:cxnSpMk id="3" creationId="{E3FBA607-E7FC-B7F8-2868-BC448F31F790}"/>
          </ac:cxnSpMkLst>
        </pc:cxnChg>
        <pc:cxnChg chg="add mod">
          <ac:chgData name="박민지" userId="8cd2928b-fb69-4a34-b7ec-bae7cef32d1f" providerId="ADAL" clId="{FB066DF1-2E06-4159-A4F9-C25600CE3CB8}" dt="2022-09-13T17:12:03.797" v="1301"/>
          <ac:cxnSpMkLst>
            <pc:docMk/>
            <pc:sldMk cId="1064302848" sldId="348"/>
            <ac:cxnSpMk id="9" creationId="{C1E5F068-9E4A-FA67-5656-946C4AD08901}"/>
          </ac:cxnSpMkLst>
        </pc:cxnChg>
      </pc:sldChg>
      <pc:sldChg chg="add del">
        <pc:chgData name="박민지" userId="8cd2928b-fb69-4a34-b7ec-bae7cef32d1f" providerId="ADAL" clId="{FB066DF1-2E06-4159-A4F9-C25600CE3CB8}" dt="2022-09-12T15:24:56.232" v="117" actId="47"/>
        <pc:sldMkLst>
          <pc:docMk/>
          <pc:sldMk cId="186225576" sldId="363"/>
        </pc:sldMkLst>
      </pc:sldChg>
      <pc:sldChg chg="add del">
        <pc:chgData name="박민지" userId="8cd2928b-fb69-4a34-b7ec-bae7cef32d1f" providerId="ADAL" clId="{FB066DF1-2E06-4159-A4F9-C25600CE3CB8}" dt="2022-09-12T15:24:30.547" v="116" actId="47"/>
        <pc:sldMkLst>
          <pc:docMk/>
          <pc:sldMk cId="3847337523" sldId="364"/>
        </pc:sldMkLst>
      </pc:sldChg>
      <pc:sldChg chg="addSp delSp modSp mod">
        <pc:chgData name="박민지" userId="8cd2928b-fb69-4a34-b7ec-bae7cef32d1f" providerId="ADAL" clId="{FB066DF1-2E06-4159-A4F9-C25600CE3CB8}" dt="2022-09-13T17:04:27.057" v="1183" actId="1076"/>
        <pc:sldMkLst>
          <pc:docMk/>
          <pc:sldMk cId="1957135293" sldId="365"/>
        </pc:sldMkLst>
        <pc:spChg chg="mod">
          <ac:chgData name="박민지" userId="8cd2928b-fb69-4a34-b7ec-bae7cef32d1f" providerId="ADAL" clId="{FB066DF1-2E06-4159-A4F9-C25600CE3CB8}" dt="2022-09-13T16:52:09.897" v="760" actId="20577"/>
          <ac:spMkLst>
            <pc:docMk/>
            <pc:sldMk cId="1957135293" sldId="365"/>
            <ac:spMk id="5" creationId="{3251639B-29EB-6E9D-733B-6F917838F571}"/>
          </ac:spMkLst>
        </pc:spChg>
        <pc:spChg chg="add del mod">
          <ac:chgData name="박민지" userId="8cd2928b-fb69-4a34-b7ec-bae7cef32d1f" providerId="ADAL" clId="{FB066DF1-2E06-4159-A4F9-C25600CE3CB8}" dt="2022-09-13T16:36:31.571" v="382" actId="478"/>
          <ac:spMkLst>
            <pc:docMk/>
            <pc:sldMk cId="1957135293" sldId="365"/>
            <ac:spMk id="7" creationId="{1D00089D-CF0C-905E-3CF0-134011ADFA63}"/>
          </ac:spMkLst>
        </pc:spChg>
        <pc:spChg chg="add del mod">
          <ac:chgData name="박민지" userId="8cd2928b-fb69-4a34-b7ec-bae7cef32d1f" providerId="ADAL" clId="{FB066DF1-2E06-4159-A4F9-C25600CE3CB8}" dt="2022-09-13T16:37:50.080" v="408"/>
          <ac:spMkLst>
            <pc:docMk/>
            <pc:sldMk cId="1957135293" sldId="365"/>
            <ac:spMk id="8" creationId="{C7B0B479-AA38-D9B0-DD8E-7B555209401C}"/>
          </ac:spMkLst>
        </pc:spChg>
        <pc:spChg chg="add del mod">
          <ac:chgData name="박민지" userId="8cd2928b-fb69-4a34-b7ec-bae7cef32d1f" providerId="ADAL" clId="{FB066DF1-2E06-4159-A4F9-C25600CE3CB8}" dt="2022-09-13T16:37:50.080" v="408"/>
          <ac:spMkLst>
            <pc:docMk/>
            <pc:sldMk cId="1957135293" sldId="365"/>
            <ac:spMk id="9" creationId="{AABB6875-BFBA-FCA7-8E07-873D5041835A}"/>
          </ac:spMkLst>
        </pc:spChg>
        <pc:spChg chg="add del mod">
          <ac:chgData name="박민지" userId="8cd2928b-fb69-4a34-b7ec-bae7cef32d1f" providerId="ADAL" clId="{FB066DF1-2E06-4159-A4F9-C25600CE3CB8}" dt="2022-09-13T16:37:50.080" v="408"/>
          <ac:spMkLst>
            <pc:docMk/>
            <pc:sldMk cId="1957135293" sldId="365"/>
            <ac:spMk id="11" creationId="{50F1E67F-27D2-DCC2-70ED-005F016F3D20}"/>
          </ac:spMkLst>
        </pc:spChg>
        <pc:spChg chg="add del mod">
          <ac:chgData name="박민지" userId="8cd2928b-fb69-4a34-b7ec-bae7cef32d1f" providerId="ADAL" clId="{FB066DF1-2E06-4159-A4F9-C25600CE3CB8}" dt="2022-09-13T16:37:50.080" v="408"/>
          <ac:spMkLst>
            <pc:docMk/>
            <pc:sldMk cId="1957135293" sldId="365"/>
            <ac:spMk id="12" creationId="{2C488C42-861F-FCDB-E970-F82484D12019}"/>
          </ac:spMkLst>
        </pc:spChg>
        <pc:spChg chg="add del mod">
          <ac:chgData name="박민지" userId="8cd2928b-fb69-4a34-b7ec-bae7cef32d1f" providerId="ADAL" clId="{FB066DF1-2E06-4159-A4F9-C25600CE3CB8}" dt="2022-09-13T16:38:06.894" v="414" actId="478"/>
          <ac:spMkLst>
            <pc:docMk/>
            <pc:sldMk cId="1957135293" sldId="365"/>
            <ac:spMk id="14" creationId="{DA7324CA-5B3F-B9C8-656D-A7CEC4598E7B}"/>
          </ac:spMkLst>
        </pc:spChg>
        <pc:spChg chg="add del mod">
          <ac:chgData name="박민지" userId="8cd2928b-fb69-4a34-b7ec-bae7cef32d1f" providerId="ADAL" clId="{FB066DF1-2E06-4159-A4F9-C25600CE3CB8}" dt="2022-09-13T16:38:06.894" v="414" actId="478"/>
          <ac:spMkLst>
            <pc:docMk/>
            <pc:sldMk cId="1957135293" sldId="365"/>
            <ac:spMk id="15" creationId="{863982DC-BBA2-5994-B678-ED5FB95751A7}"/>
          </ac:spMkLst>
        </pc:spChg>
        <pc:spChg chg="add mod">
          <ac:chgData name="박민지" userId="8cd2928b-fb69-4a34-b7ec-bae7cef32d1f" providerId="ADAL" clId="{FB066DF1-2E06-4159-A4F9-C25600CE3CB8}" dt="2022-09-13T16:41:12.768" v="482" actId="1076"/>
          <ac:spMkLst>
            <pc:docMk/>
            <pc:sldMk cId="1957135293" sldId="365"/>
            <ac:spMk id="17" creationId="{B26DB72A-9A4F-B2CA-0009-BEA9269CDE12}"/>
          </ac:spMkLst>
        </pc:spChg>
        <pc:spChg chg="add mod">
          <ac:chgData name="박민지" userId="8cd2928b-fb69-4a34-b7ec-bae7cef32d1f" providerId="ADAL" clId="{FB066DF1-2E06-4159-A4F9-C25600CE3CB8}" dt="2022-09-13T16:41:12.768" v="482" actId="1076"/>
          <ac:spMkLst>
            <pc:docMk/>
            <pc:sldMk cId="1957135293" sldId="365"/>
            <ac:spMk id="18" creationId="{1BFDCB54-F28F-6EB4-853C-4DE21ECF3A71}"/>
          </ac:spMkLst>
        </pc:spChg>
        <pc:spChg chg="add del mod">
          <ac:chgData name="박민지" userId="8cd2928b-fb69-4a34-b7ec-bae7cef32d1f" providerId="ADAL" clId="{FB066DF1-2E06-4159-A4F9-C25600CE3CB8}" dt="2022-09-13T17:00:48.917" v="1031" actId="478"/>
          <ac:spMkLst>
            <pc:docMk/>
            <pc:sldMk cId="1957135293" sldId="365"/>
            <ac:spMk id="21" creationId="{C46DD544-A94B-E4E4-061C-0ECC606ACD5B}"/>
          </ac:spMkLst>
        </pc:spChg>
        <pc:spChg chg="add del mod">
          <ac:chgData name="박민지" userId="8cd2928b-fb69-4a34-b7ec-bae7cef32d1f" providerId="ADAL" clId="{FB066DF1-2E06-4159-A4F9-C25600CE3CB8}" dt="2022-09-13T17:00:48.917" v="1031" actId="478"/>
          <ac:spMkLst>
            <pc:docMk/>
            <pc:sldMk cId="1957135293" sldId="365"/>
            <ac:spMk id="23" creationId="{89D75800-A71A-EF5C-ED62-F99A482BCE3A}"/>
          </ac:spMkLst>
        </pc:spChg>
        <pc:spChg chg="add del mod">
          <ac:chgData name="박민지" userId="8cd2928b-fb69-4a34-b7ec-bae7cef32d1f" providerId="ADAL" clId="{FB066DF1-2E06-4159-A4F9-C25600CE3CB8}" dt="2022-09-13T17:00:48.917" v="1031" actId="478"/>
          <ac:spMkLst>
            <pc:docMk/>
            <pc:sldMk cId="1957135293" sldId="365"/>
            <ac:spMk id="25" creationId="{23847760-0F58-6954-FB6D-78258D10F0D2}"/>
          </ac:spMkLst>
        </pc:spChg>
        <pc:spChg chg="add del mod">
          <ac:chgData name="박민지" userId="8cd2928b-fb69-4a34-b7ec-bae7cef32d1f" providerId="ADAL" clId="{FB066DF1-2E06-4159-A4F9-C25600CE3CB8}" dt="2022-09-13T16:42:19.138" v="510" actId="478"/>
          <ac:spMkLst>
            <pc:docMk/>
            <pc:sldMk cId="1957135293" sldId="365"/>
            <ac:spMk id="27" creationId="{2BE676D0-687C-7050-80C9-3BD3261C5B30}"/>
          </ac:spMkLst>
        </pc:spChg>
        <pc:spChg chg="add mod">
          <ac:chgData name="박민지" userId="8cd2928b-fb69-4a34-b7ec-bae7cef32d1f" providerId="ADAL" clId="{FB066DF1-2E06-4159-A4F9-C25600CE3CB8}" dt="2022-09-13T16:45:32.687" v="562" actId="1076"/>
          <ac:spMkLst>
            <pc:docMk/>
            <pc:sldMk cId="1957135293" sldId="365"/>
            <ac:spMk id="29" creationId="{31701F4D-BBA7-1785-2C1E-FA09319CE5D5}"/>
          </ac:spMkLst>
        </pc:spChg>
        <pc:spChg chg="add mod">
          <ac:chgData name="박민지" userId="8cd2928b-fb69-4a34-b7ec-bae7cef32d1f" providerId="ADAL" clId="{FB066DF1-2E06-4159-A4F9-C25600CE3CB8}" dt="2022-09-13T16:43:21.512" v="525" actId="208"/>
          <ac:spMkLst>
            <pc:docMk/>
            <pc:sldMk cId="1957135293" sldId="365"/>
            <ac:spMk id="32" creationId="{0F110D4F-554B-221C-2E6C-ACF115449888}"/>
          </ac:spMkLst>
        </pc:spChg>
        <pc:spChg chg="mod">
          <ac:chgData name="박민지" userId="8cd2928b-fb69-4a34-b7ec-bae7cef32d1f" providerId="ADAL" clId="{FB066DF1-2E06-4159-A4F9-C25600CE3CB8}" dt="2022-09-13T16:44:50.405" v="553" actId="14100"/>
          <ac:spMkLst>
            <pc:docMk/>
            <pc:sldMk cId="1957135293" sldId="365"/>
            <ac:spMk id="34" creationId="{AECD2B69-C33B-FB22-6597-BA8944F53430}"/>
          </ac:spMkLst>
        </pc:spChg>
        <pc:spChg chg="mod">
          <ac:chgData name="박민지" userId="8cd2928b-fb69-4a34-b7ec-bae7cef32d1f" providerId="ADAL" clId="{FB066DF1-2E06-4159-A4F9-C25600CE3CB8}" dt="2022-09-13T16:37:39.420" v="404" actId="1076"/>
          <ac:spMkLst>
            <pc:docMk/>
            <pc:sldMk cId="1957135293" sldId="365"/>
            <ac:spMk id="35" creationId="{493C9CA8-1E00-AC9B-18EB-6B0E9D14697E}"/>
          </ac:spMkLst>
        </pc:spChg>
        <pc:spChg chg="mod">
          <ac:chgData name="박민지" userId="8cd2928b-fb69-4a34-b7ec-bae7cef32d1f" providerId="ADAL" clId="{FB066DF1-2E06-4159-A4F9-C25600CE3CB8}" dt="2022-09-13T16:37:39.420" v="404" actId="1076"/>
          <ac:spMkLst>
            <pc:docMk/>
            <pc:sldMk cId="1957135293" sldId="365"/>
            <ac:spMk id="36" creationId="{FB11A453-8E90-7B82-3C7E-4DDB8A55C4E2}"/>
          </ac:spMkLst>
        </pc:spChg>
        <pc:spChg chg="mod">
          <ac:chgData name="박민지" userId="8cd2928b-fb69-4a34-b7ec-bae7cef32d1f" providerId="ADAL" clId="{FB066DF1-2E06-4159-A4F9-C25600CE3CB8}" dt="2022-09-13T16:45:00.609" v="555" actId="1076"/>
          <ac:spMkLst>
            <pc:docMk/>
            <pc:sldMk cId="1957135293" sldId="365"/>
            <ac:spMk id="37" creationId="{BD210E93-DCA1-4C64-69C0-36FA86D5C19B}"/>
          </ac:spMkLst>
        </pc:spChg>
        <pc:spChg chg="mod">
          <ac:chgData name="박민지" userId="8cd2928b-fb69-4a34-b7ec-bae7cef32d1f" providerId="ADAL" clId="{FB066DF1-2E06-4159-A4F9-C25600CE3CB8}" dt="2022-09-13T16:55:11.599" v="914" actId="2085"/>
          <ac:spMkLst>
            <pc:docMk/>
            <pc:sldMk cId="1957135293" sldId="365"/>
            <ac:spMk id="38" creationId="{9862B467-E804-1FFC-57CE-6E990C2FC60D}"/>
          </ac:spMkLst>
        </pc:spChg>
        <pc:spChg chg="add mod">
          <ac:chgData name="박민지" userId="8cd2928b-fb69-4a34-b7ec-bae7cef32d1f" providerId="ADAL" clId="{FB066DF1-2E06-4159-A4F9-C25600CE3CB8}" dt="2022-09-13T16:54:57.569" v="913" actId="20577"/>
          <ac:spMkLst>
            <pc:docMk/>
            <pc:sldMk cId="1957135293" sldId="365"/>
            <ac:spMk id="39" creationId="{CFA72EF7-7C80-62C7-CD03-2F26E34E36B3}"/>
          </ac:spMkLst>
        </pc:spChg>
        <pc:spChg chg="del mod">
          <ac:chgData name="박민지" userId="8cd2928b-fb69-4a34-b7ec-bae7cef32d1f" providerId="ADAL" clId="{FB066DF1-2E06-4159-A4F9-C25600CE3CB8}" dt="2022-09-13T16:44:42.342" v="551" actId="21"/>
          <ac:spMkLst>
            <pc:docMk/>
            <pc:sldMk cId="1957135293" sldId="365"/>
            <ac:spMk id="40" creationId="{D5C15EDA-2A8F-A895-2E05-E0E57EBDE85C}"/>
          </ac:spMkLst>
        </pc:spChg>
        <pc:spChg chg="del mod">
          <ac:chgData name="박민지" userId="8cd2928b-fb69-4a34-b7ec-bae7cef32d1f" providerId="ADAL" clId="{FB066DF1-2E06-4159-A4F9-C25600CE3CB8}" dt="2022-09-13T16:44:31.242" v="547" actId="21"/>
          <ac:spMkLst>
            <pc:docMk/>
            <pc:sldMk cId="1957135293" sldId="365"/>
            <ac:spMk id="41" creationId="{C224E314-A984-B25E-C759-EE5AFBBFD327}"/>
          </ac:spMkLst>
        </pc:spChg>
        <pc:spChg chg="add">
          <ac:chgData name="박민지" userId="8cd2928b-fb69-4a34-b7ec-bae7cef32d1f" providerId="ADAL" clId="{FB066DF1-2E06-4159-A4F9-C25600CE3CB8}" dt="2022-09-13T16:44:50.965" v="554" actId="22"/>
          <ac:spMkLst>
            <pc:docMk/>
            <pc:sldMk cId="1957135293" sldId="365"/>
            <ac:spMk id="44" creationId="{440184B6-3C39-0D6F-5DDB-FA433E9369B4}"/>
          </ac:spMkLst>
        </pc:spChg>
        <pc:spChg chg="del">
          <ac:chgData name="박민지" userId="8cd2928b-fb69-4a34-b7ec-bae7cef32d1f" providerId="ADAL" clId="{FB066DF1-2E06-4159-A4F9-C25600CE3CB8}" dt="2022-09-13T16:37:14.629" v="396" actId="478"/>
          <ac:spMkLst>
            <pc:docMk/>
            <pc:sldMk cId="1957135293" sldId="365"/>
            <ac:spMk id="45" creationId="{FC915E2A-F2A8-1970-9FC2-E218A4270AA2}"/>
          </ac:spMkLst>
        </pc:spChg>
        <pc:spChg chg="del">
          <ac:chgData name="박민지" userId="8cd2928b-fb69-4a34-b7ec-bae7cef32d1f" providerId="ADAL" clId="{FB066DF1-2E06-4159-A4F9-C25600CE3CB8}" dt="2022-09-13T16:37:16.736" v="398" actId="478"/>
          <ac:spMkLst>
            <pc:docMk/>
            <pc:sldMk cId="1957135293" sldId="365"/>
            <ac:spMk id="47" creationId="{633103B0-35EE-73CE-5926-4B49C464F8E9}"/>
          </ac:spMkLst>
        </pc:spChg>
        <pc:spChg chg="add mod">
          <ac:chgData name="박민지" userId="8cd2928b-fb69-4a34-b7ec-bae7cef32d1f" providerId="ADAL" clId="{FB066DF1-2E06-4159-A4F9-C25600CE3CB8}" dt="2022-09-13T17:01:00.117" v="1033" actId="1076"/>
          <ac:spMkLst>
            <pc:docMk/>
            <pc:sldMk cId="1957135293" sldId="365"/>
            <ac:spMk id="48" creationId="{FEEFF18E-BD41-45D3-3F62-AFD08DA93D5F}"/>
          </ac:spMkLst>
        </pc:spChg>
        <pc:spChg chg="del">
          <ac:chgData name="박민지" userId="8cd2928b-fb69-4a34-b7ec-bae7cef32d1f" providerId="ADAL" clId="{FB066DF1-2E06-4159-A4F9-C25600CE3CB8}" dt="2022-09-13T16:37:27.258" v="402" actId="478"/>
          <ac:spMkLst>
            <pc:docMk/>
            <pc:sldMk cId="1957135293" sldId="365"/>
            <ac:spMk id="49" creationId="{7B2AB4C1-7818-EB71-F188-259402B72202}"/>
          </ac:spMkLst>
        </pc:spChg>
        <pc:spChg chg="add del mod">
          <ac:chgData name="박민지" userId="8cd2928b-fb69-4a34-b7ec-bae7cef32d1f" providerId="ADAL" clId="{FB066DF1-2E06-4159-A4F9-C25600CE3CB8}" dt="2022-09-13T16:48:59.695" v="668"/>
          <ac:spMkLst>
            <pc:docMk/>
            <pc:sldMk cId="1957135293" sldId="365"/>
            <ac:spMk id="50" creationId="{5329F303-EB00-71FF-8006-744A419038E6}"/>
          </ac:spMkLst>
        </pc:spChg>
        <pc:spChg chg="del">
          <ac:chgData name="박민지" userId="8cd2928b-fb69-4a34-b7ec-bae7cef32d1f" providerId="ADAL" clId="{FB066DF1-2E06-4159-A4F9-C25600CE3CB8}" dt="2022-09-13T16:37:27.258" v="402" actId="478"/>
          <ac:spMkLst>
            <pc:docMk/>
            <pc:sldMk cId="1957135293" sldId="365"/>
            <ac:spMk id="51" creationId="{23DCCD1B-271B-6563-15B7-D040670AFD52}"/>
          </ac:spMkLst>
        </pc:spChg>
        <pc:spChg chg="add del mod">
          <ac:chgData name="박민지" userId="8cd2928b-fb69-4a34-b7ec-bae7cef32d1f" providerId="ADAL" clId="{FB066DF1-2E06-4159-A4F9-C25600CE3CB8}" dt="2022-09-13T16:48:59.695" v="668"/>
          <ac:spMkLst>
            <pc:docMk/>
            <pc:sldMk cId="1957135293" sldId="365"/>
            <ac:spMk id="52" creationId="{06BC4B11-2ED2-FD80-3CA3-E196F09ED448}"/>
          </ac:spMkLst>
        </pc:spChg>
        <pc:spChg chg="add del mod">
          <ac:chgData name="박민지" userId="8cd2928b-fb69-4a34-b7ec-bae7cef32d1f" providerId="ADAL" clId="{FB066DF1-2E06-4159-A4F9-C25600CE3CB8}" dt="2022-09-13T16:48:59.695" v="668"/>
          <ac:spMkLst>
            <pc:docMk/>
            <pc:sldMk cId="1957135293" sldId="365"/>
            <ac:spMk id="53" creationId="{D6FE64AA-D303-566D-364F-1C615CB4DEDC}"/>
          </ac:spMkLst>
        </pc:spChg>
        <pc:spChg chg="del">
          <ac:chgData name="박민지" userId="8cd2928b-fb69-4a34-b7ec-bae7cef32d1f" providerId="ADAL" clId="{FB066DF1-2E06-4159-A4F9-C25600CE3CB8}" dt="2022-09-13T16:37:22.871" v="401" actId="478"/>
          <ac:spMkLst>
            <pc:docMk/>
            <pc:sldMk cId="1957135293" sldId="365"/>
            <ac:spMk id="56" creationId="{7D7F92E9-9713-BD3C-F1DE-080CC5A172E7}"/>
          </ac:spMkLst>
        </pc:spChg>
        <pc:spChg chg="add del mod">
          <ac:chgData name="박민지" userId="8cd2928b-fb69-4a34-b7ec-bae7cef32d1f" providerId="ADAL" clId="{FB066DF1-2E06-4159-A4F9-C25600CE3CB8}" dt="2022-09-13T17:00:50.981" v="1032" actId="478"/>
          <ac:spMkLst>
            <pc:docMk/>
            <pc:sldMk cId="1957135293" sldId="365"/>
            <ac:spMk id="57" creationId="{FBFECDD6-9F1D-2FD8-90A4-C2087BA6F0E6}"/>
          </ac:spMkLst>
        </pc:spChg>
        <pc:spChg chg="del">
          <ac:chgData name="박민지" userId="8cd2928b-fb69-4a34-b7ec-bae7cef32d1f" providerId="ADAL" clId="{FB066DF1-2E06-4159-A4F9-C25600CE3CB8}" dt="2022-09-13T16:37:27.258" v="402" actId="478"/>
          <ac:spMkLst>
            <pc:docMk/>
            <pc:sldMk cId="1957135293" sldId="365"/>
            <ac:spMk id="58" creationId="{A083DE4A-1BBA-1D52-1E01-FE111DF068DA}"/>
          </ac:spMkLst>
        </pc:spChg>
        <pc:spChg chg="add del mod">
          <ac:chgData name="박민지" userId="8cd2928b-fb69-4a34-b7ec-bae7cef32d1f" providerId="ADAL" clId="{FB066DF1-2E06-4159-A4F9-C25600CE3CB8}" dt="2022-09-13T17:00:50.981" v="1032" actId="478"/>
          <ac:spMkLst>
            <pc:docMk/>
            <pc:sldMk cId="1957135293" sldId="365"/>
            <ac:spMk id="59" creationId="{E5570238-1FD9-7BCA-4840-6E01064363A9}"/>
          </ac:spMkLst>
        </pc:spChg>
        <pc:spChg chg="add del mod">
          <ac:chgData name="박민지" userId="8cd2928b-fb69-4a34-b7ec-bae7cef32d1f" providerId="ADAL" clId="{FB066DF1-2E06-4159-A4F9-C25600CE3CB8}" dt="2022-09-13T17:00:50.981" v="1032" actId="478"/>
          <ac:spMkLst>
            <pc:docMk/>
            <pc:sldMk cId="1957135293" sldId="365"/>
            <ac:spMk id="60" creationId="{E09DB56B-BA18-6D1E-6E56-5CB4092E54C3}"/>
          </ac:spMkLst>
        </pc:spChg>
        <pc:spChg chg="add del mod">
          <ac:chgData name="박민지" userId="8cd2928b-fb69-4a34-b7ec-bae7cef32d1f" providerId="ADAL" clId="{FB066DF1-2E06-4159-A4F9-C25600CE3CB8}" dt="2022-09-13T17:03:42.612" v="1182" actId="478"/>
          <ac:spMkLst>
            <pc:docMk/>
            <pc:sldMk cId="1957135293" sldId="365"/>
            <ac:spMk id="63" creationId="{5E67726E-C953-FF75-3CCE-2B3C86E13ABE}"/>
          </ac:spMkLst>
        </pc:spChg>
        <pc:spChg chg="del">
          <ac:chgData name="박민지" userId="8cd2928b-fb69-4a34-b7ec-bae7cef32d1f" providerId="ADAL" clId="{FB066DF1-2E06-4159-A4F9-C25600CE3CB8}" dt="2022-09-13T16:37:33.781" v="403" actId="478"/>
          <ac:spMkLst>
            <pc:docMk/>
            <pc:sldMk cId="1957135293" sldId="365"/>
            <ac:spMk id="68" creationId="{E08BCFFE-F107-022B-B9F7-F7318AD29A14}"/>
          </ac:spMkLst>
        </pc:spChg>
        <pc:spChg chg="del">
          <ac:chgData name="박민지" userId="8cd2928b-fb69-4a34-b7ec-bae7cef32d1f" providerId="ADAL" clId="{FB066DF1-2E06-4159-A4F9-C25600CE3CB8}" dt="2022-09-13T16:42:38.417" v="514" actId="478"/>
          <ac:spMkLst>
            <pc:docMk/>
            <pc:sldMk cId="1957135293" sldId="365"/>
            <ac:spMk id="72" creationId="{972203A2-5506-CE1B-7504-2C2E5AA7FABE}"/>
          </ac:spMkLst>
        </pc:spChg>
        <pc:spChg chg="del">
          <ac:chgData name="박민지" userId="8cd2928b-fb69-4a34-b7ec-bae7cef32d1f" providerId="ADAL" clId="{FB066DF1-2E06-4159-A4F9-C25600CE3CB8}" dt="2022-09-13T16:42:38.417" v="514" actId="478"/>
          <ac:spMkLst>
            <pc:docMk/>
            <pc:sldMk cId="1957135293" sldId="365"/>
            <ac:spMk id="74" creationId="{3D33CF4A-07F7-64CB-213C-65C214EB91C9}"/>
          </ac:spMkLst>
        </pc:spChg>
        <pc:spChg chg="del">
          <ac:chgData name="박민지" userId="8cd2928b-fb69-4a34-b7ec-bae7cef32d1f" providerId="ADAL" clId="{FB066DF1-2E06-4159-A4F9-C25600CE3CB8}" dt="2022-09-13T16:37:14.629" v="396" actId="478"/>
          <ac:spMkLst>
            <pc:docMk/>
            <pc:sldMk cId="1957135293" sldId="365"/>
            <ac:spMk id="76" creationId="{567AF997-B99C-5147-FECA-F09FAAA4452A}"/>
          </ac:spMkLst>
        </pc:spChg>
        <pc:spChg chg="del mod">
          <ac:chgData name="박민지" userId="8cd2928b-fb69-4a34-b7ec-bae7cef32d1f" providerId="ADAL" clId="{FB066DF1-2E06-4159-A4F9-C25600CE3CB8}" dt="2022-09-13T16:37:15.707" v="397" actId="478"/>
          <ac:spMkLst>
            <pc:docMk/>
            <pc:sldMk cId="1957135293" sldId="365"/>
            <ac:spMk id="77" creationId="{6EED0622-FC55-D2FE-49A5-2BC993179544}"/>
          </ac:spMkLst>
        </pc:spChg>
        <pc:spChg chg="del">
          <ac:chgData name="박민지" userId="8cd2928b-fb69-4a34-b7ec-bae7cef32d1f" providerId="ADAL" clId="{FB066DF1-2E06-4159-A4F9-C25600CE3CB8}" dt="2022-09-13T16:37:27.258" v="402" actId="478"/>
          <ac:spMkLst>
            <pc:docMk/>
            <pc:sldMk cId="1957135293" sldId="365"/>
            <ac:spMk id="78" creationId="{3880A8FC-FFDD-7C78-68F5-3B3AA1E51523}"/>
          </ac:spMkLst>
        </pc:spChg>
        <pc:spChg chg="del">
          <ac:chgData name="박민지" userId="8cd2928b-fb69-4a34-b7ec-bae7cef32d1f" providerId="ADAL" clId="{FB066DF1-2E06-4159-A4F9-C25600CE3CB8}" dt="2022-09-13T16:37:27.258" v="402" actId="478"/>
          <ac:spMkLst>
            <pc:docMk/>
            <pc:sldMk cId="1957135293" sldId="365"/>
            <ac:spMk id="79" creationId="{C0D46660-21A9-112B-5ED6-BC4B506462A0}"/>
          </ac:spMkLst>
        </pc:spChg>
        <pc:spChg chg="add del mod">
          <ac:chgData name="박민지" userId="8cd2928b-fb69-4a34-b7ec-bae7cef32d1f" providerId="ADAL" clId="{FB066DF1-2E06-4159-A4F9-C25600CE3CB8}" dt="2022-09-13T16:40:50.157" v="478" actId="478"/>
          <ac:spMkLst>
            <pc:docMk/>
            <pc:sldMk cId="1957135293" sldId="365"/>
            <ac:spMk id="81" creationId="{0A4BAEC3-C245-DA99-12EC-B279DD974806}"/>
          </ac:spMkLst>
        </pc:spChg>
        <pc:spChg chg="del">
          <ac:chgData name="박민지" userId="8cd2928b-fb69-4a34-b7ec-bae7cef32d1f" providerId="ADAL" clId="{FB066DF1-2E06-4159-A4F9-C25600CE3CB8}" dt="2022-09-13T16:37:27.258" v="402" actId="478"/>
          <ac:spMkLst>
            <pc:docMk/>
            <pc:sldMk cId="1957135293" sldId="365"/>
            <ac:spMk id="82" creationId="{F1E1F758-A9A6-2DFC-8F4A-7567A8313DF8}"/>
          </ac:spMkLst>
        </pc:spChg>
        <pc:spChg chg="del">
          <ac:chgData name="박민지" userId="8cd2928b-fb69-4a34-b7ec-bae7cef32d1f" providerId="ADAL" clId="{FB066DF1-2E06-4159-A4F9-C25600CE3CB8}" dt="2022-09-13T16:37:33.781" v="403" actId="478"/>
          <ac:spMkLst>
            <pc:docMk/>
            <pc:sldMk cId="1957135293" sldId="365"/>
            <ac:spMk id="83" creationId="{D391C77D-73E9-4763-B9F5-F0C43772E770}"/>
          </ac:spMkLst>
        </pc:spChg>
        <pc:spChg chg="mod">
          <ac:chgData name="박민지" userId="8cd2928b-fb69-4a34-b7ec-bae7cef32d1f" providerId="ADAL" clId="{FB066DF1-2E06-4159-A4F9-C25600CE3CB8}" dt="2022-09-13T17:01:00.117" v="1033" actId="1076"/>
          <ac:spMkLst>
            <pc:docMk/>
            <pc:sldMk cId="1957135293" sldId="365"/>
            <ac:spMk id="84" creationId="{136D4807-C022-93D7-343D-57393CA7D693}"/>
          </ac:spMkLst>
        </pc:spChg>
        <pc:spChg chg="mod">
          <ac:chgData name="박민지" userId="8cd2928b-fb69-4a34-b7ec-bae7cef32d1f" providerId="ADAL" clId="{FB066DF1-2E06-4159-A4F9-C25600CE3CB8}" dt="2022-09-13T17:01:00.117" v="1033" actId="1076"/>
          <ac:spMkLst>
            <pc:docMk/>
            <pc:sldMk cId="1957135293" sldId="365"/>
            <ac:spMk id="85" creationId="{818EF4D0-EDF0-7FAE-9CD1-EDF38576AFED}"/>
          </ac:spMkLst>
        </pc:spChg>
        <pc:cxnChg chg="add del mod">
          <ac:chgData name="박민지" userId="8cd2928b-fb69-4a34-b7ec-bae7cef32d1f" providerId="ADAL" clId="{FB066DF1-2E06-4159-A4F9-C25600CE3CB8}" dt="2022-09-13T16:37:50.080" v="408"/>
          <ac:cxnSpMkLst>
            <pc:docMk/>
            <pc:sldMk cId="1957135293" sldId="365"/>
            <ac:cxnSpMk id="10" creationId="{6A401D2E-B105-A1AA-2EE6-454431E81A89}"/>
          </ac:cxnSpMkLst>
        </pc:cxnChg>
        <pc:cxnChg chg="add del mod">
          <ac:chgData name="박민지" userId="8cd2928b-fb69-4a34-b7ec-bae7cef32d1f" providerId="ADAL" clId="{FB066DF1-2E06-4159-A4F9-C25600CE3CB8}" dt="2022-09-13T16:37:50.080" v="408"/>
          <ac:cxnSpMkLst>
            <pc:docMk/>
            <pc:sldMk cId="1957135293" sldId="365"/>
            <ac:cxnSpMk id="13" creationId="{CECB4DC4-0824-83C7-9305-8E915262ACC5}"/>
          </ac:cxnSpMkLst>
        </pc:cxnChg>
        <pc:cxnChg chg="add del mod">
          <ac:chgData name="박민지" userId="8cd2928b-fb69-4a34-b7ec-bae7cef32d1f" providerId="ADAL" clId="{FB066DF1-2E06-4159-A4F9-C25600CE3CB8}" dt="2022-09-13T16:38:02.195" v="413" actId="478"/>
          <ac:cxnSpMkLst>
            <pc:docMk/>
            <pc:sldMk cId="1957135293" sldId="365"/>
            <ac:cxnSpMk id="16" creationId="{32C7A9F6-BC37-6408-EB32-007BC996BA8F}"/>
          </ac:cxnSpMkLst>
        </pc:cxnChg>
        <pc:cxnChg chg="add del mod">
          <ac:chgData name="박민지" userId="8cd2928b-fb69-4a34-b7ec-bae7cef32d1f" providerId="ADAL" clId="{FB066DF1-2E06-4159-A4F9-C25600CE3CB8}" dt="2022-09-13T16:38:01.400" v="412" actId="478"/>
          <ac:cxnSpMkLst>
            <pc:docMk/>
            <pc:sldMk cId="1957135293" sldId="365"/>
            <ac:cxnSpMk id="19" creationId="{0BDA8AA0-A5B9-296F-494A-980E74D90C01}"/>
          </ac:cxnSpMkLst>
        </pc:cxnChg>
        <pc:cxnChg chg="add del mod">
          <ac:chgData name="박민지" userId="8cd2928b-fb69-4a34-b7ec-bae7cef32d1f" providerId="ADAL" clId="{FB066DF1-2E06-4159-A4F9-C25600CE3CB8}" dt="2022-09-13T17:00:48.917" v="1031" actId="478"/>
          <ac:cxnSpMkLst>
            <pc:docMk/>
            <pc:sldMk cId="1957135293" sldId="365"/>
            <ac:cxnSpMk id="30" creationId="{9F907F1A-B3AB-1650-E528-FB6E7F0F2997}"/>
          </ac:cxnSpMkLst>
        </pc:cxnChg>
        <pc:cxnChg chg="del mod">
          <ac:chgData name="박민지" userId="8cd2928b-fb69-4a34-b7ec-bae7cef32d1f" providerId="ADAL" clId="{FB066DF1-2E06-4159-A4F9-C25600CE3CB8}" dt="2022-09-13T16:38:07.855" v="415" actId="478"/>
          <ac:cxnSpMkLst>
            <pc:docMk/>
            <pc:sldMk cId="1957135293" sldId="365"/>
            <ac:cxnSpMk id="31" creationId="{3C1089BE-BC32-E0CF-4654-CAA16EC80242}"/>
          </ac:cxnSpMkLst>
        </pc:cxnChg>
        <pc:cxnChg chg="mod">
          <ac:chgData name="박민지" userId="8cd2928b-fb69-4a34-b7ec-bae7cef32d1f" providerId="ADAL" clId="{FB066DF1-2E06-4159-A4F9-C25600CE3CB8}" dt="2022-09-13T16:44:26.182" v="546" actId="1076"/>
          <ac:cxnSpMkLst>
            <pc:docMk/>
            <pc:sldMk cId="1957135293" sldId="365"/>
            <ac:cxnSpMk id="42" creationId="{A9641187-0CA9-16CE-0936-FDCD949E54E5}"/>
          </ac:cxnSpMkLst>
        </pc:cxnChg>
        <pc:cxnChg chg="del">
          <ac:chgData name="박민지" userId="8cd2928b-fb69-4a34-b7ec-bae7cef32d1f" providerId="ADAL" clId="{FB066DF1-2E06-4159-A4F9-C25600CE3CB8}" dt="2022-09-13T16:37:33.781" v="403" actId="478"/>
          <ac:cxnSpMkLst>
            <pc:docMk/>
            <pc:sldMk cId="1957135293" sldId="365"/>
            <ac:cxnSpMk id="54" creationId="{AA67BEE0-6A90-4FE9-13D5-AD4EC33F22B6}"/>
          </ac:cxnSpMkLst>
        </pc:cxnChg>
        <pc:cxnChg chg="add del mod">
          <ac:chgData name="박민지" userId="8cd2928b-fb69-4a34-b7ec-bae7cef32d1f" providerId="ADAL" clId="{FB066DF1-2E06-4159-A4F9-C25600CE3CB8}" dt="2022-09-13T16:48:59.695" v="668"/>
          <ac:cxnSpMkLst>
            <pc:docMk/>
            <pc:sldMk cId="1957135293" sldId="365"/>
            <ac:cxnSpMk id="55" creationId="{5C4C696D-97AC-BD84-524A-2D381A8DA691}"/>
          </ac:cxnSpMkLst>
        </pc:cxnChg>
        <pc:cxnChg chg="add del mod">
          <ac:chgData name="박민지" userId="8cd2928b-fb69-4a34-b7ec-bae7cef32d1f" providerId="ADAL" clId="{FB066DF1-2E06-4159-A4F9-C25600CE3CB8}" dt="2022-09-13T17:00:50.981" v="1032" actId="478"/>
          <ac:cxnSpMkLst>
            <pc:docMk/>
            <pc:sldMk cId="1957135293" sldId="365"/>
            <ac:cxnSpMk id="61" creationId="{FC94E1B8-4EE7-E19F-62F3-B19843D636DE}"/>
          </ac:cxnSpMkLst>
        </pc:cxnChg>
        <pc:cxnChg chg="del">
          <ac:chgData name="박민지" userId="8cd2928b-fb69-4a34-b7ec-bae7cef32d1f" providerId="ADAL" clId="{FB066DF1-2E06-4159-A4F9-C25600CE3CB8}" dt="2022-09-13T16:42:38.417" v="514" actId="478"/>
          <ac:cxnSpMkLst>
            <pc:docMk/>
            <pc:sldMk cId="1957135293" sldId="365"/>
            <ac:cxnSpMk id="75" creationId="{7CF50BB5-1E38-E565-28C2-F98AD3C540EB}"/>
          </ac:cxnSpMkLst>
        </pc:cxnChg>
        <pc:cxnChg chg="del">
          <ac:chgData name="박민지" userId="8cd2928b-fb69-4a34-b7ec-bae7cef32d1f" providerId="ADAL" clId="{FB066DF1-2E06-4159-A4F9-C25600CE3CB8}" dt="2022-09-13T16:37:33.781" v="403" actId="478"/>
          <ac:cxnSpMkLst>
            <pc:docMk/>
            <pc:sldMk cId="1957135293" sldId="365"/>
            <ac:cxnSpMk id="80" creationId="{FDF821EB-E72D-0177-D05F-A9C1FB7AE58A}"/>
          </ac:cxnSpMkLst>
        </pc:cxnChg>
        <pc:cxnChg chg="mod">
          <ac:chgData name="박민지" userId="8cd2928b-fb69-4a34-b7ec-bae7cef32d1f" providerId="ADAL" clId="{FB066DF1-2E06-4159-A4F9-C25600CE3CB8}" dt="2022-09-13T17:04:27.057" v="1183" actId="1076"/>
          <ac:cxnSpMkLst>
            <pc:docMk/>
            <pc:sldMk cId="1957135293" sldId="365"/>
            <ac:cxnSpMk id="86" creationId="{A9C1F588-B540-A377-2543-6CE4AFC85490}"/>
          </ac:cxnSpMkLst>
        </pc:cxnChg>
        <pc:cxnChg chg="mod">
          <ac:chgData name="박민지" userId="8cd2928b-fb69-4a34-b7ec-bae7cef32d1f" providerId="ADAL" clId="{FB066DF1-2E06-4159-A4F9-C25600CE3CB8}" dt="2022-09-13T16:40:19.860" v="470" actId="1076"/>
          <ac:cxnSpMkLst>
            <pc:docMk/>
            <pc:sldMk cId="1957135293" sldId="365"/>
            <ac:cxnSpMk id="87" creationId="{F1D65AFB-0766-9579-B843-80326CC1612F}"/>
          </ac:cxnSpMkLst>
        </pc:cxnChg>
      </pc:sldChg>
      <pc:sldChg chg="del">
        <pc:chgData name="박민지" userId="8cd2928b-fb69-4a34-b7ec-bae7cef32d1f" providerId="ADAL" clId="{FB066DF1-2E06-4159-A4F9-C25600CE3CB8}" dt="2022-09-13T17:33:41.494" v="2318" actId="47"/>
        <pc:sldMkLst>
          <pc:docMk/>
          <pc:sldMk cId="1476899906" sldId="366"/>
        </pc:sldMkLst>
      </pc:sldChg>
      <pc:sldChg chg="addSp delSp modSp del mod">
        <pc:chgData name="박민지" userId="8cd2928b-fb69-4a34-b7ec-bae7cef32d1f" providerId="ADAL" clId="{FB066DF1-2E06-4159-A4F9-C25600CE3CB8}" dt="2022-09-12T15:24:16.236" v="114" actId="47"/>
        <pc:sldMkLst>
          <pc:docMk/>
          <pc:sldMk cId="114575192" sldId="369"/>
        </pc:sldMkLst>
        <pc:spChg chg="mod">
          <ac:chgData name="박민지" userId="8cd2928b-fb69-4a34-b7ec-bae7cef32d1f" providerId="ADAL" clId="{FB066DF1-2E06-4159-A4F9-C25600CE3CB8}" dt="2022-09-12T15:12:51.968" v="16"/>
          <ac:spMkLst>
            <pc:docMk/>
            <pc:sldMk cId="114575192" sldId="369"/>
            <ac:spMk id="5" creationId="{3251639B-29EB-6E9D-733B-6F917838F571}"/>
          </ac:spMkLst>
        </pc:spChg>
        <pc:spChg chg="del">
          <ac:chgData name="박민지" userId="8cd2928b-fb69-4a34-b7ec-bae7cef32d1f" providerId="ADAL" clId="{FB066DF1-2E06-4159-A4F9-C25600CE3CB8}" dt="2022-09-12T15:12:28.522" v="10" actId="478"/>
          <ac:spMkLst>
            <pc:docMk/>
            <pc:sldMk cId="114575192" sldId="369"/>
            <ac:spMk id="9" creationId="{7F992D2F-4F43-B9BF-A979-A3242E266CEA}"/>
          </ac:spMkLst>
        </pc:spChg>
        <pc:spChg chg="add mod">
          <ac:chgData name="박민지" userId="8cd2928b-fb69-4a34-b7ec-bae7cef32d1f" providerId="ADAL" clId="{FB066DF1-2E06-4159-A4F9-C25600CE3CB8}" dt="2022-09-12T15:12:33.918" v="13" actId="1076"/>
          <ac:spMkLst>
            <pc:docMk/>
            <pc:sldMk cId="114575192" sldId="369"/>
            <ac:spMk id="10" creationId="{1426A040-7957-8DE4-A71E-BA24BC83A7EC}"/>
          </ac:spMkLst>
        </pc:spChg>
        <pc:spChg chg="del">
          <ac:chgData name="박민지" userId="8cd2928b-fb69-4a34-b7ec-bae7cef32d1f" providerId="ADAL" clId="{FB066DF1-2E06-4159-A4F9-C25600CE3CB8}" dt="2022-09-12T15:12:28.522" v="10" actId="478"/>
          <ac:spMkLst>
            <pc:docMk/>
            <pc:sldMk cId="114575192" sldId="369"/>
            <ac:spMk id="15" creationId="{B82E62C9-DEDB-C599-D05E-45E0D2EE887E}"/>
          </ac:spMkLst>
        </pc:spChg>
        <pc:spChg chg="del">
          <ac:chgData name="박민지" userId="8cd2928b-fb69-4a34-b7ec-bae7cef32d1f" providerId="ADAL" clId="{FB066DF1-2E06-4159-A4F9-C25600CE3CB8}" dt="2022-09-12T15:12:28.522" v="10" actId="478"/>
          <ac:spMkLst>
            <pc:docMk/>
            <pc:sldMk cId="114575192" sldId="369"/>
            <ac:spMk id="17" creationId="{02D1985A-6F5E-16F2-5DDE-5BB8C9C1909B}"/>
          </ac:spMkLst>
        </pc:spChg>
        <pc:spChg chg="del">
          <ac:chgData name="박민지" userId="8cd2928b-fb69-4a34-b7ec-bae7cef32d1f" providerId="ADAL" clId="{FB066DF1-2E06-4159-A4F9-C25600CE3CB8}" dt="2022-09-12T15:12:28.522" v="10" actId="478"/>
          <ac:spMkLst>
            <pc:docMk/>
            <pc:sldMk cId="114575192" sldId="369"/>
            <ac:spMk id="67" creationId="{8D0440DD-C888-C860-0AB4-77272AF3F950}"/>
          </ac:spMkLst>
        </pc:spChg>
        <pc:spChg chg="del">
          <ac:chgData name="박민지" userId="8cd2928b-fb69-4a34-b7ec-bae7cef32d1f" providerId="ADAL" clId="{FB066DF1-2E06-4159-A4F9-C25600CE3CB8}" dt="2022-09-12T15:12:28.522" v="10" actId="478"/>
          <ac:spMkLst>
            <pc:docMk/>
            <pc:sldMk cId="114575192" sldId="369"/>
            <ac:spMk id="69" creationId="{7B3F8E8A-A2E5-AA06-1FF8-3E7F4B68BAC5}"/>
          </ac:spMkLst>
        </pc:spChg>
        <pc:spChg chg="del">
          <ac:chgData name="박민지" userId="8cd2928b-fb69-4a34-b7ec-bae7cef32d1f" providerId="ADAL" clId="{FB066DF1-2E06-4159-A4F9-C25600CE3CB8}" dt="2022-09-12T15:12:28.522" v="10" actId="478"/>
          <ac:spMkLst>
            <pc:docMk/>
            <pc:sldMk cId="114575192" sldId="369"/>
            <ac:spMk id="71" creationId="{9F4DD593-6E58-ECE5-7A34-0863987858DA}"/>
          </ac:spMkLst>
        </pc:spChg>
        <pc:spChg chg="del">
          <ac:chgData name="박민지" userId="8cd2928b-fb69-4a34-b7ec-bae7cef32d1f" providerId="ADAL" clId="{FB066DF1-2E06-4159-A4F9-C25600CE3CB8}" dt="2022-09-12T15:12:28.522" v="10" actId="478"/>
          <ac:spMkLst>
            <pc:docMk/>
            <pc:sldMk cId="114575192" sldId="369"/>
            <ac:spMk id="73" creationId="{20C93A1F-C758-9F84-354F-314B2DEC4A55}"/>
          </ac:spMkLst>
        </pc:spChg>
        <pc:spChg chg="del">
          <ac:chgData name="박민지" userId="8cd2928b-fb69-4a34-b7ec-bae7cef32d1f" providerId="ADAL" clId="{FB066DF1-2E06-4159-A4F9-C25600CE3CB8}" dt="2022-09-12T15:12:28.522" v="10" actId="478"/>
          <ac:spMkLst>
            <pc:docMk/>
            <pc:sldMk cId="114575192" sldId="369"/>
            <ac:spMk id="77" creationId="{EF616DB9-945B-0642-85AE-843A76E94B94}"/>
          </ac:spMkLst>
        </pc:spChg>
        <pc:spChg chg="del">
          <ac:chgData name="박민지" userId="8cd2928b-fb69-4a34-b7ec-bae7cef32d1f" providerId="ADAL" clId="{FB066DF1-2E06-4159-A4F9-C25600CE3CB8}" dt="2022-09-12T15:12:28.522" v="10" actId="478"/>
          <ac:spMkLst>
            <pc:docMk/>
            <pc:sldMk cId="114575192" sldId="369"/>
            <ac:spMk id="79" creationId="{D0399382-024F-A9C7-44EC-B9753B1106EB}"/>
          </ac:spMkLst>
        </pc:spChg>
        <pc:spChg chg="del">
          <ac:chgData name="박민지" userId="8cd2928b-fb69-4a34-b7ec-bae7cef32d1f" providerId="ADAL" clId="{FB066DF1-2E06-4159-A4F9-C25600CE3CB8}" dt="2022-09-12T15:12:30.982" v="11" actId="478"/>
          <ac:spMkLst>
            <pc:docMk/>
            <pc:sldMk cId="114575192" sldId="369"/>
            <ac:spMk id="80" creationId="{485AFFAD-BBB7-2F8A-601D-699CD89A7B46}"/>
          </ac:spMkLst>
        </pc:spChg>
        <pc:spChg chg="del">
          <ac:chgData name="박민지" userId="8cd2928b-fb69-4a34-b7ec-bae7cef32d1f" providerId="ADAL" clId="{FB066DF1-2E06-4159-A4F9-C25600CE3CB8}" dt="2022-09-12T15:12:30.982" v="11" actId="478"/>
          <ac:spMkLst>
            <pc:docMk/>
            <pc:sldMk cId="114575192" sldId="369"/>
            <ac:spMk id="82" creationId="{04FA1A91-9C76-739F-5571-5B78EA477DCC}"/>
          </ac:spMkLst>
        </pc:spChg>
        <pc:spChg chg="del">
          <ac:chgData name="박민지" userId="8cd2928b-fb69-4a34-b7ec-bae7cef32d1f" providerId="ADAL" clId="{FB066DF1-2E06-4159-A4F9-C25600CE3CB8}" dt="2022-09-12T15:12:28.522" v="10" actId="478"/>
          <ac:spMkLst>
            <pc:docMk/>
            <pc:sldMk cId="114575192" sldId="369"/>
            <ac:spMk id="101" creationId="{8A0A3FCD-8B7A-BBBC-0EC9-575DE86595C7}"/>
          </ac:spMkLst>
        </pc:spChg>
        <pc:spChg chg="del">
          <ac:chgData name="박민지" userId="8cd2928b-fb69-4a34-b7ec-bae7cef32d1f" providerId="ADAL" clId="{FB066DF1-2E06-4159-A4F9-C25600CE3CB8}" dt="2022-09-12T15:12:28.522" v="10" actId="478"/>
          <ac:spMkLst>
            <pc:docMk/>
            <pc:sldMk cId="114575192" sldId="369"/>
            <ac:spMk id="103" creationId="{677839B4-7364-E916-94BB-586E71F91B2E}"/>
          </ac:spMkLst>
        </pc:spChg>
        <pc:picChg chg="add mod">
          <ac:chgData name="박민지" userId="8cd2928b-fb69-4a34-b7ec-bae7cef32d1f" providerId="ADAL" clId="{FB066DF1-2E06-4159-A4F9-C25600CE3CB8}" dt="2022-09-12T15:22:57.833" v="102" actId="1076"/>
          <ac:picMkLst>
            <pc:docMk/>
            <pc:sldMk cId="114575192" sldId="369"/>
            <ac:picMk id="7" creationId="{24EACABC-498C-486A-19DE-ECE824ED439E}"/>
          </ac:picMkLst>
        </pc:picChg>
        <pc:picChg chg="del">
          <ac:chgData name="박민지" userId="8cd2928b-fb69-4a34-b7ec-bae7cef32d1f" providerId="ADAL" clId="{FB066DF1-2E06-4159-A4F9-C25600CE3CB8}" dt="2022-09-12T15:12:28.522" v="10" actId="478"/>
          <ac:picMkLst>
            <pc:docMk/>
            <pc:sldMk cId="114575192" sldId="369"/>
            <ac:picMk id="85" creationId="{F484B2F3-65E9-7A10-7A93-BE088198DE2F}"/>
          </ac:picMkLst>
        </pc:picChg>
        <pc:picChg chg="del">
          <ac:chgData name="박민지" userId="8cd2928b-fb69-4a34-b7ec-bae7cef32d1f" providerId="ADAL" clId="{FB066DF1-2E06-4159-A4F9-C25600CE3CB8}" dt="2022-09-12T15:12:28.522" v="10" actId="478"/>
          <ac:picMkLst>
            <pc:docMk/>
            <pc:sldMk cId="114575192" sldId="369"/>
            <ac:picMk id="109" creationId="{E82D7D5D-4B1A-8333-24D5-11F1C3CB888A}"/>
          </ac:picMkLst>
        </pc:picChg>
        <pc:cxnChg chg="del">
          <ac:chgData name="박민지" userId="8cd2928b-fb69-4a34-b7ec-bae7cef32d1f" providerId="ADAL" clId="{FB066DF1-2E06-4159-A4F9-C25600CE3CB8}" dt="2022-09-12T15:12:28.522" v="10" actId="478"/>
          <ac:cxnSpMkLst>
            <pc:docMk/>
            <pc:sldMk cId="114575192" sldId="369"/>
            <ac:cxnSpMk id="11" creationId="{546D17C1-5C78-56C8-E267-40DCE05236FA}"/>
          </ac:cxnSpMkLst>
        </pc:cxnChg>
        <pc:cxnChg chg="del">
          <ac:chgData name="박민지" userId="8cd2928b-fb69-4a34-b7ec-bae7cef32d1f" providerId="ADAL" clId="{FB066DF1-2E06-4159-A4F9-C25600CE3CB8}" dt="2022-09-12T15:12:28.522" v="10" actId="478"/>
          <ac:cxnSpMkLst>
            <pc:docMk/>
            <pc:sldMk cId="114575192" sldId="369"/>
            <ac:cxnSpMk id="81" creationId="{200819DA-078C-8784-500A-93EBB9C7678C}"/>
          </ac:cxnSpMkLst>
        </pc:cxnChg>
        <pc:cxnChg chg="del">
          <ac:chgData name="박민지" userId="8cd2928b-fb69-4a34-b7ec-bae7cef32d1f" providerId="ADAL" clId="{FB066DF1-2E06-4159-A4F9-C25600CE3CB8}" dt="2022-09-12T15:12:28.522" v="10" actId="478"/>
          <ac:cxnSpMkLst>
            <pc:docMk/>
            <pc:sldMk cId="114575192" sldId="369"/>
            <ac:cxnSpMk id="98" creationId="{0E58F011-5E49-F10A-0B80-1842A5AA734B}"/>
          </ac:cxnSpMkLst>
        </pc:cxnChg>
      </pc:sldChg>
      <pc:sldChg chg="del">
        <pc:chgData name="박민지" userId="8cd2928b-fb69-4a34-b7ec-bae7cef32d1f" providerId="ADAL" clId="{FB066DF1-2E06-4159-A4F9-C25600CE3CB8}" dt="2022-09-12T15:30:30.708" v="275" actId="47"/>
        <pc:sldMkLst>
          <pc:docMk/>
          <pc:sldMk cId="3428229319" sldId="370"/>
        </pc:sldMkLst>
      </pc:sldChg>
      <pc:sldChg chg="del">
        <pc:chgData name="박민지" userId="8cd2928b-fb69-4a34-b7ec-bae7cef32d1f" providerId="ADAL" clId="{FB066DF1-2E06-4159-A4F9-C25600CE3CB8}" dt="2022-09-12T15:30:31.309" v="276" actId="47"/>
        <pc:sldMkLst>
          <pc:docMk/>
          <pc:sldMk cId="168830340" sldId="371"/>
        </pc:sldMkLst>
      </pc:sldChg>
      <pc:sldChg chg="modSp del mod">
        <pc:chgData name="박민지" userId="8cd2928b-fb69-4a34-b7ec-bae7cef32d1f" providerId="ADAL" clId="{FB066DF1-2E06-4159-A4F9-C25600CE3CB8}" dt="2022-09-13T17:29:57.704" v="2201" actId="47"/>
        <pc:sldMkLst>
          <pc:docMk/>
          <pc:sldMk cId="2498928305" sldId="372"/>
        </pc:sldMkLst>
        <pc:spChg chg="mod">
          <ac:chgData name="박민지" userId="8cd2928b-fb69-4a34-b7ec-bae7cef32d1f" providerId="ADAL" clId="{FB066DF1-2E06-4159-A4F9-C25600CE3CB8}" dt="2022-09-13T17:08:06.165" v="1224"/>
          <ac:spMkLst>
            <pc:docMk/>
            <pc:sldMk cId="2498928305" sldId="372"/>
            <ac:spMk id="14" creationId="{56CE2E70-B973-3E87-2E30-C0BDE9C2B85C}"/>
          </ac:spMkLst>
        </pc:spChg>
      </pc:sldChg>
      <pc:sldChg chg="del">
        <pc:chgData name="박민지" userId="8cd2928b-fb69-4a34-b7ec-bae7cef32d1f" providerId="ADAL" clId="{FB066DF1-2E06-4159-A4F9-C25600CE3CB8}" dt="2022-09-13T17:29:57.704" v="2201" actId="47"/>
        <pc:sldMkLst>
          <pc:docMk/>
          <pc:sldMk cId="1593567310" sldId="373"/>
        </pc:sldMkLst>
      </pc:sldChg>
      <pc:sldChg chg="addSp modSp add del mod">
        <pc:chgData name="박민지" userId="8cd2928b-fb69-4a34-b7ec-bae7cef32d1f" providerId="ADAL" clId="{FB066DF1-2E06-4159-A4F9-C25600CE3CB8}" dt="2022-09-13T17:44:48.607" v="2532"/>
        <pc:sldMkLst>
          <pc:docMk/>
          <pc:sldMk cId="1089235439" sldId="374"/>
        </pc:sldMkLst>
        <pc:spChg chg="mod">
          <ac:chgData name="박민지" userId="8cd2928b-fb69-4a34-b7ec-bae7cef32d1f" providerId="ADAL" clId="{FB066DF1-2E06-4159-A4F9-C25600CE3CB8}" dt="2022-09-13T17:44:48.607" v="2532"/>
          <ac:spMkLst>
            <pc:docMk/>
            <pc:sldMk cId="1089235439" sldId="374"/>
            <ac:spMk id="5" creationId="{3251639B-29EB-6E9D-733B-6F917838F571}"/>
          </ac:spMkLst>
        </pc:spChg>
        <pc:cxnChg chg="add mod">
          <ac:chgData name="박민지" userId="8cd2928b-fb69-4a34-b7ec-bae7cef32d1f" providerId="ADAL" clId="{FB066DF1-2E06-4159-A4F9-C25600CE3CB8}" dt="2022-09-13T17:44:41.011" v="2531" actId="1076"/>
          <ac:cxnSpMkLst>
            <pc:docMk/>
            <pc:sldMk cId="1089235439" sldId="374"/>
            <ac:cxnSpMk id="2" creationId="{EED9B648-C338-40F7-ECD3-E071FD96F953}"/>
          </ac:cxnSpMkLst>
        </pc:cxnChg>
      </pc:sldChg>
      <pc:sldChg chg="modSp mod">
        <pc:chgData name="박민지" userId="8cd2928b-fb69-4a34-b7ec-bae7cef32d1f" providerId="ADAL" clId="{FB066DF1-2E06-4159-A4F9-C25600CE3CB8}" dt="2022-09-13T17:38:18.076" v="2321" actId="1076"/>
        <pc:sldMkLst>
          <pc:docMk/>
          <pc:sldMk cId="2513771758" sldId="375"/>
        </pc:sldMkLst>
        <pc:spChg chg="mod">
          <ac:chgData name="박민지" userId="8cd2928b-fb69-4a34-b7ec-bae7cef32d1f" providerId="ADAL" clId="{FB066DF1-2E06-4159-A4F9-C25600CE3CB8}" dt="2022-09-13T17:38:18.076" v="2321" actId="1076"/>
          <ac:spMkLst>
            <pc:docMk/>
            <pc:sldMk cId="2513771758" sldId="375"/>
            <ac:spMk id="3" creationId="{773F2969-8E1F-0403-B6B6-037C4B0D5DB2}"/>
          </ac:spMkLst>
        </pc:spChg>
      </pc:sldChg>
      <pc:sldChg chg="del">
        <pc:chgData name="박민지" userId="8cd2928b-fb69-4a34-b7ec-bae7cef32d1f" providerId="ADAL" clId="{FB066DF1-2E06-4159-A4F9-C25600CE3CB8}" dt="2022-09-13T17:29:57.704" v="2201" actId="47"/>
        <pc:sldMkLst>
          <pc:docMk/>
          <pc:sldMk cId="1607291930" sldId="376"/>
        </pc:sldMkLst>
      </pc:sldChg>
      <pc:sldChg chg="del">
        <pc:chgData name="박민지" userId="8cd2928b-fb69-4a34-b7ec-bae7cef32d1f" providerId="ADAL" clId="{FB066DF1-2E06-4159-A4F9-C25600CE3CB8}" dt="2022-09-13T17:33:39.081" v="2317" actId="47"/>
        <pc:sldMkLst>
          <pc:docMk/>
          <pc:sldMk cId="499930628" sldId="377"/>
        </pc:sldMkLst>
      </pc:sldChg>
      <pc:sldChg chg="addSp delSp modSp add mod">
        <pc:chgData name="박민지" userId="8cd2928b-fb69-4a34-b7ec-bae7cef32d1f" providerId="ADAL" clId="{FB066DF1-2E06-4159-A4F9-C25600CE3CB8}" dt="2022-09-14T03:49:28.804" v="2633" actId="20577"/>
        <pc:sldMkLst>
          <pc:docMk/>
          <pc:sldMk cId="3403004761" sldId="378"/>
        </pc:sldMkLst>
        <pc:spChg chg="add mod">
          <ac:chgData name="박민지" userId="8cd2928b-fb69-4a34-b7ec-bae7cef32d1f" providerId="ADAL" clId="{FB066DF1-2E06-4159-A4F9-C25600CE3CB8}" dt="2022-09-12T15:23:57.609" v="110" actId="1076"/>
          <ac:spMkLst>
            <pc:docMk/>
            <pc:sldMk cId="3403004761" sldId="378"/>
            <ac:spMk id="2" creationId="{FB8335A3-E9EF-6A9C-B984-0AE51339357A}"/>
          </ac:spMkLst>
        </pc:spChg>
        <pc:spChg chg="add mod">
          <ac:chgData name="박민지" userId="8cd2928b-fb69-4a34-b7ec-bae7cef32d1f" providerId="ADAL" clId="{FB066DF1-2E06-4159-A4F9-C25600CE3CB8}" dt="2022-09-12T15:29:39.814" v="272" actId="207"/>
          <ac:spMkLst>
            <pc:docMk/>
            <pc:sldMk cId="3403004761" sldId="378"/>
            <ac:spMk id="8" creationId="{D3990E3E-5659-2E49-F3B1-0121E49E4B6A}"/>
          </ac:spMkLst>
        </pc:spChg>
        <pc:spChg chg="add mod">
          <ac:chgData name="박민지" userId="8cd2928b-fb69-4a34-b7ec-bae7cef32d1f" providerId="ADAL" clId="{FB066DF1-2E06-4159-A4F9-C25600CE3CB8}" dt="2022-09-14T03:49:28.804" v="2633" actId="20577"/>
          <ac:spMkLst>
            <pc:docMk/>
            <pc:sldMk cId="3403004761" sldId="378"/>
            <ac:spMk id="9" creationId="{1695C701-E27D-D690-2D68-D299D0C7AB2E}"/>
          </ac:spMkLst>
        </pc:spChg>
        <pc:spChg chg="del">
          <ac:chgData name="박민지" userId="8cd2928b-fb69-4a34-b7ec-bae7cef32d1f" providerId="ADAL" clId="{FB066DF1-2E06-4159-A4F9-C25600CE3CB8}" dt="2022-09-12T15:21:09.549" v="21" actId="478"/>
          <ac:spMkLst>
            <pc:docMk/>
            <pc:sldMk cId="3403004761" sldId="378"/>
            <ac:spMk id="10" creationId="{1426A040-7957-8DE4-A71E-BA24BC83A7EC}"/>
          </ac:spMkLst>
        </pc:spChg>
        <pc:spChg chg="add mod">
          <ac:chgData name="박민지" userId="8cd2928b-fb69-4a34-b7ec-bae7cef32d1f" providerId="ADAL" clId="{FB066DF1-2E06-4159-A4F9-C25600CE3CB8}" dt="2022-09-12T15:23:57.609" v="110" actId="1076"/>
          <ac:spMkLst>
            <pc:docMk/>
            <pc:sldMk cId="3403004761" sldId="378"/>
            <ac:spMk id="12" creationId="{34AD044D-65FF-6705-B3B5-4610AB5727FB}"/>
          </ac:spMkLst>
        </pc:spChg>
        <pc:spChg chg="add mod">
          <ac:chgData name="박민지" userId="8cd2928b-fb69-4a34-b7ec-bae7cef32d1f" providerId="ADAL" clId="{FB066DF1-2E06-4159-A4F9-C25600CE3CB8}" dt="2022-09-12T15:23:57.609" v="110" actId="1076"/>
          <ac:spMkLst>
            <pc:docMk/>
            <pc:sldMk cId="3403004761" sldId="378"/>
            <ac:spMk id="13" creationId="{7CF9E574-9899-BDE0-3DBE-F6003CD68B29}"/>
          </ac:spMkLst>
        </pc:spChg>
        <pc:spChg chg="add mod">
          <ac:chgData name="박민지" userId="8cd2928b-fb69-4a34-b7ec-bae7cef32d1f" providerId="ADAL" clId="{FB066DF1-2E06-4159-A4F9-C25600CE3CB8}" dt="2022-09-12T15:23:57.609" v="110" actId="1076"/>
          <ac:spMkLst>
            <pc:docMk/>
            <pc:sldMk cId="3403004761" sldId="378"/>
            <ac:spMk id="15" creationId="{0E855AFF-4510-8F47-C37F-FDA9D5BEA0DE}"/>
          </ac:spMkLst>
        </pc:spChg>
        <pc:spChg chg="add mod">
          <ac:chgData name="박민지" userId="8cd2928b-fb69-4a34-b7ec-bae7cef32d1f" providerId="ADAL" clId="{FB066DF1-2E06-4159-A4F9-C25600CE3CB8}" dt="2022-09-12T15:23:57.609" v="110" actId="1076"/>
          <ac:spMkLst>
            <pc:docMk/>
            <pc:sldMk cId="3403004761" sldId="378"/>
            <ac:spMk id="16" creationId="{1C53C3E0-739E-E81C-3DFD-1CB6C0CD12B4}"/>
          </ac:spMkLst>
        </pc:spChg>
        <pc:spChg chg="add mod">
          <ac:chgData name="박민지" userId="8cd2928b-fb69-4a34-b7ec-bae7cef32d1f" providerId="ADAL" clId="{FB066DF1-2E06-4159-A4F9-C25600CE3CB8}" dt="2022-09-12T15:23:57.609" v="110" actId="1076"/>
          <ac:spMkLst>
            <pc:docMk/>
            <pc:sldMk cId="3403004761" sldId="378"/>
            <ac:spMk id="17" creationId="{EF8D5DA3-B4CD-1002-72A7-652D9A39D058}"/>
          </ac:spMkLst>
        </pc:spChg>
        <pc:spChg chg="add mod">
          <ac:chgData name="박민지" userId="8cd2928b-fb69-4a34-b7ec-bae7cef32d1f" providerId="ADAL" clId="{FB066DF1-2E06-4159-A4F9-C25600CE3CB8}" dt="2022-09-13T16:34:01.665" v="371" actId="1076"/>
          <ac:spMkLst>
            <pc:docMk/>
            <pc:sldMk cId="3403004761" sldId="378"/>
            <ac:spMk id="20" creationId="{4CC804E2-229F-AABB-E27A-B3BB1CD9557A}"/>
          </ac:spMkLst>
        </pc:spChg>
        <pc:spChg chg="add del mod">
          <ac:chgData name="박민지" userId="8cd2928b-fb69-4a34-b7ec-bae7cef32d1f" providerId="ADAL" clId="{FB066DF1-2E06-4159-A4F9-C25600CE3CB8}" dt="2022-09-12T15:29:12.020" v="271" actId="1076"/>
          <ac:spMkLst>
            <pc:docMk/>
            <pc:sldMk cId="3403004761" sldId="378"/>
            <ac:spMk id="21" creationId="{1AE77E69-3177-D474-1D41-C623544FED8E}"/>
          </ac:spMkLst>
        </pc:spChg>
        <pc:spChg chg="add del mod">
          <ac:chgData name="박민지" userId="8cd2928b-fb69-4a34-b7ec-bae7cef32d1f" providerId="ADAL" clId="{FB066DF1-2E06-4159-A4F9-C25600CE3CB8}" dt="2022-09-12T15:28:50.689" v="267" actId="21"/>
          <ac:spMkLst>
            <pc:docMk/>
            <pc:sldMk cId="3403004761" sldId="378"/>
            <ac:spMk id="23" creationId="{2C00E4FB-807E-902D-F7CE-BD33988969E3}"/>
          </ac:spMkLst>
        </pc:spChg>
        <pc:spChg chg="add mod">
          <ac:chgData name="박민지" userId="8cd2928b-fb69-4a34-b7ec-bae7cef32d1f" providerId="ADAL" clId="{FB066DF1-2E06-4159-A4F9-C25600CE3CB8}" dt="2022-09-13T16:34:01.665" v="371" actId="1076"/>
          <ac:spMkLst>
            <pc:docMk/>
            <pc:sldMk cId="3403004761" sldId="378"/>
            <ac:spMk id="23" creationId="{DC8593EB-A84D-D6C2-142E-2B575DAD18CC}"/>
          </ac:spMkLst>
        </pc:spChg>
        <pc:spChg chg="add del mod">
          <ac:chgData name="박민지" userId="8cd2928b-fb69-4a34-b7ec-bae7cef32d1f" providerId="ADAL" clId="{FB066DF1-2E06-4159-A4F9-C25600CE3CB8}" dt="2022-09-13T17:05:06.731" v="1191" actId="22"/>
          <ac:spMkLst>
            <pc:docMk/>
            <pc:sldMk cId="3403004761" sldId="378"/>
            <ac:spMk id="25" creationId="{9CD65845-DB1F-301C-063B-9755423229F7}"/>
          </ac:spMkLst>
        </pc:spChg>
        <pc:spChg chg="add del mod">
          <ac:chgData name="박민지" userId="8cd2928b-fb69-4a34-b7ec-bae7cef32d1f" providerId="ADAL" clId="{FB066DF1-2E06-4159-A4F9-C25600CE3CB8}" dt="2022-09-12T15:28:50.689" v="267" actId="21"/>
          <ac:spMkLst>
            <pc:docMk/>
            <pc:sldMk cId="3403004761" sldId="378"/>
            <ac:spMk id="25" creationId="{F27F24BC-EA23-5319-A7FE-846D846888DB}"/>
          </ac:spMkLst>
        </pc:spChg>
        <pc:spChg chg="add del mod">
          <ac:chgData name="박민지" userId="8cd2928b-fb69-4a34-b7ec-bae7cef32d1f" providerId="ADAL" clId="{FB066DF1-2E06-4159-A4F9-C25600CE3CB8}" dt="2022-09-12T15:28:06.710" v="228" actId="478"/>
          <ac:spMkLst>
            <pc:docMk/>
            <pc:sldMk cId="3403004761" sldId="378"/>
            <ac:spMk id="31" creationId="{71ED752E-DAD9-BE4D-D57C-596226A41AEA}"/>
          </ac:spMkLst>
        </pc:spChg>
        <pc:spChg chg="add del mod">
          <ac:chgData name="박민지" userId="8cd2928b-fb69-4a34-b7ec-bae7cef32d1f" providerId="ADAL" clId="{FB066DF1-2E06-4159-A4F9-C25600CE3CB8}" dt="2022-09-12T15:28:06.161" v="227" actId="478"/>
          <ac:spMkLst>
            <pc:docMk/>
            <pc:sldMk cId="3403004761" sldId="378"/>
            <ac:spMk id="33" creationId="{8D2C28B3-EAC7-CD39-0120-17C3B8264399}"/>
          </ac:spMkLst>
        </pc:spChg>
        <pc:spChg chg="add del mod">
          <ac:chgData name="박민지" userId="8cd2928b-fb69-4a34-b7ec-bae7cef32d1f" providerId="ADAL" clId="{FB066DF1-2E06-4159-A4F9-C25600CE3CB8}" dt="2022-09-13T16:33:51.349" v="368" actId="21"/>
          <ac:spMkLst>
            <pc:docMk/>
            <pc:sldMk cId="3403004761" sldId="378"/>
            <ac:spMk id="35" creationId="{4D2BB7C8-B3F3-6DE6-1A45-2C54AB51A35C}"/>
          </ac:spMkLst>
        </pc:spChg>
        <pc:spChg chg="add del mod">
          <ac:chgData name="박민지" userId="8cd2928b-fb69-4a34-b7ec-bae7cef32d1f" providerId="ADAL" clId="{FB066DF1-2E06-4159-A4F9-C25600CE3CB8}" dt="2022-09-13T16:33:51.349" v="368" actId="21"/>
          <ac:spMkLst>
            <pc:docMk/>
            <pc:sldMk cId="3403004761" sldId="378"/>
            <ac:spMk id="37" creationId="{84A4F4C8-66DA-2868-2071-49018BBE97E2}"/>
          </ac:spMkLst>
        </pc:spChg>
        <pc:spChg chg="add mod">
          <ac:chgData name="박민지" userId="8cd2928b-fb69-4a34-b7ec-bae7cef32d1f" providerId="ADAL" clId="{FB066DF1-2E06-4159-A4F9-C25600CE3CB8}" dt="2022-09-13T16:33:56.024" v="369" actId="1076"/>
          <ac:spMkLst>
            <pc:docMk/>
            <pc:sldMk cId="3403004761" sldId="378"/>
            <ac:spMk id="41" creationId="{017ADFC9-8684-AE84-4B4E-E4990F600CD8}"/>
          </ac:spMkLst>
        </pc:spChg>
        <pc:spChg chg="add mod">
          <ac:chgData name="박민지" userId="8cd2928b-fb69-4a34-b7ec-bae7cef32d1f" providerId="ADAL" clId="{FB066DF1-2E06-4159-A4F9-C25600CE3CB8}" dt="2022-09-13T16:33:56.024" v="369" actId="1076"/>
          <ac:spMkLst>
            <pc:docMk/>
            <pc:sldMk cId="3403004761" sldId="378"/>
            <ac:spMk id="43" creationId="{3EE0B980-58C2-F83E-D7B7-F5EFF5628143}"/>
          </ac:spMkLst>
        </pc:spChg>
        <pc:spChg chg="add mod">
          <ac:chgData name="박민지" userId="8cd2928b-fb69-4a34-b7ec-bae7cef32d1f" providerId="ADAL" clId="{FB066DF1-2E06-4159-A4F9-C25600CE3CB8}" dt="2022-09-12T17:18:00.816" v="312" actId="1076"/>
          <ac:spMkLst>
            <pc:docMk/>
            <pc:sldMk cId="3403004761" sldId="378"/>
            <ac:spMk id="47" creationId="{946CDE04-9894-40F9-AA39-22514507CE65}"/>
          </ac:spMkLst>
        </pc:spChg>
        <pc:spChg chg="add mod">
          <ac:chgData name="박민지" userId="8cd2928b-fb69-4a34-b7ec-bae7cef32d1f" providerId="ADAL" clId="{FB066DF1-2E06-4159-A4F9-C25600CE3CB8}" dt="2022-09-12T17:18:29.561" v="335" actId="404"/>
          <ac:spMkLst>
            <pc:docMk/>
            <pc:sldMk cId="3403004761" sldId="378"/>
            <ac:spMk id="49" creationId="{C5AF6E9C-E094-2E6E-0A4B-8A7D9FA9FF8F}"/>
          </ac:spMkLst>
        </pc:spChg>
        <pc:picChg chg="del">
          <ac:chgData name="박민지" userId="8cd2928b-fb69-4a34-b7ec-bae7cef32d1f" providerId="ADAL" clId="{FB066DF1-2E06-4159-A4F9-C25600CE3CB8}" dt="2022-09-12T15:21:06.997" v="19" actId="478"/>
          <ac:picMkLst>
            <pc:docMk/>
            <pc:sldMk cId="3403004761" sldId="378"/>
            <ac:picMk id="7" creationId="{24EACABC-498C-486A-19DE-ECE824ED439E}"/>
          </ac:picMkLst>
        </pc:picChg>
        <pc:picChg chg="add mod">
          <ac:chgData name="박민지" userId="8cd2928b-fb69-4a34-b7ec-bae7cef32d1f" providerId="ADAL" clId="{FB066DF1-2E06-4159-A4F9-C25600CE3CB8}" dt="2022-09-13T16:34:01.665" v="371" actId="1076"/>
          <ac:picMkLst>
            <pc:docMk/>
            <pc:sldMk cId="3403004761" sldId="378"/>
            <ac:picMk id="10" creationId="{875396DB-16C6-EE79-1F83-798A3FD73EFA}"/>
          </ac:picMkLst>
        </pc:picChg>
        <pc:picChg chg="add del mod modCrop">
          <ac:chgData name="박민지" userId="8cd2928b-fb69-4a34-b7ec-bae7cef32d1f" providerId="ADAL" clId="{FB066DF1-2E06-4159-A4F9-C25600CE3CB8}" dt="2022-09-13T17:04:53.282" v="1186" actId="1076"/>
          <ac:picMkLst>
            <pc:docMk/>
            <pc:sldMk cId="3403004761" sldId="378"/>
            <ac:picMk id="19" creationId="{3F85B77D-CC53-57EE-24E9-30E932B8766B}"/>
          </ac:picMkLst>
        </pc:picChg>
        <pc:picChg chg="add del mod modCrop">
          <ac:chgData name="박민지" userId="8cd2928b-fb69-4a34-b7ec-bae7cef32d1f" providerId="ADAL" clId="{FB066DF1-2E06-4159-A4F9-C25600CE3CB8}" dt="2022-09-13T16:33:51.349" v="368" actId="21"/>
          <ac:picMkLst>
            <pc:docMk/>
            <pc:sldMk cId="3403004761" sldId="378"/>
            <ac:picMk id="27" creationId="{7D6244EF-9743-A586-B8B1-E53C351A14BA}"/>
          </ac:picMkLst>
        </pc:picChg>
        <pc:picChg chg="add del mod">
          <ac:chgData name="박민지" userId="8cd2928b-fb69-4a34-b7ec-bae7cef32d1f" providerId="ADAL" clId="{FB066DF1-2E06-4159-A4F9-C25600CE3CB8}" dt="2022-09-12T15:28:27.300" v="259" actId="21"/>
          <ac:picMkLst>
            <pc:docMk/>
            <pc:sldMk cId="3403004761" sldId="378"/>
            <ac:picMk id="29" creationId="{F62F6B6F-FD77-8A8F-14BB-601A00148E54}"/>
          </ac:picMkLst>
        </pc:picChg>
        <pc:picChg chg="add del mod">
          <ac:chgData name="박민지" userId="8cd2928b-fb69-4a34-b7ec-bae7cef32d1f" providerId="ADAL" clId="{FB066DF1-2E06-4159-A4F9-C25600CE3CB8}" dt="2022-09-12T15:28:50.689" v="267" actId="21"/>
          <ac:picMkLst>
            <pc:docMk/>
            <pc:sldMk cId="3403004761" sldId="378"/>
            <ac:picMk id="39" creationId="{4FE07645-DA7C-BEAE-12CF-416D92E4777F}"/>
          </ac:picMkLst>
        </pc:picChg>
        <pc:picChg chg="add mod">
          <ac:chgData name="박민지" userId="8cd2928b-fb69-4a34-b7ec-bae7cef32d1f" providerId="ADAL" clId="{FB066DF1-2E06-4159-A4F9-C25600CE3CB8}" dt="2022-09-13T16:33:56.024" v="369" actId="1076"/>
          <ac:picMkLst>
            <pc:docMk/>
            <pc:sldMk cId="3403004761" sldId="378"/>
            <ac:picMk id="45" creationId="{F180994F-0DE5-D542-6916-690D2D876371}"/>
          </ac:picMkLst>
        </pc:picChg>
        <pc:cxnChg chg="add mod">
          <ac:chgData name="박민지" userId="8cd2928b-fb69-4a34-b7ec-bae7cef32d1f" providerId="ADAL" clId="{FB066DF1-2E06-4159-A4F9-C25600CE3CB8}" dt="2022-09-12T15:23:57.609" v="110" actId="1076"/>
          <ac:cxnSpMkLst>
            <pc:docMk/>
            <pc:sldMk cId="3403004761" sldId="378"/>
            <ac:cxnSpMk id="11" creationId="{3CD47B3E-548F-7EAA-C79B-76E24BB039DC}"/>
          </ac:cxnSpMkLst>
        </pc:cxnChg>
        <pc:cxnChg chg="add mod">
          <ac:chgData name="박민지" userId="8cd2928b-fb69-4a34-b7ec-bae7cef32d1f" providerId="ADAL" clId="{FB066DF1-2E06-4159-A4F9-C25600CE3CB8}" dt="2022-09-12T15:23:57.609" v="110" actId="1076"/>
          <ac:cxnSpMkLst>
            <pc:docMk/>
            <pc:sldMk cId="3403004761" sldId="378"/>
            <ac:cxnSpMk id="14" creationId="{B7F09E70-B22F-58F5-7847-AF55361041F1}"/>
          </ac:cxnSpMkLst>
        </pc:cxnChg>
      </pc:sldChg>
      <pc:sldChg chg="add ord">
        <pc:chgData name="박민지" userId="8cd2928b-fb69-4a34-b7ec-bae7cef32d1f" providerId="ADAL" clId="{FB066DF1-2E06-4159-A4F9-C25600CE3CB8}" dt="2022-09-13T16:28:18.994" v="350"/>
        <pc:sldMkLst>
          <pc:docMk/>
          <pc:sldMk cId="2418412880" sldId="379"/>
        </pc:sldMkLst>
      </pc:sldChg>
      <pc:sldChg chg="add ord">
        <pc:chgData name="박민지" userId="8cd2928b-fb69-4a34-b7ec-bae7cef32d1f" providerId="ADAL" clId="{FB066DF1-2E06-4159-A4F9-C25600CE3CB8}" dt="2022-09-13T16:28:18.994" v="350"/>
        <pc:sldMkLst>
          <pc:docMk/>
          <pc:sldMk cId="2154097887" sldId="380"/>
        </pc:sldMkLst>
      </pc:sldChg>
      <pc:sldChg chg="add ord">
        <pc:chgData name="박민지" userId="8cd2928b-fb69-4a34-b7ec-bae7cef32d1f" providerId="ADAL" clId="{FB066DF1-2E06-4159-A4F9-C25600CE3CB8}" dt="2022-09-13T16:28:18.994" v="350"/>
        <pc:sldMkLst>
          <pc:docMk/>
          <pc:sldMk cId="2929362910" sldId="381"/>
        </pc:sldMkLst>
      </pc:sldChg>
      <pc:sldChg chg="add del">
        <pc:chgData name="박민지" userId="8cd2928b-fb69-4a34-b7ec-bae7cef32d1f" providerId="ADAL" clId="{FB066DF1-2E06-4159-A4F9-C25600CE3CB8}" dt="2022-09-13T17:29:59.954" v="2202" actId="47"/>
        <pc:sldMkLst>
          <pc:docMk/>
          <pc:sldMk cId="1862737426" sldId="382"/>
        </pc:sldMkLst>
      </pc:sldChg>
      <pc:sldChg chg="addSp delSp modSp add mod">
        <pc:chgData name="박민지" userId="8cd2928b-fb69-4a34-b7ec-bae7cef32d1f" providerId="ADAL" clId="{FB066DF1-2E06-4159-A4F9-C25600CE3CB8}" dt="2022-09-13T17:34:06.728" v="2320"/>
        <pc:sldMkLst>
          <pc:docMk/>
          <pc:sldMk cId="2288523563" sldId="383"/>
        </pc:sldMkLst>
        <pc:spChg chg="mod">
          <ac:chgData name="박민지" userId="8cd2928b-fb69-4a34-b7ec-bae7cef32d1f" providerId="ADAL" clId="{FB066DF1-2E06-4159-A4F9-C25600CE3CB8}" dt="2022-09-13T17:10:55.271" v="1274" actId="20577"/>
          <ac:spMkLst>
            <pc:docMk/>
            <pc:sldMk cId="2288523563" sldId="383"/>
            <ac:spMk id="4" creationId="{B8326A7D-F71C-ED1C-CBFD-93F557654D2A}"/>
          </ac:spMkLst>
        </pc:spChg>
        <pc:spChg chg="mod">
          <ac:chgData name="박민지" userId="8cd2928b-fb69-4a34-b7ec-bae7cef32d1f" providerId="ADAL" clId="{FB066DF1-2E06-4159-A4F9-C25600CE3CB8}" dt="2022-09-13T17:11:16.248" v="1298" actId="20577"/>
          <ac:spMkLst>
            <pc:docMk/>
            <pc:sldMk cId="2288523563" sldId="383"/>
            <ac:spMk id="5" creationId="{3251639B-29EB-6E9D-733B-6F917838F571}"/>
          </ac:spMkLst>
        </pc:spChg>
        <pc:spChg chg="add del mod">
          <ac:chgData name="박민지" userId="8cd2928b-fb69-4a34-b7ec-bae7cef32d1f" providerId="ADAL" clId="{FB066DF1-2E06-4159-A4F9-C25600CE3CB8}" dt="2022-09-13T17:10:08.782" v="1268" actId="478"/>
          <ac:spMkLst>
            <pc:docMk/>
            <pc:sldMk cId="2288523563" sldId="383"/>
            <ac:spMk id="7" creationId="{19D4B0B1-3771-7CF8-1ECC-33562A253348}"/>
          </ac:spMkLst>
        </pc:spChg>
        <pc:spChg chg="add del mod">
          <ac:chgData name="박민지" userId="8cd2928b-fb69-4a34-b7ec-bae7cef32d1f" providerId="ADAL" clId="{FB066DF1-2E06-4159-A4F9-C25600CE3CB8}" dt="2022-09-13T17:10:07.282" v="1267" actId="478"/>
          <ac:spMkLst>
            <pc:docMk/>
            <pc:sldMk cId="2288523563" sldId="383"/>
            <ac:spMk id="9" creationId="{2E7125F0-EF2F-059D-28CE-062B8D14DF4F}"/>
          </ac:spMkLst>
        </pc:spChg>
        <pc:spChg chg="add del mod">
          <ac:chgData name="박민지" userId="8cd2928b-fb69-4a34-b7ec-bae7cef32d1f" providerId="ADAL" clId="{FB066DF1-2E06-4159-A4F9-C25600CE3CB8}" dt="2022-09-13T17:10:10.887" v="1269" actId="478"/>
          <ac:spMkLst>
            <pc:docMk/>
            <pc:sldMk cId="2288523563" sldId="383"/>
            <ac:spMk id="11" creationId="{E6EA94DC-879D-F44A-AA2C-A44D1D20FB8E}"/>
          </ac:spMkLst>
        </pc:spChg>
        <pc:spChg chg="add mod">
          <ac:chgData name="박민지" userId="8cd2928b-fb69-4a34-b7ec-bae7cef32d1f" providerId="ADAL" clId="{FB066DF1-2E06-4159-A4F9-C25600CE3CB8}" dt="2022-09-13T17:29:23.934" v="2200" actId="1076"/>
          <ac:spMkLst>
            <pc:docMk/>
            <pc:sldMk cId="2288523563" sldId="383"/>
            <ac:spMk id="15" creationId="{53BDE3BA-9620-B510-7416-3A00A805EDDF}"/>
          </ac:spMkLst>
        </pc:spChg>
        <pc:spChg chg="del">
          <ac:chgData name="박민지" userId="8cd2928b-fb69-4a34-b7ec-bae7cef32d1f" providerId="ADAL" clId="{FB066DF1-2E06-4159-A4F9-C25600CE3CB8}" dt="2022-09-13T17:08:21.233" v="1226" actId="478"/>
          <ac:spMkLst>
            <pc:docMk/>
            <pc:sldMk cId="2288523563" sldId="383"/>
            <ac:spMk id="17" creationId="{B26DB72A-9A4F-B2CA-0009-BEA9269CDE12}"/>
          </ac:spMkLst>
        </pc:spChg>
        <pc:spChg chg="del">
          <ac:chgData name="박민지" userId="8cd2928b-fb69-4a34-b7ec-bae7cef32d1f" providerId="ADAL" clId="{FB066DF1-2E06-4159-A4F9-C25600CE3CB8}" dt="2022-09-13T17:08:21.233" v="1226" actId="478"/>
          <ac:spMkLst>
            <pc:docMk/>
            <pc:sldMk cId="2288523563" sldId="383"/>
            <ac:spMk id="18" creationId="{1BFDCB54-F28F-6EB4-853C-4DE21ECF3A71}"/>
          </ac:spMkLst>
        </pc:spChg>
        <pc:spChg chg="add mod">
          <ac:chgData name="박민지" userId="8cd2928b-fb69-4a34-b7ec-bae7cef32d1f" providerId="ADAL" clId="{FB066DF1-2E06-4159-A4F9-C25600CE3CB8}" dt="2022-09-13T17:29:23.934" v="2200" actId="1076"/>
          <ac:spMkLst>
            <pc:docMk/>
            <pc:sldMk cId="2288523563" sldId="383"/>
            <ac:spMk id="19" creationId="{7FF41A66-DE39-85AD-EF96-63D0F468C49F}"/>
          </ac:spMkLst>
        </pc:spChg>
        <pc:spChg chg="add">
          <ac:chgData name="박민지" userId="8cd2928b-fb69-4a34-b7ec-bae7cef32d1f" providerId="ADAL" clId="{FB066DF1-2E06-4159-A4F9-C25600CE3CB8}" dt="2022-09-13T17:25:36.757" v="1770" actId="22"/>
          <ac:spMkLst>
            <pc:docMk/>
            <pc:sldMk cId="2288523563" sldId="383"/>
            <ac:spMk id="21" creationId="{FA2D28B0-C7FD-FF13-D6EE-388C71E12B34}"/>
          </ac:spMkLst>
        </pc:spChg>
        <pc:spChg chg="add mod">
          <ac:chgData name="박민지" userId="8cd2928b-fb69-4a34-b7ec-bae7cef32d1f" providerId="ADAL" clId="{FB066DF1-2E06-4159-A4F9-C25600CE3CB8}" dt="2022-09-13T17:25:44.555" v="1801" actId="20577"/>
          <ac:spMkLst>
            <pc:docMk/>
            <pc:sldMk cId="2288523563" sldId="383"/>
            <ac:spMk id="23" creationId="{4349DBF8-704D-0328-770F-8A53364FED6C}"/>
          </ac:spMkLst>
        </pc:spChg>
        <pc:spChg chg="del">
          <ac:chgData name="박민지" userId="8cd2928b-fb69-4a34-b7ec-bae7cef32d1f" providerId="ADAL" clId="{FB066DF1-2E06-4159-A4F9-C25600CE3CB8}" dt="2022-09-13T17:08:21.233" v="1226" actId="478"/>
          <ac:spMkLst>
            <pc:docMk/>
            <pc:sldMk cId="2288523563" sldId="383"/>
            <ac:spMk id="29" creationId="{31701F4D-BBA7-1785-2C1E-FA09319CE5D5}"/>
          </ac:spMkLst>
        </pc:spChg>
        <pc:spChg chg="del">
          <ac:chgData name="박민지" userId="8cd2928b-fb69-4a34-b7ec-bae7cef32d1f" providerId="ADAL" clId="{FB066DF1-2E06-4159-A4F9-C25600CE3CB8}" dt="2022-09-13T17:08:21.233" v="1226" actId="478"/>
          <ac:spMkLst>
            <pc:docMk/>
            <pc:sldMk cId="2288523563" sldId="383"/>
            <ac:spMk id="32" creationId="{0F110D4F-554B-221C-2E6C-ACF115449888}"/>
          </ac:spMkLst>
        </pc:spChg>
        <pc:spChg chg="del">
          <ac:chgData name="박민지" userId="8cd2928b-fb69-4a34-b7ec-bae7cef32d1f" providerId="ADAL" clId="{FB066DF1-2E06-4159-A4F9-C25600CE3CB8}" dt="2022-09-13T17:08:21.233" v="1226" actId="478"/>
          <ac:spMkLst>
            <pc:docMk/>
            <pc:sldMk cId="2288523563" sldId="383"/>
            <ac:spMk id="34" creationId="{AECD2B69-C33B-FB22-6597-BA8944F53430}"/>
          </ac:spMkLst>
        </pc:spChg>
        <pc:spChg chg="del">
          <ac:chgData name="박민지" userId="8cd2928b-fb69-4a34-b7ec-bae7cef32d1f" providerId="ADAL" clId="{FB066DF1-2E06-4159-A4F9-C25600CE3CB8}" dt="2022-09-13T17:08:21.233" v="1226" actId="478"/>
          <ac:spMkLst>
            <pc:docMk/>
            <pc:sldMk cId="2288523563" sldId="383"/>
            <ac:spMk id="35" creationId="{493C9CA8-1E00-AC9B-18EB-6B0E9D14697E}"/>
          </ac:spMkLst>
        </pc:spChg>
        <pc:spChg chg="del">
          <ac:chgData name="박민지" userId="8cd2928b-fb69-4a34-b7ec-bae7cef32d1f" providerId="ADAL" clId="{FB066DF1-2E06-4159-A4F9-C25600CE3CB8}" dt="2022-09-13T17:08:21.233" v="1226" actId="478"/>
          <ac:spMkLst>
            <pc:docMk/>
            <pc:sldMk cId="2288523563" sldId="383"/>
            <ac:spMk id="36" creationId="{FB11A453-8E90-7B82-3C7E-4DDB8A55C4E2}"/>
          </ac:spMkLst>
        </pc:spChg>
        <pc:spChg chg="del">
          <ac:chgData name="박민지" userId="8cd2928b-fb69-4a34-b7ec-bae7cef32d1f" providerId="ADAL" clId="{FB066DF1-2E06-4159-A4F9-C25600CE3CB8}" dt="2022-09-13T17:08:21.233" v="1226" actId="478"/>
          <ac:spMkLst>
            <pc:docMk/>
            <pc:sldMk cId="2288523563" sldId="383"/>
            <ac:spMk id="37" creationId="{BD210E93-DCA1-4C64-69C0-36FA86D5C19B}"/>
          </ac:spMkLst>
        </pc:spChg>
        <pc:spChg chg="del">
          <ac:chgData name="박민지" userId="8cd2928b-fb69-4a34-b7ec-bae7cef32d1f" providerId="ADAL" clId="{FB066DF1-2E06-4159-A4F9-C25600CE3CB8}" dt="2022-09-13T17:08:21.233" v="1226" actId="478"/>
          <ac:spMkLst>
            <pc:docMk/>
            <pc:sldMk cId="2288523563" sldId="383"/>
            <ac:spMk id="38" creationId="{9862B467-E804-1FFC-57CE-6E990C2FC60D}"/>
          </ac:spMkLst>
        </pc:spChg>
        <pc:spChg chg="del">
          <ac:chgData name="박민지" userId="8cd2928b-fb69-4a34-b7ec-bae7cef32d1f" providerId="ADAL" clId="{FB066DF1-2E06-4159-A4F9-C25600CE3CB8}" dt="2022-09-13T17:08:21.233" v="1226" actId="478"/>
          <ac:spMkLst>
            <pc:docMk/>
            <pc:sldMk cId="2288523563" sldId="383"/>
            <ac:spMk id="39" creationId="{CFA72EF7-7C80-62C7-CD03-2F26E34E36B3}"/>
          </ac:spMkLst>
        </pc:spChg>
        <pc:spChg chg="del">
          <ac:chgData name="박민지" userId="8cd2928b-fb69-4a34-b7ec-bae7cef32d1f" providerId="ADAL" clId="{FB066DF1-2E06-4159-A4F9-C25600CE3CB8}" dt="2022-09-13T17:08:21.233" v="1226" actId="478"/>
          <ac:spMkLst>
            <pc:docMk/>
            <pc:sldMk cId="2288523563" sldId="383"/>
            <ac:spMk id="44" creationId="{440184B6-3C39-0D6F-5DDB-FA433E9369B4}"/>
          </ac:spMkLst>
        </pc:spChg>
        <pc:spChg chg="del">
          <ac:chgData name="박민지" userId="8cd2928b-fb69-4a34-b7ec-bae7cef32d1f" providerId="ADAL" clId="{FB066DF1-2E06-4159-A4F9-C25600CE3CB8}" dt="2022-09-13T17:08:21.233" v="1226" actId="478"/>
          <ac:spMkLst>
            <pc:docMk/>
            <pc:sldMk cId="2288523563" sldId="383"/>
            <ac:spMk id="48" creationId="{FEEFF18E-BD41-45D3-3F62-AFD08DA93D5F}"/>
          </ac:spMkLst>
        </pc:spChg>
        <pc:spChg chg="del">
          <ac:chgData name="박민지" userId="8cd2928b-fb69-4a34-b7ec-bae7cef32d1f" providerId="ADAL" clId="{FB066DF1-2E06-4159-A4F9-C25600CE3CB8}" dt="2022-09-13T17:08:21.233" v="1226" actId="478"/>
          <ac:spMkLst>
            <pc:docMk/>
            <pc:sldMk cId="2288523563" sldId="383"/>
            <ac:spMk id="84" creationId="{136D4807-C022-93D7-343D-57393CA7D693}"/>
          </ac:spMkLst>
        </pc:spChg>
        <pc:spChg chg="del">
          <ac:chgData name="박민지" userId="8cd2928b-fb69-4a34-b7ec-bae7cef32d1f" providerId="ADAL" clId="{FB066DF1-2E06-4159-A4F9-C25600CE3CB8}" dt="2022-09-13T17:08:21.233" v="1226" actId="478"/>
          <ac:spMkLst>
            <pc:docMk/>
            <pc:sldMk cId="2288523563" sldId="383"/>
            <ac:spMk id="85" creationId="{818EF4D0-EDF0-7FAE-9CD1-EDF38576AFED}"/>
          </ac:spMkLst>
        </pc:spChg>
        <pc:picChg chg="add mod">
          <ac:chgData name="박민지" userId="8cd2928b-fb69-4a34-b7ec-bae7cef32d1f" providerId="ADAL" clId="{FB066DF1-2E06-4159-A4F9-C25600CE3CB8}" dt="2022-09-13T17:29:23.934" v="2200" actId="1076"/>
          <ac:picMkLst>
            <pc:docMk/>
            <pc:sldMk cId="2288523563" sldId="383"/>
            <ac:picMk id="13" creationId="{497DE7EC-7D92-1615-05AE-E747B5DB18D0}"/>
          </ac:picMkLst>
        </pc:picChg>
        <pc:cxnChg chg="del">
          <ac:chgData name="박민지" userId="8cd2928b-fb69-4a34-b7ec-bae7cef32d1f" providerId="ADAL" clId="{FB066DF1-2E06-4159-A4F9-C25600CE3CB8}" dt="2022-09-13T17:08:21.233" v="1226" actId="478"/>
          <ac:cxnSpMkLst>
            <pc:docMk/>
            <pc:sldMk cId="2288523563" sldId="383"/>
            <ac:cxnSpMk id="6" creationId="{227D3D02-66A7-B0C0-2CF2-A0900C18861C}"/>
          </ac:cxnSpMkLst>
        </pc:cxnChg>
        <pc:cxnChg chg="add mod">
          <ac:chgData name="박민지" userId="8cd2928b-fb69-4a34-b7ec-bae7cef32d1f" providerId="ADAL" clId="{FB066DF1-2E06-4159-A4F9-C25600CE3CB8}" dt="2022-09-13T17:34:06.728" v="2320"/>
          <ac:cxnSpMkLst>
            <pc:docMk/>
            <pc:sldMk cId="2288523563" sldId="383"/>
            <ac:cxnSpMk id="24" creationId="{1FD9D896-82CF-487E-B159-0B52228419A7}"/>
          </ac:cxnSpMkLst>
        </pc:cxnChg>
        <pc:cxnChg chg="del">
          <ac:chgData name="박민지" userId="8cd2928b-fb69-4a34-b7ec-bae7cef32d1f" providerId="ADAL" clId="{FB066DF1-2E06-4159-A4F9-C25600CE3CB8}" dt="2022-09-13T17:08:21.233" v="1226" actId="478"/>
          <ac:cxnSpMkLst>
            <pc:docMk/>
            <pc:sldMk cId="2288523563" sldId="383"/>
            <ac:cxnSpMk id="42" creationId="{A9641187-0CA9-16CE-0936-FDCD949E54E5}"/>
          </ac:cxnSpMkLst>
        </pc:cxnChg>
        <pc:cxnChg chg="del">
          <ac:chgData name="박민지" userId="8cd2928b-fb69-4a34-b7ec-bae7cef32d1f" providerId="ADAL" clId="{FB066DF1-2E06-4159-A4F9-C25600CE3CB8}" dt="2022-09-13T17:08:21.233" v="1226" actId="478"/>
          <ac:cxnSpMkLst>
            <pc:docMk/>
            <pc:sldMk cId="2288523563" sldId="383"/>
            <ac:cxnSpMk id="86" creationId="{A9C1F588-B540-A377-2543-6CE4AFC85490}"/>
          </ac:cxnSpMkLst>
        </pc:cxnChg>
        <pc:cxnChg chg="del">
          <ac:chgData name="박민지" userId="8cd2928b-fb69-4a34-b7ec-bae7cef32d1f" providerId="ADAL" clId="{FB066DF1-2E06-4159-A4F9-C25600CE3CB8}" dt="2022-09-13T17:08:21.233" v="1226" actId="478"/>
          <ac:cxnSpMkLst>
            <pc:docMk/>
            <pc:sldMk cId="2288523563" sldId="383"/>
            <ac:cxnSpMk id="87" creationId="{F1D65AFB-0766-9579-B843-80326CC1612F}"/>
          </ac:cxnSpMkLst>
        </pc:cxnChg>
      </pc:sldChg>
      <pc:sldChg chg="addSp delSp modSp add mod ord">
        <pc:chgData name="박민지" userId="8cd2928b-fb69-4a34-b7ec-bae7cef32d1f" providerId="ADAL" clId="{FB066DF1-2E06-4159-A4F9-C25600CE3CB8}" dt="2022-09-13T17:23:38.490" v="1758" actId="1076"/>
        <pc:sldMkLst>
          <pc:docMk/>
          <pc:sldMk cId="900471979" sldId="384"/>
        </pc:sldMkLst>
        <pc:spChg chg="del">
          <ac:chgData name="박민지" userId="8cd2928b-fb69-4a34-b7ec-bae7cef32d1f" providerId="ADAL" clId="{FB066DF1-2E06-4159-A4F9-C25600CE3CB8}" dt="2022-09-13T17:18:37.909" v="1578" actId="478"/>
          <ac:spMkLst>
            <pc:docMk/>
            <pc:sldMk cId="900471979" sldId="384"/>
            <ac:spMk id="4" creationId="{B8326A7D-F71C-ED1C-CBFD-93F557654D2A}"/>
          </ac:spMkLst>
        </pc:spChg>
        <pc:spChg chg="del">
          <ac:chgData name="박민지" userId="8cd2928b-fb69-4a34-b7ec-bae7cef32d1f" providerId="ADAL" clId="{FB066DF1-2E06-4159-A4F9-C25600CE3CB8}" dt="2022-09-13T17:18:37.909" v="1578" actId="478"/>
          <ac:spMkLst>
            <pc:docMk/>
            <pc:sldMk cId="900471979" sldId="384"/>
            <ac:spMk id="5" creationId="{3251639B-29EB-6E9D-733B-6F917838F571}"/>
          </ac:spMkLst>
        </pc:spChg>
        <pc:spChg chg="add">
          <ac:chgData name="박민지" userId="8cd2928b-fb69-4a34-b7ec-bae7cef32d1f" providerId="ADAL" clId="{FB066DF1-2E06-4159-A4F9-C25600CE3CB8}" dt="2022-09-13T17:18:38.642" v="1579" actId="22"/>
          <ac:spMkLst>
            <pc:docMk/>
            <pc:sldMk cId="900471979" sldId="384"/>
            <ac:spMk id="7" creationId="{7E0FD264-8DD7-3290-8F2E-C612FE5515B5}"/>
          </ac:spMkLst>
        </pc:spChg>
        <pc:spChg chg="add">
          <ac:chgData name="박민지" userId="8cd2928b-fb69-4a34-b7ec-bae7cef32d1f" providerId="ADAL" clId="{FB066DF1-2E06-4159-A4F9-C25600CE3CB8}" dt="2022-09-13T17:18:38.642" v="1579" actId="22"/>
          <ac:spMkLst>
            <pc:docMk/>
            <pc:sldMk cId="900471979" sldId="384"/>
            <ac:spMk id="9" creationId="{D2BA9B11-0BEC-6099-6217-FE4BAE5CAE9A}"/>
          </ac:spMkLst>
        </pc:spChg>
        <pc:spChg chg="add mod">
          <ac:chgData name="박민지" userId="8cd2928b-fb69-4a34-b7ec-bae7cef32d1f" providerId="ADAL" clId="{FB066DF1-2E06-4159-A4F9-C25600CE3CB8}" dt="2022-09-13T17:23:38.490" v="1758" actId="1076"/>
          <ac:spMkLst>
            <pc:docMk/>
            <pc:sldMk cId="900471979" sldId="384"/>
            <ac:spMk id="11" creationId="{64263BB1-BE40-9E1A-5A77-732D4CA975CF}"/>
          </ac:spMkLst>
        </pc:spChg>
        <pc:spChg chg="add mod">
          <ac:chgData name="박민지" userId="8cd2928b-fb69-4a34-b7ec-bae7cef32d1f" providerId="ADAL" clId="{FB066DF1-2E06-4159-A4F9-C25600CE3CB8}" dt="2022-09-13T17:23:38.490" v="1758" actId="1076"/>
          <ac:spMkLst>
            <pc:docMk/>
            <pc:sldMk cId="900471979" sldId="384"/>
            <ac:spMk id="13" creationId="{39762377-3144-3727-F005-EDF0A5FBE00E}"/>
          </ac:spMkLst>
        </pc:spChg>
        <pc:spChg chg="add mod">
          <ac:chgData name="박민지" userId="8cd2928b-fb69-4a34-b7ec-bae7cef32d1f" providerId="ADAL" clId="{FB066DF1-2E06-4159-A4F9-C25600CE3CB8}" dt="2022-09-13T17:23:38.490" v="1758" actId="1076"/>
          <ac:spMkLst>
            <pc:docMk/>
            <pc:sldMk cId="900471979" sldId="384"/>
            <ac:spMk id="15" creationId="{BEC1E3BB-3A38-60CE-85AF-EFEB6D76C9B5}"/>
          </ac:spMkLst>
        </pc:spChg>
        <pc:spChg chg="del">
          <ac:chgData name="박민지" userId="8cd2928b-fb69-4a34-b7ec-bae7cef32d1f" providerId="ADAL" clId="{FB066DF1-2E06-4159-A4F9-C25600CE3CB8}" dt="2022-09-13T17:20:47.694" v="1623" actId="478"/>
          <ac:spMkLst>
            <pc:docMk/>
            <pc:sldMk cId="900471979" sldId="384"/>
            <ac:spMk id="17" creationId="{B26DB72A-9A4F-B2CA-0009-BEA9269CDE12}"/>
          </ac:spMkLst>
        </pc:spChg>
        <pc:spChg chg="del">
          <ac:chgData name="박민지" userId="8cd2928b-fb69-4a34-b7ec-bae7cef32d1f" providerId="ADAL" clId="{FB066DF1-2E06-4159-A4F9-C25600CE3CB8}" dt="2022-09-13T17:20:47.694" v="1623" actId="478"/>
          <ac:spMkLst>
            <pc:docMk/>
            <pc:sldMk cId="900471979" sldId="384"/>
            <ac:spMk id="18" creationId="{1BFDCB54-F28F-6EB4-853C-4DE21ECF3A71}"/>
          </ac:spMkLst>
        </pc:spChg>
        <pc:spChg chg="add mod">
          <ac:chgData name="박민지" userId="8cd2928b-fb69-4a34-b7ec-bae7cef32d1f" providerId="ADAL" clId="{FB066DF1-2E06-4159-A4F9-C25600CE3CB8}" dt="2022-09-13T17:22:13.484" v="1730" actId="1076"/>
          <ac:spMkLst>
            <pc:docMk/>
            <pc:sldMk cId="900471979" sldId="384"/>
            <ac:spMk id="21" creationId="{2F8D56C9-AD04-8D49-2AE4-543C796FE4C6}"/>
          </ac:spMkLst>
        </pc:spChg>
        <pc:spChg chg="add del">
          <ac:chgData name="박민지" userId="8cd2928b-fb69-4a34-b7ec-bae7cef32d1f" providerId="ADAL" clId="{FB066DF1-2E06-4159-A4F9-C25600CE3CB8}" dt="2022-09-13T17:21:23.895" v="1638" actId="22"/>
          <ac:spMkLst>
            <pc:docMk/>
            <pc:sldMk cId="900471979" sldId="384"/>
            <ac:spMk id="23" creationId="{01E3A064-6C52-01CA-4DC1-23A0BF76B5E8}"/>
          </ac:spMkLst>
        </pc:spChg>
        <pc:spChg chg="add mod">
          <ac:chgData name="박민지" userId="8cd2928b-fb69-4a34-b7ec-bae7cef32d1f" providerId="ADAL" clId="{FB066DF1-2E06-4159-A4F9-C25600CE3CB8}" dt="2022-09-13T17:21:34.957" v="1640" actId="1076"/>
          <ac:spMkLst>
            <pc:docMk/>
            <pc:sldMk cId="900471979" sldId="384"/>
            <ac:spMk id="25" creationId="{3C04FF61-57E2-E484-8E1C-8704BE7B0D72}"/>
          </ac:spMkLst>
        </pc:spChg>
        <pc:spChg chg="add mod">
          <ac:chgData name="박민지" userId="8cd2928b-fb69-4a34-b7ec-bae7cef32d1f" providerId="ADAL" clId="{FB066DF1-2E06-4159-A4F9-C25600CE3CB8}" dt="2022-09-13T17:21:34.957" v="1640" actId="1076"/>
          <ac:spMkLst>
            <pc:docMk/>
            <pc:sldMk cId="900471979" sldId="384"/>
            <ac:spMk id="27" creationId="{745C2D68-25BF-1D2E-7034-294C68D2AEFF}"/>
          </ac:spMkLst>
        </pc:spChg>
        <pc:spChg chg="add mod">
          <ac:chgData name="박민지" userId="8cd2928b-fb69-4a34-b7ec-bae7cef32d1f" providerId="ADAL" clId="{FB066DF1-2E06-4159-A4F9-C25600CE3CB8}" dt="2022-09-13T17:22:42.742" v="1733" actId="207"/>
          <ac:spMkLst>
            <pc:docMk/>
            <pc:sldMk cId="900471979" sldId="384"/>
            <ac:spMk id="28" creationId="{B1C4D5F4-2D2A-AA80-57FE-04C1D7106EE1}"/>
          </ac:spMkLst>
        </pc:spChg>
        <pc:spChg chg="del mod">
          <ac:chgData name="박민지" userId="8cd2928b-fb69-4a34-b7ec-bae7cef32d1f" providerId="ADAL" clId="{FB066DF1-2E06-4159-A4F9-C25600CE3CB8}" dt="2022-09-13T17:20:56.109" v="1626" actId="478"/>
          <ac:spMkLst>
            <pc:docMk/>
            <pc:sldMk cId="900471979" sldId="384"/>
            <ac:spMk id="29" creationId="{31701F4D-BBA7-1785-2C1E-FA09319CE5D5}"/>
          </ac:spMkLst>
        </pc:spChg>
        <pc:spChg chg="mod">
          <ac:chgData name="박민지" userId="8cd2928b-fb69-4a34-b7ec-bae7cef32d1f" providerId="ADAL" clId="{FB066DF1-2E06-4159-A4F9-C25600CE3CB8}" dt="2022-09-13T17:20:52.520" v="1625" actId="1076"/>
          <ac:spMkLst>
            <pc:docMk/>
            <pc:sldMk cId="900471979" sldId="384"/>
            <ac:spMk id="48" creationId="{FEEFF18E-BD41-45D3-3F62-AFD08DA93D5F}"/>
          </ac:spMkLst>
        </pc:spChg>
        <pc:cxnChg chg="add mod">
          <ac:chgData name="박민지" userId="8cd2928b-fb69-4a34-b7ec-bae7cef32d1f" providerId="ADAL" clId="{FB066DF1-2E06-4159-A4F9-C25600CE3CB8}" dt="2022-09-13T17:21:16.989" v="1634" actId="1076"/>
          <ac:cxnSpMkLst>
            <pc:docMk/>
            <pc:sldMk cId="900471979" sldId="384"/>
            <ac:cxnSpMk id="16" creationId="{42BEFA57-0E9F-3E46-A7C0-E52F29B7480A}"/>
          </ac:cxnSpMkLst>
        </pc:cxnChg>
        <pc:cxnChg chg="mod">
          <ac:chgData name="박민지" userId="8cd2928b-fb69-4a34-b7ec-bae7cef32d1f" providerId="ADAL" clId="{FB066DF1-2E06-4159-A4F9-C25600CE3CB8}" dt="2022-09-13T17:22:19.293" v="1731" actId="1076"/>
          <ac:cxnSpMkLst>
            <pc:docMk/>
            <pc:sldMk cId="900471979" sldId="384"/>
            <ac:cxnSpMk id="87" creationId="{F1D65AFB-0766-9579-B843-80326CC1612F}"/>
          </ac:cxnSpMkLst>
        </pc:cxnChg>
      </pc:sldChg>
      <pc:sldChg chg="addSp delSp modSp add mod ord">
        <pc:chgData name="박민지" userId="8cd2928b-fb69-4a34-b7ec-bae7cef32d1f" providerId="ADAL" clId="{FB066DF1-2E06-4159-A4F9-C25600CE3CB8}" dt="2022-09-13T17:46:40.686" v="2632" actId="1076"/>
        <pc:sldMkLst>
          <pc:docMk/>
          <pc:sldMk cId="1602938176" sldId="385"/>
        </pc:sldMkLst>
        <pc:spChg chg="mod">
          <ac:chgData name="박민지" userId="8cd2928b-fb69-4a34-b7ec-bae7cef32d1f" providerId="ADAL" clId="{FB066DF1-2E06-4159-A4F9-C25600CE3CB8}" dt="2022-09-13T17:40:30.641" v="2326" actId="20577"/>
          <ac:spMkLst>
            <pc:docMk/>
            <pc:sldMk cId="1602938176" sldId="385"/>
            <ac:spMk id="4" creationId="{B8326A7D-F71C-ED1C-CBFD-93F557654D2A}"/>
          </ac:spMkLst>
        </pc:spChg>
        <pc:spChg chg="mod">
          <ac:chgData name="박민지" userId="8cd2928b-fb69-4a34-b7ec-bae7cef32d1f" providerId="ADAL" clId="{FB066DF1-2E06-4159-A4F9-C25600CE3CB8}" dt="2022-09-13T17:40:41.239" v="2329"/>
          <ac:spMkLst>
            <pc:docMk/>
            <pc:sldMk cId="1602938176" sldId="385"/>
            <ac:spMk id="5" creationId="{3251639B-29EB-6E9D-733B-6F917838F571}"/>
          </ac:spMkLst>
        </pc:spChg>
        <pc:spChg chg="add del mod">
          <ac:chgData name="박민지" userId="8cd2928b-fb69-4a34-b7ec-bae7cef32d1f" providerId="ADAL" clId="{FB066DF1-2E06-4159-A4F9-C25600CE3CB8}" dt="2022-09-13T17:41:03.814" v="2334" actId="478"/>
          <ac:spMkLst>
            <pc:docMk/>
            <pc:sldMk cId="1602938176" sldId="385"/>
            <ac:spMk id="6" creationId="{FD8861F1-65CE-263A-B07C-ADF788205A45}"/>
          </ac:spMkLst>
        </pc:spChg>
        <pc:spChg chg="add del mod">
          <ac:chgData name="박민지" userId="8cd2928b-fb69-4a34-b7ec-bae7cef32d1f" providerId="ADAL" clId="{FB066DF1-2E06-4159-A4F9-C25600CE3CB8}" dt="2022-09-13T17:41:03.814" v="2334" actId="478"/>
          <ac:spMkLst>
            <pc:docMk/>
            <pc:sldMk cId="1602938176" sldId="385"/>
            <ac:spMk id="8" creationId="{56BDE107-B039-3B39-EA80-597528028A84}"/>
          </ac:spMkLst>
        </pc:spChg>
        <pc:spChg chg="add mod">
          <ac:chgData name="박민지" userId="8cd2928b-fb69-4a34-b7ec-bae7cef32d1f" providerId="ADAL" clId="{FB066DF1-2E06-4159-A4F9-C25600CE3CB8}" dt="2022-09-13T17:41:09.810" v="2336" actId="1076"/>
          <ac:spMkLst>
            <pc:docMk/>
            <pc:sldMk cId="1602938176" sldId="385"/>
            <ac:spMk id="10" creationId="{04BB3B8E-FAAF-B159-DCE0-928E2F4CA769}"/>
          </ac:spMkLst>
        </pc:spChg>
        <pc:spChg chg="add mod">
          <ac:chgData name="박민지" userId="8cd2928b-fb69-4a34-b7ec-bae7cef32d1f" providerId="ADAL" clId="{FB066DF1-2E06-4159-A4F9-C25600CE3CB8}" dt="2022-09-13T17:42:34.053" v="2495" actId="20577"/>
          <ac:spMkLst>
            <pc:docMk/>
            <pc:sldMk cId="1602938176" sldId="385"/>
            <ac:spMk id="12" creationId="{29C5E7CE-D8FA-7628-D69F-E7B75DE5A909}"/>
          </ac:spMkLst>
        </pc:spChg>
        <pc:spChg chg="del">
          <ac:chgData name="박민지" userId="8cd2928b-fb69-4a34-b7ec-bae7cef32d1f" providerId="ADAL" clId="{FB066DF1-2E06-4159-A4F9-C25600CE3CB8}" dt="2022-09-13T17:42:36.564" v="2496" actId="478"/>
          <ac:spMkLst>
            <pc:docMk/>
            <pc:sldMk cId="1602938176" sldId="385"/>
            <ac:spMk id="15" creationId="{53BDE3BA-9620-B510-7416-3A00A805EDDF}"/>
          </ac:spMkLst>
        </pc:spChg>
        <pc:spChg chg="add mod">
          <ac:chgData name="박민지" userId="8cd2928b-fb69-4a34-b7ec-bae7cef32d1f" providerId="ADAL" clId="{FB066DF1-2E06-4159-A4F9-C25600CE3CB8}" dt="2022-09-13T17:43:00.650" v="2507" actId="14100"/>
          <ac:spMkLst>
            <pc:docMk/>
            <pc:sldMk cId="1602938176" sldId="385"/>
            <ac:spMk id="16" creationId="{330A64B8-ED4C-C787-D795-824C0E7DB954}"/>
          </ac:spMkLst>
        </pc:spChg>
        <pc:spChg chg="add mod">
          <ac:chgData name="박민지" userId="8cd2928b-fb69-4a34-b7ec-bae7cef32d1f" providerId="ADAL" clId="{FB066DF1-2E06-4159-A4F9-C25600CE3CB8}" dt="2022-09-13T17:43:40.412" v="2527" actId="1076"/>
          <ac:spMkLst>
            <pc:docMk/>
            <pc:sldMk cId="1602938176" sldId="385"/>
            <ac:spMk id="18" creationId="{413630DF-876A-424B-C824-4D1E4235E0C5}"/>
          </ac:spMkLst>
        </pc:spChg>
        <pc:spChg chg="del">
          <ac:chgData name="박민지" userId="8cd2928b-fb69-4a34-b7ec-bae7cef32d1f" providerId="ADAL" clId="{FB066DF1-2E06-4159-A4F9-C25600CE3CB8}" dt="2022-09-13T17:42:36.564" v="2496" actId="478"/>
          <ac:spMkLst>
            <pc:docMk/>
            <pc:sldMk cId="1602938176" sldId="385"/>
            <ac:spMk id="19" creationId="{7FF41A66-DE39-85AD-EF96-63D0F468C49F}"/>
          </ac:spMkLst>
        </pc:spChg>
        <pc:spChg chg="mod">
          <ac:chgData name="박민지" userId="8cd2928b-fb69-4a34-b7ec-bae7cef32d1f" providerId="ADAL" clId="{FB066DF1-2E06-4159-A4F9-C25600CE3CB8}" dt="2022-09-13T17:41:00.724" v="2333" actId="14100"/>
          <ac:spMkLst>
            <pc:docMk/>
            <pc:sldMk cId="1602938176" sldId="385"/>
            <ac:spMk id="21" creationId="{FA2D28B0-C7FD-FF13-D6EE-388C71E12B34}"/>
          </ac:spMkLst>
        </pc:spChg>
        <pc:spChg chg="add del">
          <ac:chgData name="박민지" userId="8cd2928b-fb69-4a34-b7ec-bae7cef32d1f" providerId="ADAL" clId="{FB066DF1-2E06-4159-A4F9-C25600CE3CB8}" dt="2022-09-13T17:42:16.527" v="2470" actId="22"/>
          <ac:spMkLst>
            <pc:docMk/>
            <pc:sldMk cId="1602938176" sldId="385"/>
            <ac:spMk id="22" creationId="{A7154B27-C83E-C673-9AFF-6A165AB40A3C}"/>
          </ac:spMkLst>
        </pc:spChg>
        <pc:spChg chg="mod">
          <ac:chgData name="박민지" userId="8cd2928b-fb69-4a34-b7ec-bae7cef32d1f" providerId="ADAL" clId="{FB066DF1-2E06-4159-A4F9-C25600CE3CB8}" dt="2022-09-13T17:41:27.016" v="2358" actId="20577"/>
          <ac:spMkLst>
            <pc:docMk/>
            <pc:sldMk cId="1602938176" sldId="385"/>
            <ac:spMk id="23" creationId="{4349DBF8-704D-0328-770F-8A53364FED6C}"/>
          </ac:spMkLst>
        </pc:spChg>
        <pc:spChg chg="add del">
          <ac:chgData name="박민지" userId="8cd2928b-fb69-4a34-b7ec-bae7cef32d1f" providerId="ADAL" clId="{FB066DF1-2E06-4159-A4F9-C25600CE3CB8}" dt="2022-09-13T17:42:21.500" v="2472" actId="22"/>
          <ac:spMkLst>
            <pc:docMk/>
            <pc:sldMk cId="1602938176" sldId="385"/>
            <ac:spMk id="26" creationId="{B12896BB-58DE-5236-AAD9-282946F1E6E1}"/>
          </ac:spMkLst>
        </pc:spChg>
        <pc:spChg chg="add mod">
          <ac:chgData name="박민지" userId="8cd2928b-fb69-4a34-b7ec-bae7cef32d1f" providerId="ADAL" clId="{FB066DF1-2E06-4159-A4F9-C25600CE3CB8}" dt="2022-09-13T17:43:04.911" v="2508" actId="14100"/>
          <ac:spMkLst>
            <pc:docMk/>
            <pc:sldMk cId="1602938176" sldId="385"/>
            <ac:spMk id="28" creationId="{69E2FFB4-5FC7-0050-4AF0-F27C0483DA75}"/>
          </ac:spMkLst>
        </pc:spChg>
        <pc:spChg chg="add mod">
          <ac:chgData name="박민지" userId="8cd2928b-fb69-4a34-b7ec-bae7cef32d1f" providerId="ADAL" clId="{FB066DF1-2E06-4159-A4F9-C25600CE3CB8}" dt="2022-09-13T17:43:33.820" v="2524" actId="1076"/>
          <ac:spMkLst>
            <pc:docMk/>
            <pc:sldMk cId="1602938176" sldId="385"/>
            <ac:spMk id="30" creationId="{686D80A9-B1A1-2DC6-9D6B-2F26F6539C26}"/>
          </ac:spMkLst>
        </pc:spChg>
        <pc:spChg chg="add mod">
          <ac:chgData name="박민지" userId="8cd2928b-fb69-4a34-b7ec-bae7cef32d1f" providerId="ADAL" clId="{FB066DF1-2E06-4159-A4F9-C25600CE3CB8}" dt="2022-09-13T17:43:14.836" v="2511" actId="14100"/>
          <ac:spMkLst>
            <pc:docMk/>
            <pc:sldMk cId="1602938176" sldId="385"/>
            <ac:spMk id="32" creationId="{C2DFC9DF-D386-8C7F-8EA5-265B41F3FEBB}"/>
          </ac:spMkLst>
        </pc:spChg>
        <pc:spChg chg="add mod">
          <ac:chgData name="박민지" userId="8cd2928b-fb69-4a34-b7ec-bae7cef32d1f" providerId="ADAL" clId="{FB066DF1-2E06-4159-A4F9-C25600CE3CB8}" dt="2022-09-13T17:46:40.686" v="2632" actId="1076"/>
          <ac:spMkLst>
            <pc:docMk/>
            <pc:sldMk cId="1602938176" sldId="385"/>
            <ac:spMk id="35" creationId="{23EAAD6A-6E1E-DF8F-F94B-700D69D97E6A}"/>
          </ac:spMkLst>
        </pc:spChg>
        <pc:picChg chg="del">
          <ac:chgData name="박민지" userId="8cd2928b-fb69-4a34-b7ec-bae7cef32d1f" providerId="ADAL" clId="{FB066DF1-2E06-4159-A4F9-C25600CE3CB8}" dt="2022-09-13T17:41:12.126" v="2337" actId="478"/>
          <ac:picMkLst>
            <pc:docMk/>
            <pc:sldMk cId="1602938176" sldId="385"/>
            <ac:picMk id="13" creationId="{497DE7EC-7D92-1615-05AE-E747B5DB18D0}"/>
          </ac:picMkLst>
        </pc:picChg>
        <pc:cxnChg chg="add mod">
          <ac:chgData name="박민지" userId="8cd2928b-fb69-4a34-b7ec-bae7cef32d1f" providerId="ADAL" clId="{FB066DF1-2E06-4159-A4F9-C25600CE3CB8}" dt="2022-09-13T17:45:06.206" v="2534" actId="1076"/>
          <ac:cxnSpMkLst>
            <pc:docMk/>
            <pc:sldMk cId="1602938176" sldId="385"/>
            <ac:cxnSpMk id="33" creationId="{B0DC6B29-8318-B960-AC80-BF9061C4F577}"/>
          </ac:cxnSpMkLst>
        </pc:cxnChg>
      </pc:sldChg>
      <pc:sldChg chg="addSp delSp modSp add mod">
        <pc:chgData name="박민지" userId="8cd2928b-fb69-4a34-b7ec-bae7cef32d1f" providerId="ADAL" clId="{FB066DF1-2E06-4159-A4F9-C25600CE3CB8}" dt="2022-09-14T05:16:16.003" v="2687" actId="20577"/>
        <pc:sldMkLst>
          <pc:docMk/>
          <pc:sldMk cId="2531245010" sldId="386"/>
        </pc:sldMkLst>
        <pc:spChg chg="mod">
          <ac:chgData name="박민지" userId="8cd2928b-fb69-4a34-b7ec-bae7cef32d1f" providerId="ADAL" clId="{FB066DF1-2E06-4159-A4F9-C25600CE3CB8}" dt="2022-09-14T03:52:47.866" v="2678"/>
          <ac:spMkLst>
            <pc:docMk/>
            <pc:sldMk cId="2531245010" sldId="386"/>
            <ac:spMk id="5" creationId="{3251639B-29EB-6E9D-733B-6F917838F571}"/>
          </ac:spMkLst>
        </pc:spChg>
        <pc:spChg chg="add mod">
          <ac:chgData name="박민지" userId="8cd2928b-fb69-4a34-b7ec-bae7cef32d1f" providerId="ADAL" clId="{FB066DF1-2E06-4159-A4F9-C25600CE3CB8}" dt="2022-09-14T05:16:16.003" v="2687" actId="20577"/>
          <ac:spMkLst>
            <pc:docMk/>
            <pc:sldMk cId="2531245010" sldId="386"/>
            <ac:spMk id="6" creationId="{D1457236-B88D-83A7-264C-29CB015D0B1E}"/>
          </ac:spMkLst>
        </pc:spChg>
        <pc:spChg chg="del">
          <ac:chgData name="박민지" userId="8cd2928b-fb69-4a34-b7ec-bae7cef32d1f" providerId="ADAL" clId="{FB066DF1-2E06-4159-A4F9-C25600CE3CB8}" dt="2022-09-14T03:52:53.739" v="2679" actId="478"/>
          <ac:spMkLst>
            <pc:docMk/>
            <pc:sldMk cId="2531245010" sldId="386"/>
            <ac:spMk id="10" creationId="{04BB3B8E-FAAF-B159-DCE0-928E2F4CA769}"/>
          </ac:spMkLst>
        </pc:spChg>
        <pc:spChg chg="del">
          <ac:chgData name="박민지" userId="8cd2928b-fb69-4a34-b7ec-bae7cef32d1f" providerId="ADAL" clId="{FB066DF1-2E06-4159-A4F9-C25600CE3CB8}" dt="2022-09-14T03:52:53.739" v="2679" actId="478"/>
          <ac:spMkLst>
            <pc:docMk/>
            <pc:sldMk cId="2531245010" sldId="386"/>
            <ac:spMk id="12" creationId="{29C5E7CE-D8FA-7628-D69F-E7B75DE5A909}"/>
          </ac:spMkLst>
        </pc:spChg>
        <pc:spChg chg="del">
          <ac:chgData name="박민지" userId="8cd2928b-fb69-4a34-b7ec-bae7cef32d1f" providerId="ADAL" clId="{FB066DF1-2E06-4159-A4F9-C25600CE3CB8}" dt="2022-09-14T03:52:53.739" v="2679" actId="478"/>
          <ac:spMkLst>
            <pc:docMk/>
            <pc:sldMk cId="2531245010" sldId="386"/>
            <ac:spMk id="16" creationId="{330A64B8-ED4C-C787-D795-824C0E7DB954}"/>
          </ac:spMkLst>
        </pc:spChg>
        <pc:spChg chg="del">
          <ac:chgData name="박민지" userId="8cd2928b-fb69-4a34-b7ec-bae7cef32d1f" providerId="ADAL" clId="{FB066DF1-2E06-4159-A4F9-C25600CE3CB8}" dt="2022-09-14T03:52:53.739" v="2679" actId="478"/>
          <ac:spMkLst>
            <pc:docMk/>
            <pc:sldMk cId="2531245010" sldId="386"/>
            <ac:spMk id="18" creationId="{413630DF-876A-424B-C824-4D1E4235E0C5}"/>
          </ac:spMkLst>
        </pc:spChg>
        <pc:spChg chg="del">
          <ac:chgData name="박민지" userId="8cd2928b-fb69-4a34-b7ec-bae7cef32d1f" providerId="ADAL" clId="{FB066DF1-2E06-4159-A4F9-C25600CE3CB8}" dt="2022-09-14T03:52:53.739" v="2679" actId="478"/>
          <ac:spMkLst>
            <pc:docMk/>
            <pc:sldMk cId="2531245010" sldId="386"/>
            <ac:spMk id="21" creationId="{FA2D28B0-C7FD-FF13-D6EE-388C71E12B34}"/>
          </ac:spMkLst>
        </pc:spChg>
        <pc:spChg chg="del">
          <ac:chgData name="박민지" userId="8cd2928b-fb69-4a34-b7ec-bae7cef32d1f" providerId="ADAL" clId="{FB066DF1-2E06-4159-A4F9-C25600CE3CB8}" dt="2022-09-14T03:52:53.739" v="2679" actId="478"/>
          <ac:spMkLst>
            <pc:docMk/>
            <pc:sldMk cId="2531245010" sldId="386"/>
            <ac:spMk id="23" creationId="{4349DBF8-704D-0328-770F-8A53364FED6C}"/>
          </ac:spMkLst>
        </pc:spChg>
        <pc:spChg chg="del">
          <ac:chgData name="박민지" userId="8cd2928b-fb69-4a34-b7ec-bae7cef32d1f" providerId="ADAL" clId="{FB066DF1-2E06-4159-A4F9-C25600CE3CB8}" dt="2022-09-14T03:52:53.739" v="2679" actId="478"/>
          <ac:spMkLst>
            <pc:docMk/>
            <pc:sldMk cId="2531245010" sldId="386"/>
            <ac:spMk id="28" creationId="{69E2FFB4-5FC7-0050-4AF0-F27C0483DA75}"/>
          </ac:spMkLst>
        </pc:spChg>
        <pc:spChg chg="del">
          <ac:chgData name="박민지" userId="8cd2928b-fb69-4a34-b7ec-bae7cef32d1f" providerId="ADAL" clId="{FB066DF1-2E06-4159-A4F9-C25600CE3CB8}" dt="2022-09-14T03:52:53.739" v="2679" actId="478"/>
          <ac:spMkLst>
            <pc:docMk/>
            <pc:sldMk cId="2531245010" sldId="386"/>
            <ac:spMk id="30" creationId="{686D80A9-B1A1-2DC6-9D6B-2F26F6539C26}"/>
          </ac:spMkLst>
        </pc:spChg>
        <pc:spChg chg="del">
          <ac:chgData name="박민지" userId="8cd2928b-fb69-4a34-b7ec-bae7cef32d1f" providerId="ADAL" clId="{FB066DF1-2E06-4159-A4F9-C25600CE3CB8}" dt="2022-09-14T03:52:53.739" v="2679" actId="478"/>
          <ac:spMkLst>
            <pc:docMk/>
            <pc:sldMk cId="2531245010" sldId="386"/>
            <ac:spMk id="32" creationId="{C2DFC9DF-D386-8C7F-8EA5-265B41F3FEBB}"/>
          </ac:spMkLst>
        </pc:spChg>
        <pc:spChg chg="del">
          <ac:chgData name="박민지" userId="8cd2928b-fb69-4a34-b7ec-bae7cef32d1f" providerId="ADAL" clId="{FB066DF1-2E06-4159-A4F9-C25600CE3CB8}" dt="2022-09-14T03:52:53.739" v="2679" actId="478"/>
          <ac:spMkLst>
            <pc:docMk/>
            <pc:sldMk cId="2531245010" sldId="386"/>
            <ac:spMk id="35" creationId="{23EAAD6A-6E1E-DF8F-F94B-700D69D97E6A}"/>
          </ac:spMkLst>
        </pc:spChg>
        <pc:cxnChg chg="del">
          <ac:chgData name="박민지" userId="8cd2928b-fb69-4a34-b7ec-bae7cef32d1f" providerId="ADAL" clId="{FB066DF1-2E06-4159-A4F9-C25600CE3CB8}" dt="2022-09-14T03:52:53.739" v="2679" actId="478"/>
          <ac:cxnSpMkLst>
            <pc:docMk/>
            <pc:sldMk cId="2531245010" sldId="386"/>
            <ac:cxnSpMk id="33" creationId="{B0DC6B29-8318-B960-AC80-BF9061C4F577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1325" cy="484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97313" y="0"/>
            <a:ext cx="2981325" cy="484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4545C5-7491-49C8-99C1-14381E142665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542925" y="1208088"/>
            <a:ext cx="5794375" cy="3260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7388" y="4649788"/>
            <a:ext cx="5505450" cy="3803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177338"/>
            <a:ext cx="2981325" cy="484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97313" y="9177338"/>
            <a:ext cx="2981325" cy="484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8FD14-7B1E-4122-8C47-C950137FF2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301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78FD14-7B1E-4122-8C47-C950137FF21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220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78FD14-7B1E-4122-8C47-C950137FF21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659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C261-4179-467F-A06D-45FA612CBA44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09D1-DAF9-405A-870A-914A47B21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70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C261-4179-467F-A06D-45FA612CBA44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09D1-DAF9-405A-870A-914A47B21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339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C261-4179-467F-A06D-45FA612CBA44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09D1-DAF9-405A-870A-914A47B21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463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98245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267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82200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183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C261-4179-467F-A06D-45FA612CBA44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09D1-DAF9-405A-870A-914A47B21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416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C261-4179-467F-A06D-45FA612CBA44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09D1-DAF9-405A-870A-914A47B21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750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C261-4179-467F-A06D-45FA612CBA44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09D1-DAF9-405A-870A-914A47B21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000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C261-4179-467F-A06D-45FA612CBA44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09D1-DAF9-405A-870A-914A47B21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598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C261-4179-467F-A06D-45FA612CBA44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09D1-DAF9-405A-870A-914A47B21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95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C261-4179-467F-A06D-45FA612CBA44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09D1-DAF9-405A-870A-914A47B21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28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C261-4179-467F-A06D-45FA612CBA44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09D1-DAF9-405A-870A-914A47B21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110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C261-4179-467F-A06D-45FA612CBA44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09D1-DAF9-405A-870A-914A47B21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157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7C261-4179-467F-A06D-45FA612CBA44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C09D1-DAF9-405A-870A-914A47B21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24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A1902-5E0F-4C85-6B9B-CFB8C95C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124FC5-232C-D503-51B2-2388BA70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67C67-55AD-BA6E-8404-A37284FE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F5193-41CD-4063-B0C7-05E32D5C3CCF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47630-7AE5-2706-2404-F94D6A4C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A98C0-863E-3233-E6CC-C61C5150E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302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orw0224@gmail.com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erial-canary-30d.notion.site/BerkeleyDB-09271aeee0534909a27d3abe1eb7f347" TargetMode="External"/><Relationship Id="rId2" Type="http://schemas.openxmlformats.org/officeDocument/2006/relationships/hyperlink" Target="https://github.com/Mindlestick/BDB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223.131.176.101:3000/ct=json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223.131.176.101:3000/ct=js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223.131.176.101:3000/ct=json" TargetMode="Externa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223.131.176.101:3000/ct=json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223.131.176.101:3000/ct=json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B7168DF-1AEE-19B8-2889-C9926A47BE70}"/>
              </a:ext>
            </a:extLst>
          </p:cNvPr>
          <p:cNvSpPr/>
          <p:nvPr/>
        </p:nvSpPr>
        <p:spPr>
          <a:xfrm>
            <a:off x="6072851" y="9"/>
            <a:ext cx="6119149" cy="6857991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-23149" y="0"/>
            <a:ext cx="6096000" cy="6858000"/>
          </a:xfrm>
          <a:prstGeom prst="rect">
            <a:avLst/>
          </a:prstGeom>
          <a:gradFill>
            <a:gsLst>
              <a:gs pos="5000">
                <a:srgbClr val="0070C0"/>
              </a:gs>
              <a:gs pos="18000">
                <a:srgbClr val="5076D0"/>
              </a:gs>
              <a:gs pos="64000">
                <a:srgbClr val="A07CE0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923204" y="1415636"/>
            <a:ext cx="4680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>
                <a:solidFill>
                  <a:schemeClr val="bg1"/>
                </a:solidFill>
                <a:ea typeface="함초롬돋움" panose="020B0604000101010101" pitchFamily="50" charset="-127"/>
                <a:cs typeface="함초롬돋움" panose="020B0604000101010101" pitchFamily="50" charset="-127"/>
              </a:rPr>
              <a:t>Berkeley DB for</a:t>
            </a:r>
            <a:r>
              <a:rPr lang="ko-KR" altLang="en-US" sz="3600" spc="-300">
                <a:solidFill>
                  <a:schemeClr val="bg1"/>
                </a:solidFill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3600" spc="-300" err="1">
                <a:solidFill>
                  <a:schemeClr val="bg1"/>
                </a:solidFill>
                <a:ea typeface="함초롬돋움" panose="020B0604000101010101" pitchFamily="50" charset="-127"/>
                <a:cs typeface="함초롬돋움" panose="020B0604000101010101" pitchFamily="50" charset="-127"/>
              </a:rPr>
              <a:t>TinyIoT</a:t>
            </a:r>
            <a:endParaRPr lang="en-US" altLang="ko-KR" sz="3600" spc="-300">
              <a:solidFill>
                <a:schemeClr val="bg1"/>
              </a:solidFill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740633" y="1144441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740633" y="2333161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8123EB5-11AC-13C0-22F7-111B8DECE79C}"/>
              </a:ext>
            </a:extLst>
          </p:cNvPr>
          <p:cNvSpPr txBox="1"/>
          <p:nvPr/>
        </p:nvSpPr>
        <p:spPr>
          <a:xfrm>
            <a:off x="1417543" y="4679156"/>
            <a:ext cx="3214615" cy="1200329"/>
          </a:xfrm>
          <a:prstGeom prst="rect">
            <a:avLst/>
          </a:prstGeom>
          <a:noFill/>
          <a:ln w="127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Sejong Univ.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Name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: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Park Minji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E-mail : </a:t>
            </a:r>
            <a:r>
              <a:rPr lang="en-US" altLang="ko-KR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iorw0224@gmail.com</a:t>
            </a:r>
            <a:endParaRPr lang="en-US" altLang="ko-KR" dirty="0">
              <a:solidFill>
                <a:schemeClr val="bg1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C1D0FD3-4DDC-1BF9-FEB7-C49CFED066CD}"/>
              </a:ext>
            </a:extLst>
          </p:cNvPr>
          <p:cNvGrpSpPr>
            <a:grpSpLocks/>
          </p:cNvGrpSpPr>
          <p:nvPr/>
        </p:nvGrpSpPr>
        <p:grpSpPr>
          <a:xfrm>
            <a:off x="6341806" y="990182"/>
            <a:ext cx="5728274" cy="5091190"/>
            <a:chOff x="2959919" y="1099595"/>
            <a:chExt cx="5728274" cy="5091190"/>
          </a:xfrm>
        </p:grpSpPr>
        <p:sp>
          <p:nvSpPr>
            <p:cNvPr id="16" name="Rectangle 9">
              <a:extLst>
                <a:ext uri="{FF2B5EF4-FFF2-40B4-BE49-F238E27FC236}">
                  <a16:creationId xmlns:a16="http://schemas.microsoft.com/office/drawing/2014/main" id="{CE8C53AA-6CAD-1101-5718-6FED5D68A1FF}"/>
                </a:ext>
              </a:extLst>
            </p:cNvPr>
            <p:cNvSpPr/>
            <p:nvPr/>
          </p:nvSpPr>
          <p:spPr>
            <a:xfrm>
              <a:off x="7188562" y="3437547"/>
              <a:ext cx="786395" cy="34724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7" name="Rectangle 10">
              <a:extLst>
                <a:ext uri="{FF2B5EF4-FFF2-40B4-BE49-F238E27FC236}">
                  <a16:creationId xmlns:a16="http://schemas.microsoft.com/office/drawing/2014/main" id="{C971605B-AC67-D839-AD6F-E66AF82DE95C}"/>
                </a:ext>
              </a:extLst>
            </p:cNvPr>
            <p:cNvSpPr/>
            <p:nvPr/>
          </p:nvSpPr>
          <p:spPr>
            <a:xfrm>
              <a:off x="7188561" y="2014819"/>
              <a:ext cx="786396" cy="34724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23" name="Rectangle 11">
              <a:extLst>
                <a:ext uri="{FF2B5EF4-FFF2-40B4-BE49-F238E27FC236}">
                  <a16:creationId xmlns:a16="http://schemas.microsoft.com/office/drawing/2014/main" id="{0E55A045-52F8-365B-203A-503B0F3C4B85}"/>
                </a:ext>
              </a:extLst>
            </p:cNvPr>
            <p:cNvSpPr/>
            <p:nvPr/>
          </p:nvSpPr>
          <p:spPr>
            <a:xfrm>
              <a:off x="3611575" y="2015225"/>
              <a:ext cx="786396" cy="34724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24" name="Rectangle 12">
              <a:extLst>
                <a:ext uri="{FF2B5EF4-FFF2-40B4-BE49-F238E27FC236}">
                  <a16:creationId xmlns:a16="http://schemas.microsoft.com/office/drawing/2014/main" id="{045874B4-0235-FD52-B48D-E23576E7DE75}"/>
                </a:ext>
              </a:extLst>
            </p:cNvPr>
            <p:cNvSpPr/>
            <p:nvPr/>
          </p:nvSpPr>
          <p:spPr>
            <a:xfrm>
              <a:off x="3611575" y="3438371"/>
              <a:ext cx="786396" cy="34724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25" name="Donut 3">
              <a:extLst>
                <a:ext uri="{FF2B5EF4-FFF2-40B4-BE49-F238E27FC236}">
                  <a16:creationId xmlns:a16="http://schemas.microsoft.com/office/drawing/2014/main" id="{1B212FEC-F6FE-1300-8C23-98D07AAB54E0}"/>
                </a:ext>
              </a:extLst>
            </p:cNvPr>
            <p:cNvSpPr/>
            <p:nvPr/>
          </p:nvSpPr>
          <p:spPr>
            <a:xfrm>
              <a:off x="3993266" y="1099595"/>
              <a:ext cx="3600000" cy="3600000"/>
            </a:xfrm>
            <a:prstGeom prst="donut">
              <a:avLst>
                <a:gd name="adj" fmla="val 9159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>
                <a:solidFill>
                  <a:schemeClr val="tx1"/>
                </a:solidFill>
              </a:endParaRPr>
            </a:p>
          </p:txBody>
        </p:sp>
        <p:sp>
          <p:nvSpPr>
            <p:cNvPr id="26" name="Rectangle 5">
              <a:extLst>
                <a:ext uri="{FF2B5EF4-FFF2-40B4-BE49-F238E27FC236}">
                  <a16:creationId xmlns:a16="http://schemas.microsoft.com/office/drawing/2014/main" id="{051854F4-9A99-F852-A69A-A136BEFE395D}"/>
                </a:ext>
              </a:extLst>
            </p:cNvPr>
            <p:cNvSpPr/>
            <p:nvPr/>
          </p:nvSpPr>
          <p:spPr>
            <a:xfrm>
              <a:off x="5179808" y="1099595"/>
              <a:ext cx="1232568" cy="360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EB9F51D-3C66-5B73-754F-4D4ED4891232}"/>
                </a:ext>
              </a:extLst>
            </p:cNvPr>
            <p:cNvSpPr txBox="1"/>
            <p:nvPr/>
          </p:nvSpPr>
          <p:spPr>
            <a:xfrm>
              <a:off x="3993266" y="1791599"/>
              <a:ext cx="3600000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KR" sz="13800" b="1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</a:t>
              </a:r>
            </a:p>
          </p:txBody>
        </p:sp>
        <p:sp>
          <p:nvSpPr>
            <p:cNvPr id="28" name="Rectangle 7">
              <a:extLst>
                <a:ext uri="{FF2B5EF4-FFF2-40B4-BE49-F238E27FC236}">
                  <a16:creationId xmlns:a16="http://schemas.microsoft.com/office/drawing/2014/main" id="{D0C3660C-29D8-6613-01D8-431D6EC28367}"/>
                </a:ext>
              </a:extLst>
            </p:cNvPr>
            <p:cNvSpPr/>
            <p:nvPr/>
          </p:nvSpPr>
          <p:spPr>
            <a:xfrm>
              <a:off x="7303899" y="2725974"/>
              <a:ext cx="1226915" cy="34724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29" name="Rectangle 8">
              <a:extLst>
                <a:ext uri="{FF2B5EF4-FFF2-40B4-BE49-F238E27FC236}">
                  <a16:creationId xmlns:a16="http://schemas.microsoft.com/office/drawing/2014/main" id="{57440E6F-E8C3-17C0-3322-1300B7A84FFF}"/>
                </a:ext>
              </a:extLst>
            </p:cNvPr>
            <p:cNvSpPr/>
            <p:nvPr/>
          </p:nvSpPr>
          <p:spPr>
            <a:xfrm>
              <a:off x="3055718" y="2725974"/>
              <a:ext cx="1232567" cy="34724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4ABBFCA-275B-E658-D095-31B8D9DE3C39}"/>
                </a:ext>
              </a:extLst>
            </p:cNvPr>
            <p:cNvSpPr txBox="1"/>
            <p:nvPr/>
          </p:nvSpPr>
          <p:spPr>
            <a:xfrm>
              <a:off x="2959919" y="4251793"/>
              <a:ext cx="5728274" cy="19389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KR" sz="12000" b="1">
                  <a:solidFill>
                    <a:srgbClr val="7030A0"/>
                  </a:solidFill>
                  <a:latin typeface="Franklin Gothic Heavy" panose="020B0603020102020204" pitchFamily="34" charset="0"/>
                  <a:cs typeface="Biome" panose="020B0604020202020204" pitchFamily="34" charset="0"/>
                </a:rPr>
                <a:t>TinyloT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1152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rgbClr val="224D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Pretendard"/>
                <a:cs typeface="+mn-cs"/>
              </a:rPr>
              <a:t>Part 3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224D60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4191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spc="-300" dirty="0">
                <a:solidFill>
                  <a:srgbClr val="224D60"/>
                </a:solidFill>
                <a:latin typeface="Pretendard"/>
              </a:rPr>
              <a:t>SUB* </a:t>
            </a:r>
            <a:r>
              <a:rPr lang="en-US" altLang="ko-KR" sz="2800" b="1" spc="-300" dirty="0" err="1">
                <a:solidFill>
                  <a:srgbClr val="224D60"/>
                </a:solidFill>
                <a:latin typeface="Pretendard"/>
              </a:rPr>
              <a:t>Sub_Delete</a:t>
            </a:r>
            <a:r>
              <a:rPr lang="en-US" altLang="ko-KR" sz="2800" b="1" spc="-300" dirty="0">
                <a:solidFill>
                  <a:srgbClr val="224D60"/>
                </a:solidFill>
                <a:latin typeface="Pretendard"/>
              </a:rPr>
              <a:t>(SUB* sub)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97DE7EC-7D92-1615-05AE-E747B5DB1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55" y="3433743"/>
            <a:ext cx="6330102" cy="2202729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3BDE3BA-9620-B510-7416-3A00A805EDDF}"/>
              </a:ext>
            </a:extLst>
          </p:cNvPr>
          <p:cNvSpPr/>
          <p:nvPr/>
        </p:nvSpPr>
        <p:spPr>
          <a:xfrm>
            <a:off x="7613641" y="3435764"/>
            <a:ext cx="4013035" cy="2200708"/>
          </a:xfrm>
          <a:prstGeom prst="rect">
            <a:avLst/>
          </a:prstGeom>
          <a:noFill/>
          <a:ln w="12700" cap="flat" cmpd="sng" algn="ctr">
            <a:solidFill>
              <a:srgbClr val="224D6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F41A66-DE39-85AD-EF96-63D0F468C49F}"/>
              </a:ext>
            </a:extLst>
          </p:cNvPr>
          <p:cNvSpPr txBox="1"/>
          <p:nvPr/>
        </p:nvSpPr>
        <p:spPr>
          <a:xfrm flipH="1">
            <a:off x="7650953" y="3750565"/>
            <a:ext cx="397572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914400" latinLnBrk="1">
              <a:buAutoNum type="arabicPeriod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/>
              </a:rPr>
              <a:t>DB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/>
              </a:rPr>
              <a:t>전체 데이터를 순회하다가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/>
              </a:rPr>
              <a:t>삭제할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/>
              </a:rPr>
              <a:t>SUB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/>
              </a:rPr>
              <a:t> 구조체의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retendard"/>
              </a:rPr>
              <a:t>ri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retendard"/>
              </a:rPr>
              <a:t>를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/>
              </a:rPr>
              <a:t> 발견하면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retendard"/>
              </a:rPr>
              <a:t>idx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/>
              </a:rPr>
              <a:t>를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/>
              </a:rPr>
              <a:t>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/>
              </a:rPr>
              <a:t>으로 만듦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Pretendard"/>
            </a:endParaRPr>
          </a:p>
          <a:p>
            <a:pPr marL="342900" indent="-342900" defTabSz="914400" latinLnBrk="1">
              <a:buAutoNum type="arabicPeriod"/>
            </a:pP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retendard"/>
              </a:rPr>
              <a:t>struct_size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/>
              </a:rPr>
              <a:t>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/>
              </a:rPr>
              <a:t>변수를 사용해서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/>
              </a:rPr>
              <a:t>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/>
              </a:rPr>
              <a:t>해당하는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retendard"/>
              </a:rPr>
              <a:t>ri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/>
              </a:rPr>
              <a:t>밑에 있는 데이터를 구조체 사이즈 만큼 삭제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Pretendard"/>
            </a:endParaRPr>
          </a:p>
          <a:p>
            <a:pPr marL="285750" indent="-285750" defTabSz="914400" latinLnBrk="1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Pretendard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A2D28B0-C7FD-FF13-D6EE-388C71E12B34}"/>
              </a:ext>
            </a:extLst>
          </p:cNvPr>
          <p:cNvSpPr/>
          <p:nvPr/>
        </p:nvSpPr>
        <p:spPr>
          <a:xfrm>
            <a:off x="727211" y="1134767"/>
            <a:ext cx="10774890" cy="1187116"/>
          </a:xfrm>
          <a:prstGeom prst="rect">
            <a:avLst/>
          </a:prstGeom>
          <a:solidFill>
            <a:srgbClr val="224D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49DBF8-704D-0328-770F-8A53364FED6C}"/>
              </a:ext>
            </a:extLst>
          </p:cNvPr>
          <p:cNvSpPr txBox="1"/>
          <p:nvPr/>
        </p:nvSpPr>
        <p:spPr>
          <a:xfrm>
            <a:off x="727211" y="1367992"/>
            <a:ext cx="10557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latinLnBrk="1"/>
            <a:r>
              <a:rPr lang="ko-KR" altLang="en-US" sz="3200" spc="-150" dirty="0">
                <a:solidFill>
                  <a:prstClr val="white"/>
                </a:solidFill>
                <a:latin typeface="Pretendard"/>
              </a:rPr>
              <a:t>동작 방식</a:t>
            </a:r>
            <a:endParaRPr lang="it-IT" altLang="ko-KR" sz="3200" spc="-150" dirty="0">
              <a:solidFill>
                <a:prstClr val="white"/>
              </a:solidFill>
              <a:latin typeface="Pretendard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FD9D896-82CF-487E-B159-0B52228419A7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8523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4D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47829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9900" b="1" dirty="0">
                  <a:solidFill>
                    <a:prstClr val="white"/>
                  </a:solidFill>
                  <a:latin typeface="Pretendard Black"/>
                  <a:ea typeface="+mj-ea"/>
                </a:rPr>
                <a:t>4</a:t>
              </a:r>
              <a:endParaRPr kumimoji="0" lang="ko-KR" altLang="en-US" sz="19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Black"/>
                <a:ea typeface="+mj-ea"/>
                <a:cs typeface="+mn-cs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59963" y="3622591"/>
              <a:ext cx="533203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5400" b="1" i="0" u="none" strike="noStrike" kern="1200" cap="none" spc="-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retendard"/>
                  <a:cs typeface="+mn-cs"/>
                </a:rPr>
                <a:t>Create </a:t>
              </a:r>
              <a:r>
                <a:rPr kumimoji="0" lang="en-US" altLang="ko-KR" sz="5400" b="1" i="0" u="none" strike="noStrike" kern="1200" cap="none" spc="-30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retendard"/>
                  <a:cs typeface="+mn-cs"/>
                </a:rPr>
                <a:t>Before&amp;After</a:t>
              </a:r>
              <a:endParaRPr kumimoji="0" lang="en-US" altLang="ko-KR" sz="5400" b="1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/>
                <a:cs typeface="+mn-cs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3771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rgbClr val="224D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Pretendard"/>
                <a:cs typeface="+mn-cs"/>
              </a:rPr>
              <a:t>Part </a:t>
            </a:r>
            <a:r>
              <a:rPr lang="en-US" altLang="ko-KR" sz="1600" dirty="0">
                <a:solidFill>
                  <a:srgbClr val="224D60"/>
                </a:solidFill>
                <a:latin typeface="Pretendard"/>
              </a:rPr>
              <a:t>4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224D60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515432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spc="-300" dirty="0">
                <a:solidFill>
                  <a:srgbClr val="224D60"/>
                </a:solidFill>
                <a:latin typeface="Pretendard"/>
              </a:rPr>
              <a:t>Create </a:t>
            </a:r>
            <a:r>
              <a:rPr lang="en-US" altLang="ko-KR" sz="2800" b="1" spc="-300" dirty="0" err="1">
                <a:solidFill>
                  <a:srgbClr val="224D60"/>
                </a:solidFill>
                <a:latin typeface="Pretendard"/>
              </a:rPr>
              <a:t>Before&amp;After</a:t>
            </a:r>
            <a:endParaRPr lang="en-US" altLang="ko-KR" sz="2800" b="1" spc="-300" dirty="0">
              <a:solidFill>
                <a:srgbClr val="224D60"/>
              </a:solidFill>
              <a:latin typeface="Pretendard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rgbClr val="224D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155E7582-3ADC-6B35-6DA7-6CC332573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98" y="1299468"/>
            <a:ext cx="4750044" cy="429917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4259A91-15B2-1A01-92B8-1B99767E7A21}"/>
              </a:ext>
            </a:extLst>
          </p:cNvPr>
          <p:cNvSpPr/>
          <p:nvPr/>
        </p:nvSpPr>
        <p:spPr>
          <a:xfrm>
            <a:off x="544882" y="1885167"/>
            <a:ext cx="2937354" cy="43214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EED9B648-C338-40F7-ECD3-E071FD96F953}"/>
              </a:ext>
            </a:extLst>
          </p:cNvPr>
          <p:cNvCxnSpPr>
            <a:cxnSpLocks/>
          </p:cNvCxnSpPr>
          <p:nvPr/>
        </p:nvCxnSpPr>
        <p:spPr>
          <a:xfrm flipH="1">
            <a:off x="3482236" y="2095512"/>
            <a:ext cx="66680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235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rgbClr val="224D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Pretendard"/>
                <a:cs typeface="+mn-cs"/>
              </a:rPr>
              <a:t>Part </a:t>
            </a:r>
            <a:r>
              <a:rPr lang="en-US" altLang="ko-KR" sz="1600" dirty="0">
                <a:solidFill>
                  <a:srgbClr val="224D60"/>
                </a:solidFill>
                <a:latin typeface="Pretendard"/>
              </a:rPr>
              <a:t>4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224D60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509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spc="-300" dirty="0">
                <a:solidFill>
                  <a:srgbClr val="224D60"/>
                </a:solidFill>
                <a:latin typeface="Pretendard"/>
              </a:rPr>
              <a:t>Create </a:t>
            </a:r>
            <a:r>
              <a:rPr lang="en-US" altLang="ko-KR" sz="2800" b="1" spc="-300" dirty="0" err="1">
                <a:solidFill>
                  <a:srgbClr val="224D60"/>
                </a:solidFill>
                <a:latin typeface="Pretendard"/>
              </a:rPr>
              <a:t>Before&amp;After</a:t>
            </a:r>
            <a:endParaRPr lang="en-US" altLang="ko-KR" sz="2800" b="1" spc="-300" dirty="0">
              <a:solidFill>
                <a:srgbClr val="224D60"/>
              </a:solidFill>
              <a:latin typeface="Pretendard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A2D28B0-C7FD-FF13-D6EE-388C71E12B34}"/>
              </a:ext>
            </a:extLst>
          </p:cNvPr>
          <p:cNvSpPr/>
          <p:nvPr/>
        </p:nvSpPr>
        <p:spPr>
          <a:xfrm>
            <a:off x="727211" y="1134767"/>
            <a:ext cx="5223884" cy="1187116"/>
          </a:xfrm>
          <a:prstGeom prst="rect">
            <a:avLst/>
          </a:prstGeom>
          <a:solidFill>
            <a:srgbClr val="224D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49DBF8-704D-0328-770F-8A53364FED6C}"/>
              </a:ext>
            </a:extLst>
          </p:cNvPr>
          <p:cNvSpPr txBox="1"/>
          <p:nvPr/>
        </p:nvSpPr>
        <p:spPr>
          <a:xfrm>
            <a:off x="727212" y="1367992"/>
            <a:ext cx="5118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latinLnBrk="1"/>
            <a:r>
              <a:rPr lang="en-US" altLang="ko-KR" sz="3200" spc="-150" dirty="0" err="1">
                <a:solidFill>
                  <a:prstClr val="white"/>
                </a:solidFill>
                <a:latin typeface="Pretendard"/>
              </a:rPr>
              <a:t>createBefore</a:t>
            </a:r>
            <a:endParaRPr lang="it-IT" altLang="ko-KR" sz="3200" spc="-150" dirty="0">
              <a:solidFill>
                <a:prstClr val="white"/>
              </a:solidFill>
              <a:latin typeface="Pretendard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FD9D896-82CF-487E-B159-0B52228419A7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4BB3B8E-FAAF-B159-DCE0-928E2F4CA769}"/>
              </a:ext>
            </a:extLst>
          </p:cNvPr>
          <p:cNvSpPr/>
          <p:nvPr/>
        </p:nvSpPr>
        <p:spPr>
          <a:xfrm>
            <a:off x="6402792" y="1134767"/>
            <a:ext cx="5223884" cy="1187116"/>
          </a:xfrm>
          <a:prstGeom prst="rect">
            <a:avLst/>
          </a:prstGeom>
          <a:solidFill>
            <a:srgbClr val="224D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C5E7CE-D8FA-7628-D69F-E7B75DE5A909}"/>
              </a:ext>
            </a:extLst>
          </p:cNvPr>
          <p:cNvSpPr txBox="1"/>
          <p:nvPr/>
        </p:nvSpPr>
        <p:spPr>
          <a:xfrm>
            <a:off x="6402793" y="1367992"/>
            <a:ext cx="5118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latinLnBrk="1"/>
            <a:r>
              <a:rPr lang="en-US" altLang="ko-KR" sz="3200" spc="-150" dirty="0" err="1">
                <a:solidFill>
                  <a:prstClr val="white"/>
                </a:solidFill>
                <a:latin typeface="Pretendard"/>
              </a:rPr>
              <a:t>createAfter</a:t>
            </a:r>
            <a:endParaRPr lang="en-US" altLang="ko-KR" sz="3200" spc="-150" dirty="0">
              <a:solidFill>
                <a:prstClr val="white"/>
              </a:solidFill>
              <a:latin typeface="Pretendard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30A64B8-ED4C-C787-D795-824C0E7DB954}"/>
              </a:ext>
            </a:extLst>
          </p:cNvPr>
          <p:cNvSpPr/>
          <p:nvPr/>
        </p:nvSpPr>
        <p:spPr>
          <a:xfrm>
            <a:off x="727211" y="2555107"/>
            <a:ext cx="5223884" cy="1187117"/>
          </a:xfrm>
          <a:prstGeom prst="rect">
            <a:avLst/>
          </a:prstGeom>
          <a:noFill/>
          <a:ln w="12700" cap="flat" cmpd="sng" algn="ctr">
            <a:solidFill>
              <a:srgbClr val="224D6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3630DF-876A-424B-C824-4D1E4235E0C5}"/>
              </a:ext>
            </a:extLst>
          </p:cNvPr>
          <p:cNvSpPr txBox="1"/>
          <p:nvPr/>
        </p:nvSpPr>
        <p:spPr>
          <a:xfrm flipH="1">
            <a:off x="751496" y="2999722"/>
            <a:ext cx="5175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latinLnBrk="1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/>
              </a:rPr>
              <a:t>특정 시간 이전에 생성된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retendard"/>
              </a:rPr>
              <a:t>cin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/>
              </a:rPr>
              <a:t>들을 노드로 반환하는 함수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Pretendard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9E2FFB4-5FC7-0050-4AF0-F27C0483DA75}"/>
              </a:ext>
            </a:extLst>
          </p:cNvPr>
          <p:cNvSpPr/>
          <p:nvPr/>
        </p:nvSpPr>
        <p:spPr>
          <a:xfrm>
            <a:off x="6402792" y="2555107"/>
            <a:ext cx="5223884" cy="1187117"/>
          </a:xfrm>
          <a:prstGeom prst="rect">
            <a:avLst/>
          </a:prstGeom>
          <a:noFill/>
          <a:ln w="12700" cap="flat" cmpd="sng" algn="ctr">
            <a:solidFill>
              <a:srgbClr val="224D6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86D80A9-B1A1-2DC6-9D6B-2F26F6539C26}"/>
              </a:ext>
            </a:extLst>
          </p:cNvPr>
          <p:cNvSpPr txBox="1"/>
          <p:nvPr/>
        </p:nvSpPr>
        <p:spPr>
          <a:xfrm flipH="1">
            <a:off x="6552529" y="2999722"/>
            <a:ext cx="5175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latinLnBrk="1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/>
              </a:rPr>
              <a:t>특정 시간 이후에 생성된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retendard"/>
              </a:rPr>
              <a:t>cin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/>
              </a:rPr>
              <a:t>들을 노드로 반환하는 함수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Pretendard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2DFC9DF-D386-8C7F-8EA5-265B41F3FEBB}"/>
              </a:ext>
            </a:extLst>
          </p:cNvPr>
          <p:cNvSpPr/>
          <p:nvPr/>
        </p:nvSpPr>
        <p:spPr>
          <a:xfrm>
            <a:off x="727210" y="4723785"/>
            <a:ext cx="10899465" cy="1187117"/>
          </a:xfrm>
          <a:prstGeom prst="rect">
            <a:avLst/>
          </a:prstGeom>
          <a:noFill/>
          <a:ln w="12700" cap="flat" cmpd="sng" algn="ctr">
            <a:solidFill>
              <a:srgbClr val="224D6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0DC6B29-8318-B960-AC80-BF9061C4F577}"/>
              </a:ext>
            </a:extLst>
          </p:cNvPr>
          <p:cNvCxnSpPr>
            <a:cxnSpLocks/>
          </p:cNvCxnSpPr>
          <p:nvPr/>
        </p:nvCxnSpPr>
        <p:spPr>
          <a:xfrm>
            <a:off x="6221368" y="3895036"/>
            <a:ext cx="0" cy="71126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3EAAD6A-6E1E-DF8F-F94B-700D69D97E6A}"/>
              </a:ext>
            </a:extLst>
          </p:cNvPr>
          <p:cNvSpPr txBox="1"/>
          <p:nvPr/>
        </p:nvSpPr>
        <p:spPr>
          <a:xfrm flipH="1">
            <a:off x="2417882" y="5132677"/>
            <a:ext cx="7662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Get_CIN_Period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함수를 이용해 구현</a:t>
            </a:r>
          </a:p>
        </p:txBody>
      </p:sp>
    </p:spTree>
    <p:extLst>
      <p:ext uri="{BB962C8B-B14F-4D97-AF65-F5344CB8AC3E}">
        <p14:creationId xmlns:p14="http://schemas.microsoft.com/office/powerpoint/2010/main" val="1602938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2518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Berkeley DB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C231B6C-FA32-AB63-231D-53327EA9C4C8}"/>
              </a:ext>
            </a:extLst>
          </p:cNvPr>
          <p:cNvSpPr txBox="1"/>
          <p:nvPr/>
        </p:nvSpPr>
        <p:spPr>
          <a:xfrm>
            <a:off x="3422029" y="547831"/>
            <a:ext cx="8391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서버와 동작 방식</a:t>
            </a:r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677804BF-57B4-D1D2-1CF6-E29513E29787}"/>
              </a:ext>
            </a:extLst>
          </p:cNvPr>
          <p:cNvGrpSpPr/>
          <p:nvPr/>
        </p:nvGrpSpPr>
        <p:grpSpPr>
          <a:xfrm>
            <a:off x="1284224" y="3429000"/>
            <a:ext cx="555584" cy="553998"/>
            <a:chOff x="1435262" y="3057409"/>
            <a:chExt cx="555584" cy="55399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75894EA-E682-FB2B-5EB2-5F8BF4EFDDFD}"/>
                </a:ext>
              </a:extLst>
            </p:cNvPr>
            <p:cNvSpPr txBox="1"/>
            <p:nvPr/>
          </p:nvSpPr>
          <p:spPr>
            <a:xfrm>
              <a:off x="1435262" y="3057409"/>
              <a:ext cx="555584" cy="27699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4B1E14A-D6D7-3D96-5CAE-DE486E0E2CBE}"/>
                </a:ext>
              </a:extLst>
            </p:cNvPr>
            <p:cNvSpPr txBox="1"/>
            <p:nvPr/>
          </p:nvSpPr>
          <p:spPr>
            <a:xfrm>
              <a:off x="1435262" y="3334408"/>
              <a:ext cx="555584" cy="27699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77D02C2D-1103-B60C-B489-4EF2404BF222}"/>
              </a:ext>
            </a:extLst>
          </p:cNvPr>
          <p:cNvCxnSpPr>
            <a:cxnSpLocks/>
          </p:cNvCxnSpPr>
          <p:nvPr/>
        </p:nvCxnSpPr>
        <p:spPr>
          <a:xfrm>
            <a:off x="1724061" y="3705999"/>
            <a:ext cx="449212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1759FD64-BBF6-8FFF-C458-A0CBBBEBABA2}"/>
              </a:ext>
            </a:extLst>
          </p:cNvPr>
          <p:cNvGrpSpPr/>
          <p:nvPr/>
        </p:nvGrpSpPr>
        <p:grpSpPr>
          <a:xfrm>
            <a:off x="2173273" y="3429000"/>
            <a:ext cx="555584" cy="553998"/>
            <a:chOff x="1435262" y="3057409"/>
            <a:chExt cx="555584" cy="553998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1CB0126-39D3-0A51-DC6D-A44F58ADF4AD}"/>
                </a:ext>
              </a:extLst>
            </p:cNvPr>
            <p:cNvSpPr txBox="1"/>
            <p:nvPr/>
          </p:nvSpPr>
          <p:spPr>
            <a:xfrm>
              <a:off x="1435262" y="3057409"/>
              <a:ext cx="555584" cy="27699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D87382E-B0FC-7DD0-DFF4-DF28A5A56E2E}"/>
                </a:ext>
              </a:extLst>
            </p:cNvPr>
            <p:cNvSpPr txBox="1"/>
            <p:nvPr/>
          </p:nvSpPr>
          <p:spPr>
            <a:xfrm>
              <a:off x="1435262" y="3334408"/>
              <a:ext cx="555584" cy="27699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4AA4BDD8-3C24-BD6A-9DAA-9CD84D56C1D6}"/>
              </a:ext>
            </a:extLst>
          </p:cNvPr>
          <p:cNvGrpSpPr/>
          <p:nvPr/>
        </p:nvGrpSpPr>
        <p:grpSpPr>
          <a:xfrm>
            <a:off x="3062322" y="3429000"/>
            <a:ext cx="555584" cy="553998"/>
            <a:chOff x="1435262" y="3057409"/>
            <a:chExt cx="555584" cy="553998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ABA9F80-E019-D568-9350-AD0DF4051BE9}"/>
                </a:ext>
              </a:extLst>
            </p:cNvPr>
            <p:cNvSpPr txBox="1"/>
            <p:nvPr/>
          </p:nvSpPr>
          <p:spPr>
            <a:xfrm>
              <a:off x="1435262" y="3057409"/>
              <a:ext cx="555584" cy="27699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0FD3560-3401-42D4-727B-07FCEDF1020D}"/>
                </a:ext>
              </a:extLst>
            </p:cNvPr>
            <p:cNvSpPr txBox="1"/>
            <p:nvPr/>
          </p:nvSpPr>
          <p:spPr>
            <a:xfrm>
              <a:off x="1435262" y="3334408"/>
              <a:ext cx="555584" cy="27699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4ADF16D5-3A3D-72EF-79AC-E3AB4B983C96}"/>
              </a:ext>
            </a:extLst>
          </p:cNvPr>
          <p:cNvCxnSpPr>
            <a:cxnSpLocks/>
          </p:cNvCxnSpPr>
          <p:nvPr/>
        </p:nvCxnSpPr>
        <p:spPr>
          <a:xfrm>
            <a:off x="2613110" y="3705999"/>
            <a:ext cx="449212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AE1E6D73-27AE-D127-6765-280D263EAB2A}"/>
              </a:ext>
            </a:extLst>
          </p:cNvPr>
          <p:cNvGrpSpPr/>
          <p:nvPr/>
        </p:nvGrpSpPr>
        <p:grpSpPr>
          <a:xfrm>
            <a:off x="3951371" y="3429000"/>
            <a:ext cx="555584" cy="553998"/>
            <a:chOff x="1435262" y="3057409"/>
            <a:chExt cx="555584" cy="553998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D3050B4-08ED-928E-B73C-4E659C4A7293}"/>
                </a:ext>
              </a:extLst>
            </p:cNvPr>
            <p:cNvSpPr txBox="1"/>
            <p:nvPr/>
          </p:nvSpPr>
          <p:spPr>
            <a:xfrm>
              <a:off x="1435262" y="3057409"/>
              <a:ext cx="555584" cy="27699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D29C4F34-4508-45E1-CF74-C9AA3A9665DD}"/>
                </a:ext>
              </a:extLst>
            </p:cNvPr>
            <p:cNvSpPr txBox="1"/>
            <p:nvPr/>
          </p:nvSpPr>
          <p:spPr>
            <a:xfrm>
              <a:off x="1435262" y="3334408"/>
              <a:ext cx="555584" cy="27699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EA6B846A-0E7E-472F-8785-37E73C43107F}"/>
              </a:ext>
            </a:extLst>
          </p:cNvPr>
          <p:cNvCxnSpPr>
            <a:cxnSpLocks/>
          </p:cNvCxnSpPr>
          <p:nvPr/>
        </p:nvCxnSpPr>
        <p:spPr>
          <a:xfrm>
            <a:off x="3502159" y="3705999"/>
            <a:ext cx="449212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D5274F5D-BC6E-3469-F952-144270BDBAAD}"/>
              </a:ext>
            </a:extLst>
          </p:cNvPr>
          <p:cNvGrpSpPr/>
          <p:nvPr/>
        </p:nvGrpSpPr>
        <p:grpSpPr>
          <a:xfrm>
            <a:off x="7416537" y="3429000"/>
            <a:ext cx="555584" cy="553998"/>
            <a:chOff x="1435262" y="3057409"/>
            <a:chExt cx="555584" cy="553998"/>
          </a:xfrm>
          <a:solidFill>
            <a:srgbClr val="0070C0"/>
          </a:solidFill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D309067D-1697-E060-0D31-C8113B0F014C}"/>
                </a:ext>
              </a:extLst>
            </p:cNvPr>
            <p:cNvSpPr txBox="1"/>
            <p:nvPr/>
          </p:nvSpPr>
          <p:spPr>
            <a:xfrm>
              <a:off x="1435262" y="3057409"/>
              <a:ext cx="555584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91BCDE26-A83E-9841-2775-E06B61534EB0}"/>
                </a:ext>
              </a:extLst>
            </p:cNvPr>
            <p:cNvSpPr txBox="1"/>
            <p:nvPr/>
          </p:nvSpPr>
          <p:spPr>
            <a:xfrm>
              <a:off x="1435262" y="3334408"/>
              <a:ext cx="555584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45903D0E-FE71-E439-2C83-3169812B5181}"/>
              </a:ext>
            </a:extLst>
          </p:cNvPr>
          <p:cNvCxnSpPr>
            <a:cxnSpLocks/>
          </p:cNvCxnSpPr>
          <p:nvPr/>
        </p:nvCxnSpPr>
        <p:spPr>
          <a:xfrm>
            <a:off x="7856374" y="3705999"/>
            <a:ext cx="449212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32E8BEDE-966D-45A9-4191-02AF424336D3}"/>
              </a:ext>
            </a:extLst>
          </p:cNvPr>
          <p:cNvGrpSpPr/>
          <p:nvPr/>
        </p:nvGrpSpPr>
        <p:grpSpPr>
          <a:xfrm>
            <a:off x="8305586" y="3429000"/>
            <a:ext cx="555584" cy="553998"/>
            <a:chOff x="1435262" y="3057409"/>
            <a:chExt cx="555584" cy="553998"/>
          </a:xfrm>
        </p:grpSpPr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00520A8F-D432-B38A-0124-7329328E9CE5}"/>
                </a:ext>
              </a:extLst>
            </p:cNvPr>
            <p:cNvSpPr txBox="1"/>
            <p:nvPr/>
          </p:nvSpPr>
          <p:spPr>
            <a:xfrm>
              <a:off x="1435262" y="3057409"/>
              <a:ext cx="555584" cy="27699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176BF57E-F4D4-9DA7-4226-46C6AEC4B265}"/>
                </a:ext>
              </a:extLst>
            </p:cNvPr>
            <p:cNvSpPr txBox="1"/>
            <p:nvPr/>
          </p:nvSpPr>
          <p:spPr>
            <a:xfrm>
              <a:off x="1435262" y="3334408"/>
              <a:ext cx="555584" cy="27699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06C316B6-AEB2-27AE-C016-0304ECB51707}"/>
              </a:ext>
            </a:extLst>
          </p:cNvPr>
          <p:cNvGrpSpPr/>
          <p:nvPr/>
        </p:nvGrpSpPr>
        <p:grpSpPr>
          <a:xfrm>
            <a:off x="9194635" y="3429000"/>
            <a:ext cx="555584" cy="553998"/>
            <a:chOff x="1435262" y="3057409"/>
            <a:chExt cx="555584" cy="553998"/>
          </a:xfrm>
          <a:solidFill>
            <a:srgbClr val="0070C0"/>
          </a:solidFill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FD86289-BCCF-3F2F-45F3-A75D396CA375}"/>
                </a:ext>
              </a:extLst>
            </p:cNvPr>
            <p:cNvSpPr txBox="1"/>
            <p:nvPr/>
          </p:nvSpPr>
          <p:spPr>
            <a:xfrm>
              <a:off x="1435262" y="3057409"/>
              <a:ext cx="555584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B2389612-AEE1-7877-C3BC-685CDA5684BA}"/>
                </a:ext>
              </a:extLst>
            </p:cNvPr>
            <p:cNvSpPr txBox="1"/>
            <p:nvPr/>
          </p:nvSpPr>
          <p:spPr>
            <a:xfrm>
              <a:off x="1435262" y="3334408"/>
              <a:ext cx="555584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6688B6CA-8045-02AB-754A-9C22E6A53515}"/>
              </a:ext>
            </a:extLst>
          </p:cNvPr>
          <p:cNvCxnSpPr>
            <a:cxnSpLocks/>
          </p:cNvCxnSpPr>
          <p:nvPr/>
        </p:nvCxnSpPr>
        <p:spPr>
          <a:xfrm>
            <a:off x="8745423" y="3705999"/>
            <a:ext cx="449212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CC7D8DB0-15BC-E47A-AC03-63403906A166}"/>
              </a:ext>
            </a:extLst>
          </p:cNvPr>
          <p:cNvGrpSpPr/>
          <p:nvPr/>
        </p:nvGrpSpPr>
        <p:grpSpPr>
          <a:xfrm>
            <a:off x="10083684" y="3429000"/>
            <a:ext cx="555584" cy="553998"/>
            <a:chOff x="1435262" y="3057409"/>
            <a:chExt cx="555584" cy="553998"/>
          </a:xfrm>
        </p:grpSpPr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5C9409FA-076A-230E-9985-CBD521F24926}"/>
                </a:ext>
              </a:extLst>
            </p:cNvPr>
            <p:cNvSpPr txBox="1"/>
            <p:nvPr/>
          </p:nvSpPr>
          <p:spPr>
            <a:xfrm>
              <a:off x="1435262" y="3057409"/>
              <a:ext cx="555584" cy="27699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771AF28C-6DE2-30BA-FE79-656F710266F6}"/>
                </a:ext>
              </a:extLst>
            </p:cNvPr>
            <p:cNvSpPr txBox="1"/>
            <p:nvPr/>
          </p:nvSpPr>
          <p:spPr>
            <a:xfrm>
              <a:off x="1435262" y="3334408"/>
              <a:ext cx="555584" cy="27699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229152DA-95FF-F082-35B4-F3697B02DBB4}"/>
              </a:ext>
            </a:extLst>
          </p:cNvPr>
          <p:cNvCxnSpPr>
            <a:cxnSpLocks/>
          </p:cNvCxnSpPr>
          <p:nvPr/>
        </p:nvCxnSpPr>
        <p:spPr>
          <a:xfrm>
            <a:off x="9634472" y="3705999"/>
            <a:ext cx="449212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1CD4DEC-D11A-EC73-C6A2-6864E663EB90}"/>
              </a:ext>
            </a:extLst>
          </p:cNvPr>
          <p:cNvCxnSpPr/>
          <p:nvPr/>
        </p:nvCxnSpPr>
        <p:spPr>
          <a:xfrm>
            <a:off x="6096000" y="1273794"/>
            <a:ext cx="0" cy="52491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F2F204A5-E1A5-1CAE-FF74-3997A685B134}"/>
              </a:ext>
            </a:extLst>
          </p:cNvPr>
          <p:cNvSpPr txBox="1"/>
          <p:nvPr/>
        </p:nvSpPr>
        <p:spPr>
          <a:xfrm>
            <a:off x="2700687" y="1273794"/>
            <a:ext cx="2074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DB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2B897FDD-E94F-6062-08CB-EDFD76E0E6A6}"/>
              </a:ext>
            </a:extLst>
          </p:cNvPr>
          <p:cNvSpPr txBox="1"/>
          <p:nvPr/>
        </p:nvSpPr>
        <p:spPr>
          <a:xfrm>
            <a:off x="8385304" y="1273795"/>
            <a:ext cx="2074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Server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화살표: 원형 13">
            <a:extLst>
              <a:ext uri="{FF2B5EF4-FFF2-40B4-BE49-F238E27FC236}">
                <a16:creationId xmlns:a16="http://schemas.microsoft.com/office/drawing/2014/main" id="{68372980-E73B-9BA6-E2B7-F0B8A677DB7F}"/>
              </a:ext>
            </a:extLst>
          </p:cNvPr>
          <p:cNvSpPr/>
          <p:nvPr/>
        </p:nvSpPr>
        <p:spPr>
          <a:xfrm>
            <a:off x="5102509" y="2360031"/>
            <a:ext cx="1986982" cy="1776712"/>
          </a:xfrm>
          <a:prstGeom prst="circular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477C27-6ADC-0D51-7B16-8DF890E5053D}"/>
              </a:ext>
            </a:extLst>
          </p:cNvPr>
          <p:cNvSpPr txBox="1"/>
          <p:nvPr/>
        </p:nvSpPr>
        <p:spPr>
          <a:xfrm>
            <a:off x="242502" y="5113355"/>
            <a:ext cx="6061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해당 시간에 포함되는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cin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들을 모두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Node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형태로 반환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B7B710A-6A24-93A0-3116-63FFAB6CFE85}"/>
              </a:ext>
            </a:extLst>
          </p:cNvPr>
          <p:cNvSpPr txBox="1"/>
          <p:nvPr/>
        </p:nvSpPr>
        <p:spPr>
          <a:xfrm>
            <a:off x="7315200" y="5113355"/>
            <a:ext cx="4729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ri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pi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를 비교하여 유효한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cin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만 추출</a:t>
            </a:r>
          </a:p>
        </p:txBody>
      </p:sp>
    </p:spTree>
    <p:extLst>
      <p:ext uri="{BB962C8B-B14F-4D97-AF65-F5344CB8AC3E}">
        <p14:creationId xmlns:p14="http://schemas.microsoft.com/office/powerpoint/2010/main" val="2418412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2518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Berkeley DB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C231B6C-FA32-AB63-231D-53327EA9C4C8}"/>
              </a:ext>
            </a:extLst>
          </p:cNvPr>
          <p:cNvSpPr txBox="1"/>
          <p:nvPr/>
        </p:nvSpPr>
        <p:spPr>
          <a:xfrm>
            <a:off x="3422029" y="547831"/>
            <a:ext cx="8391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Get_CIN_Period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//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해당 시간에 포함되는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CIN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들을 노드로 반환하는 함수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4C0A1D-A160-7D3E-F6AF-C5987129EAC9}"/>
              </a:ext>
            </a:extLst>
          </p:cNvPr>
          <p:cNvSpPr txBox="1"/>
          <p:nvPr/>
        </p:nvSpPr>
        <p:spPr>
          <a:xfrm>
            <a:off x="1219200" y="3537431"/>
            <a:ext cx="2074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반환형태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: Node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AD9C9C8-3A06-F6DC-F797-811A1884B291}"/>
              </a:ext>
            </a:extLst>
          </p:cNvPr>
          <p:cNvGrpSpPr/>
          <p:nvPr/>
        </p:nvGrpSpPr>
        <p:grpSpPr>
          <a:xfrm>
            <a:off x="1277691" y="3848327"/>
            <a:ext cx="555584" cy="553998"/>
            <a:chOff x="1435262" y="3057409"/>
            <a:chExt cx="555584" cy="55399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D9ECA97-C8F0-5396-9B27-2FD446907A2C}"/>
                </a:ext>
              </a:extLst>
            </p:cNvPr>
            <p:cNvSpPr txBox="1"/>
            <p:nvPr/>
          </p:nvSpPr>
          <p:spPr>
            <a:xfrm>
              <a:off x="1435262" y="3057409"/>
              <a:ext cx="555584" cy="27699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4D0FD5B-2BDA-B0E1-9E25-3ECD69CBBF87}"/>
                </a:ext>
              </a:extLst>
            </p:cNvPr>
            <p:cNvSpPr txBox="1"/>
            <p:nvPr/>
          </p:nvSpPr>
          <p:spPr>
            <a:xfrm>
              <a:off x="1435262" y="3334408"/>
              <a:ext cx="555584" cy="27699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73D3A61-F25B-C0C2-8D0C-9C9DFA15A69F}"/>
              </a:ext>
            </a:extLst>
          </p:cNvPr>
          <p:cNvCxnSpPr>
            <a:cxnSpLocks/>
          </p:cNvCxnSpPr>
          <p:nvPr/>
        </p:nvCxnSpPr>
        <p:spPr>
          <a:xfrm>
            <a:off x="1717528" y="4125326"/>
            <a:ext cx="449212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6C0BA54-39EB-F891-769B-12C62825C4AF}"/>
              </a:ext>
            </a:extLst>
          </p:cNvPr>
          <p:cNvGrpSpPr/>
          <p:nvPr/>
        </p:nvGrpSpPr>
        <p:grpSpPr>
          <a:xfrm>
            <a:off x="2166740" y="3848327"/>
            <a:ext cx="555584" cy="553998"/>
            <a:chOff x="1435262" y="3057409"/>
            <a:chExt cx="555584" cy="55399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F602B8F-5147-46E8-7CE8-3B3D3797ED81}"/>
                </a:ext>
              </a:extLst>
            </p:cNvPr>
            <p:cNvSpPr txBox="1"/>
            <p:nvPr/>
          </p:nvSpPr>
          <p:spPr>
            <a:xfrm>
              <a:off x="1435262" y="3057409"/>
              <a:ext cx="555584" cy="27699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630BB80-B238-2B4D-0C04-EF37768D117A}"/>
                </a:ext>
              </a:extLst>
            </p:cNvPr>
            <p:cNvSpPr txBox="1"/>
            <p:nvPr/>
          </p:nvSpPr>
          <p:spPr>
            <a:xfrm>
              <a:off x="1435262" y="3334408"/>
              <a:ext cx="555584" cy="27699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658C586-74CC-EB68-EB6D-75D0BCF38E09}"/>
              </a:ext>
            </a:extLst>
          </p:cNvPr>
          <p:cNvGrpSpPr/>
          <p:nvPr/>
        </p:nvGrpSpPr>
        <p:grpSpPr>
          <a:xfrm>
            <a:off x="3055789" y="3848327"/>
            <a:ext cx="555584" cy="553998"/>
            <a:chOff x="1435262" y="3057409"/>
            <a:chExt cx="555584" cy="55399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5A01F5B-3636-6663-0DAB-3E0F367AC6C4}"/>
                </a:ext>
              </a:extLst>
            </p:cNvPr>
            <p:cNvSpPr txBox="1"/>
            <p:nvPr/>
          </p:nvSpPr>
          <p:spPr>
            <a:xfrm>
              <a:off x="1435262" y="3057409"/>
              <a:ext cx="555584" cy="27699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B13F7A1-356D-A9A8-B99F-0F80B0F8CE88}"/>
                </a:ext>
              </a:extLst>
            </p:cNvPr>
            <p:cNvSpPr txBox="1"/>
            <p:nvPr/>
          </p:nvSpPr>
          <p:spPr>
            <a:xfrm>
              <a:off x="1435262" y="3334408"/>
              <a:ext cx="555584" cy="27699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4F454C7-C38A-0B43-C90B-1932A9103572}"/>
              </a:ext>
            </a:extLst>
          </p:cNvPr>
          <p:cNvCxnSpPr>
            <a:cxnSpLocks/>
          </p:cNvCxnSpPr>
          <p:nvPr/>
        </p:nvCxnSpPr>
        <p:spPr>
          <a:xfrm>
            <a:off x="2606577" y="4125326"/>
            <a:ext cx="449212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F4AC427-4906-AF6C-0FED-D98F2866BB3F}"/>
              </a:ext>
            </a:extLst>
          </p:cNvPr>
          <p:cNvSpPr txBox="1"/>
          <p:nvPr/>
        </p:nvSpPr>
        <p:spPr>
          <a:xfrm>
            <a:off x="1196743" y="2393054"/>
            <a:ext cx="3841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인자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검색할 시간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(Start time, End time)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8E6AB5D-299C-DFB4-0249-55F6CAE47A2B}"/>
              </a:ext>
            </a:extLst>
          </p:cNvPr>
          <p:cNvSpPr txBox="1"/>
          <p:nvPr/>
        </p:nvSpPr>
        <p:spPr>
          <a:xfrm>
            <a:off x="1196743" y="1514802"/>
            <a:ext cx="2074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함수 원형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8DFA1AF-5C8E-B387-1936-D3F20D7CB95D}"/>
              </a:ext>
            </a:extLst>
          </p:cNvPr>
          <p:cNvSpPr txBox="1"/>
          <p:nvPr/>
        </p:nvSpPr>
        <p:spPr>
          <a:xfrm>
            <a:off x="1277691" y="5007648"/>
            <a:ext cx="63887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출력 결과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(2020-08-07, 22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시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21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분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20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초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~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2020-08-08, 22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시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49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분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51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초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858577E6-50B3-D73D-E217-2D160D8ACC42}"/>
              </a:ext>
            </a:extLst>
          </p:cNvPr>
          <p:cNvCxnSpPr>
            <a:cxnSpLocks/>
          </p:cNvCxnSpPr>
          <p:nvPr/>
        </p:nvCxnSpPr>
        <p:spPr>
          <a:xfrm flipV="1">
            <a:off x="3319229" y="1976416"/>
            <a:ext cx="3896462" cy="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DAD55B1-3ED1-2FAD-4F35-76E3F61F4A7C}"/>
              </a:ext>
            </a:extLst>
          </p:cNvPr>
          <p:cNvSpPr txBox="1"/>
          <p:nvPr/>
        </p:nvSpPr>
        <p:spPr>
          <a:xfrm>
            <a:off x="7155342" y="1591453"/>
            <a:ext cx="35302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//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현재 시간을 아래 형태로 반환하는 함수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FF0B1FD-3BA5-530F-968C-1C3A18ADAA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13514" r="172" b="13621"/>
          <a:stretch/>
        </p:blipFill>
        <p:spPr>
          <a:xfrm>
            <a:off x="1296650" y="2698763"/>
            <a:ext cx="3557289" cy="17890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8EDAD7A-5144-77C9-6077-D193A73C9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600" y="1853076"/>
            <a:ext cx="4095961" cy="228612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A840A415-D466-F6BE-8723-6F1399CACF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b="3978"/>
          <a:stretch/>
        </p:blipFill>
        <p:spPr>
          <a:xfrm>
            <a:off x="1296650" y="5326117"/>
            <a:ext cx="3460928" cy="756117"/>
          </a:xfrm>
          <a:prstGeom prst="rect">
            <a:avLst/>
          </a:prstGeom>
        </p:spPr>
      </p:pic>
      <p:pic>
        <p:nvPicPr>
          <p:cNvPr id="1025" name="그림 1024">
            <a:extLst>
              <a:ext uri="{FF2B5EF4-FFF2-40B4-BE49-F238E27FC236}">
                <a16:creationId xmlns:a16="http://schemas.microsoft.com/office/drawing/2014/main" id="{75DCD6B1-4C24-4558-7195-53BADB908B1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62"/>
          <a:stretch/>
        </p:blipFill>
        <p:spPr>
          <a:xfrm>
            <a:off x="7215690" y="1878238"/>
            <a:ext cx="1596025" cy="215911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8371B460-EF51-C36E-DD10-E63111C079F3}"/>
              </a:ext>
            </a:extLst>
          </p:cNvPr>
          <p:cNvSpPr txBox="1"/>
          <p:nvPr/>
        </p:nvSpPr>
        <p:spPr>
          <a:xfrm>
            <a:off x="6897386" y="3584065"/>
            <a:ext cx="2910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Ri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형태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: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4-20220807T222120</a:t>
            </a: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C3063B99-FFD6-F854-06A6-AB84D19D9286}"/>
              </a:ext>
            </a:extLst>
          </p:cNvPr>
          <p:cNvCxnSpPr>
            <a:cxnSpLocks/>
          </p:cNvCxnSpPr>
          <p:nvPr/>
        </p:nvCxnSpPr>
        <p:spPr>
          <a:xfrm>
            <a:off x="7877606" y="3848333"/>
            <a:ext cx="366081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54C67CD-5FD2-B227-82BE-AEB31376C1F6}"/>
              </a:ext>
            </a:extLst>
          </p:cNvPr>
          <p:cNvSpPr txBox="1"/>
          <p:nvPr/>
        </p:nvSpPr>
        <p:spPr>
          <a:xfrm>
            <a:off x="7789038" y="3796381"/>
            <a:ext cx="543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year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CB0B00E5-5590-6C8E-106A-36ECF1C8CD8B}"/>
              </a:ext>
            </a:extLst>
          </p:cNvPr>
          <p:cNvCxnSpPr>
            <a:cxnSpLocks/>
          </p:cNvCxnSpPr>
          <p:nvPr/>
        </p:nvCxnSpPr>
        <p:spPr>
          <a:xfrm>
            <a:off x="8302853" y="3848333"/>
            <a:ext cx="17435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CF51B768-94BF-AE5D-BB51-F0A96CE72A61}"/>
              </a:ext>
            </a:extLst>
          </p:cNvPr>
          <p:cNvCxnSpPr>
            <a:cxnSpLocks/>
          </p:cNvCxnSpPr>
          <p:nvPr/>
        </p:nvCxnSpPr>
        <p:spPr>
          <a:xfrm>
            <a:off x="8597720" y="3835385"/>
            <a:ext cx="0" cy="36242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66B27FC8-B0E9-9221-71FF-B80EF241EBB6}"/>
              </a:ext>
            </a:extLst>
          </p:cNvPr>
          <p:cNvCxnSpPr>
            <a:cxnSpLocks/>
          </p:cNvCxnSpPr>
          <p:nvPr/>
        </p:nvCxnSpPr>
        <p:spPr>
          <a:xfrm>
            <a:off x="8510541" y="3848333"/>
            <a:ext cx="17435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436ED188-1E61-AA66-34B6-B4D58C27AD66}"/>
              </a:ext>
            </a:extLst>
          </p:cNvPr>
          <p:cNvCxnSpPr>
            <a:cxnSpLocks/>
          </p:cNvCxnSpPr>
          <p:nvPr/>
        </p:nvCxnSpPr>
        <p:spPr>
          <a:xfrm>
            <a:off x="8811819" y="3848333"/>
            <a:ext cx="17435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41047A02-70F4-981D-C810-E5896353CD12}"/>
              </a:ext>
            </a:extLst>
          </p:cNvPr>
          <p:cNvCxnSpPr>
            <a:cxnSpLocks/>
          </p:cNvCxnSpPr>
          <p:nvPr/>
        </p:nvCxnSpPr>
        <p:spPr>
          <a:xfrm>
            <a:off x="9022549" y="3848333"/>
            <a:ext cx="17435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9C20C195-FB9F-DC58-3610-C4F191F7E1DE}"/>
              </a:ext>
            </a:extLst>
          </p:cNvPr>
          <p:cNvCxnSpPr>
            <a:cxnSpLocks/>
          </p:cNvCxnSpPr>
          <p:nvPr/>
        </p:nvCxnSpPr>
        <p:spPr>
          <a:xfrm>
            <a:off x="9246491" y="3848333"/>
            <a:ext cx="17435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7222C38-C3BA-3FF4-DA9D-0BC1DF7952B9}"/>
              </a:ext>
            </a:extLst>
          </p:cNvPr>
          <p:cNvSpPr txBox="1"/>
          <p:nvPr/>
        </p:nvSpPr>
        <p:spPr>
          <a:xfrm>
            <a:off x="8293883" y="4160950"/>
            <a:ext cx="543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day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4B35FCA-3957-BF58-FC3F-74640EDA8BAD}"/>
              </a:ext>
            </a:extLst>
          </p:cNvPr>
          <p:cNvSpPr txBox="1"/>
          <p:nvPr/>
        </p:nvSpPr>
        <p:spPr>
          <a:xfrm>
            <a:off x="7836645" y="3990624"/>
            <a:ext cx="733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month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A49B2CEA-E116-8847-6EA9-E73F2F47ADC1}"/>
              </a:ext>
            </a:extLst>
          </p:cNvPr>
          <p:cNvCxnSpPr>
            <a:cxnSpLocks/>
          </p:cNvCxnSpPr>
          <p:nvPr/>
        </p:nvCxnSpPr>
        <p:spPr>
          <a:xfrm flipH="1">
            <a:off x="8380821" y="3849515"/>
            <a:ext cx="5599" cy="22156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016FF77-92DE-C792-39E3-38D34D66FB4D}"/>
              </a:ext>
            </a:extLst>
          </p:cNvPr>
          <p:cNvSpPr txBox="1"/>
          <p:nvPr/>
        </p:nvSpPr>
        <p:spPr>
          <a:xfrm>
            <a:off x="8668144" y="3808238"/>
            <a:ext cx="543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hour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20FEA4D-6FE9-BAB1-EC3F-B6EDB3021F0C}"/>
              </a:ext>
            </a:extLst>
          </p:cNvPr>
          <p:cNvSpPr txBox="1"/>
          <p:nvPr/>
        </p:nvSpPr>
        <p:spPr>
          <a:xfrm>
            <a:off x="8863187" y="3973638"/>
            <a:ext cx="543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sec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1B9D4DA-D068-D2FC-4DA3-E860CA08A1EA}"/>
              </a:ext>
            </a:extLst>
          </p:cNvPr>
          <p:cNvSpPr txBox="1"/>
          <p:nvPr/>
        </p:nvSpPr>
        <p:spPr>
          <a:xfrm>
            <a:off x="9058230" y="4143870"/>
            <a:ext cx="543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min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C26B68C8-2932-26B5-01F9-F77F4079739A}"/>
              </a:ext>
            </a:extLst>
          </p:cNvPr>
          <p:cNvCxnSpPr>
            <a:cxnSpLocks/>
          </p:cNvCxnSpPr>
          <p:nvPr/>
        </p:nvCxnSpPr>
        <p:spPr>
          <a:xfrm flipH="1">
            <a:off x="9144353" y="3853660"/>
            <a:ext cx="5599" cy="22156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B0AF2A36-1460-79DE-CCD3-C5CA53B346A7}"/>
              </a:ext>
            </a:extLst>
          </p:cNvPr>
          <p:cNvCxnSpPr>
            <a:cxnSpLocks/>
          </p:cNvCxnSpPr>
          <p:nvPr/>
        </p:nvCxnSpPr>
        <p:spPr>
          <a:xfrm>
            <a:off x="9329838" y="3855542"/>
            <a:ext cx="0" cy="36242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78995705-A175-0F31-1000-EFF1DA6237BE}"/>
              </a:ext>
            </a:extLst>
          </p:cNvPr>
          <p:cNvSpPr txBox="1"/>
          <p:nvPr/>
        </p:nvSpPr>
        <p:spPr>
          <a:xfrm>
            <a:off x="7463516" y="4120496"/>
            <a:ext cx="543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type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878D2ACE-53CB-52D3-8374-72CB8607DF2A}"/>
              </a:ext>
            </a:extLst>
          </p:cNvPr>
          <p:cNvCxnSpPr>
            <a:cxnSpLocks/>
          </p:cNvCxnSpPr>
          <p:nvPr/>
        </p:nvCxnSpPr>
        <p:spPr>
          <a:xfrm>
            <a:off x="7750753" y="3848333"/>
            <a:ext cx="0" cy="3624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B638B4C8-6627-8E51-4D0C-59E07700E72C}"/>
              </a:ext>
            </a:extLst>
          </p:cNvPr>
          <p:cNvCxnSpPr>
            <a:cxnSpLocks/>
          </p:cNvCxnSpPr>
          <p:nvPr/>
        </p:nvCxnSpPr>
        <p:spPr>
          <a:xfrm>
            <a:off x="7681041" y="3850811"/>
            <a:ext cx="139425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0F64BAC6-3795-75C6-06E2-4422360D25C0}"/>
              </a:ext>
            </a:extLst>
          </p:cNvPr>
          <p:cNvSpPr txBox="1"/>
          <p:nvPr/>
        </p:nvSpPr>
        <p:spPr>
          <a:xfrm>
            <a:off x="9265383" y="1838997"/>
            <a:ext cx="2867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반환 값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: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20220807T222120</a:t>
            </a:r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7AF7E692-327F-2849-F52B-26E92E264B5B}"/>
              </a:ext>
            </a:extLst>
          </p:cNvPr>
          <p:cNvCxnSpPr>
            <a:cxnSpLocks/>
          </p:cNvCxnSpPr>
          <p:nvPr/>
        </p:nvCxnSpPr>
        <p:spPr>
          <a:xfrm>
            <a:off x="10178711" y="2105960"/>
            <a:ext cx="366081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C308B5DD-A649-9D3F-A343-8C6E022FDCB8}"/>
              </a:ext>
            </a:extLst>
          </p:cNvPr>
          <p:cNvSpPr txBox="1"/>
          <p:nvPr/>
        </p:nvSpPr>
        <p:spPr>
          <a:xfrm>
            <a:off x="10090143" y="2054008"/>
            <a:ext cx="543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year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CB162331-24EE-EBB5-6CD6-08E8B73E05C5}"/>
              </a:ext>
            </a:extLst>
          </p:cNvPr>
          <p:cNvCxnSpPr>
            <a:cxnSpLocks/>
          </p:cNvCxnSpPr>
          <p:nvPr/>
        </p:nvCxnSpPr>
        <p:spPr>
          <a:xfrm>
            <a:off x="10603958" y="2105960"/>
            <a:ext cx="17435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970E4679-BD57-FCDE-C5A7-B95711BC5830}"/>
              </a:ext>
            </a:extLst>
          </p:cNvPr>
          <p:cNvCxnSpPr>
            <a:cxnSpLocks/>
          </p:cNvCxnSpPr>
          <p:nvPr/>
        </p:nvCxnSpPr>
        <p:spPr>
          <a:xfrm>
            <a:off x="10898825" y="2093012"/>
            <a:ext cx="0" cy="36242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06A3C517-6A3A-672F-93C3-9D57DE4AAEAB}"/>
              </a:ext>
            </a:extLst>
          </p:cNvPr>
          <p:cNvCxnSpPr>
            <a:cxnSpLocks/>
          </p:cNvCxnSpPr>
          <p:nvPr/>
        </p:nvCxnSpPr>
        <p:spPr>
          <a:xfrm>
            <a:off x="10811646" y="2105960"/>
            <a:ext cx="17435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27461F90-1412-B619-A32F-18E12B87A6B7}"/>
              </a:ext>
            </a:extLst>
          </p:cNvPr>
          <p:cNvCxnSpPr>
            <a:cxnSpLocks/>
          </p:cNvCxnSpPr>
          <p:nvPr/>
        </p:nvCxnSpPr>
        <p:spPr>
          <a:xfrm>
            <a:off x="11112924" y="2105960"/>
            <a:ext cx="17435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918F2BE3-C330-DA01-3985-C26C22324040}"/>
              </a:ext>
            </a:extLst>
          </p:cNvPr>
          <p:cNvCxnSpPr>
            <a:cxnSpLocks/>
          </p:cNvCxnSpPr>
          <p:nvPr/>
        </p:nvCxnSpPr>
        <p:spPr>
          <a:xfrm>
            <a:off x="11323654" y="2105960"/>
            <a:ext cx="17435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AF29566F-EDA6-BA24-E63C-BC4975158277}"/>
              </a:ext>
            </a:extLst>
          </p:cNvPr>
          <p:cNvCxnSpPr>
            <a:cxnSpLocks/>
          </p:cNvCxnSpPr>
          <p:nvPr/>
        </p:nvCxnSpPr>
        <p:spPr>
          <a:xfrm>
            <a:off x="11547596" y="2105960"/>
            <a:ext cx="17435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DB208059-FFEF-2621-50A1-8F9352E79E3A}"/>
              </a:ext>
            </a:extLst>
          </p:cNvPr>
          <p:cNvSpPr txBox="1"/>
          <p:nvPr/>
        </p:nvSpPr>
        <p:spPr>
          <a:xfrm>
            <a:off x="10594988" y="2418577"/>
            <a:ext cx="543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day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B22BAE8-84A2-E236-7B0F-C423B6CCB4E7}"/>
              </a:ext>
            </a:extLst>
          </p:cNvPr>
          <p:cNvSpPr txBox="1"/>
          <p:nvPr/>
        </p:nvSpPr>
        <p:spPr>
          <a:xfrm>
            <a:off x="10137750" y="2248251"/>
            <a:ext cx="733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month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04C9673A-0E13-063F-1C37-3069A79CF183}"/>
              </a:ext>
            </a:extLst>
          </p:cNvPr>
          <p:cNvCxnSpPr>
            <a:cxnSpLocks/>
          </p:cNvCxnSpPr>
          <p:nvPr/>
        </p:nvCxnSpPr>
        <p:spPr>
          <a:xfrm flipH="1">
            <a:off x="10681926" y="2107142"/>
            <a:ext cx="5599" cy="22156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A4F88137-A1B7-3B3F-37C7-80DD9D2FB1B3}"/>
              </a:ext>
            </a:extLst>
          </p:cNvPr>
          <p:cNvSpPr txBox="1"/>
          <p:nvPr/>
        </p:nvSpPr>
        <p:spPr>
          <a:xfrm>
            <a:off x="10969249" y="2065865"/>
            <a:ext cx="543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hour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1124042-4626-3699-904D-B59956536CC9}"/>
              </a:ext>
            </a:extLst>
          </p:cNvPr>
          <p:cNvSpPr txBox="1"/>
          <p:nvPr/>
        </p:nvSpPr>
        <p:spPr>
          <a:xfrm>
            <a:off x="11164292" y="2231265"/>
            <a:ext cx="543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sec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C4DA408-3DEA-8A9A-019A-623FF58D3B11}"/>
              </a:ext>
            </a:extLst>
          </p:cNvPr>
          <p:cNvSpPr txBox="1"/>
          <p:nvPr/>
        </p:nvSpPr>
        <p:spPr>
          <a:xfrm>
            <a:off x="11359335" y="2401497"/>
            <a:ext cx="543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min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9B64A015-FDFF-8B01-1F6B-71964A813509}"/>
              </a:ext>
            </a:extLst>
          </p:cNvPr>
          <p:cNvCxnSpPr>
            <a:cxnSpLocks/>
          </p:cNvCxnSpPr>
          <p:nvPr/>
        </p:nvCxnSpPr>
        <p:spPr>
          <a:xfrm flipH="1">
            <a:off x="11445458" y="2111287"/>
            <a:ext cx="5599" cy="22156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A343DADC-A334-4D15-175A-679FFE633AA9}"/>
              </a:ext>
            </a:extLst>
          </p:cNvPr>
          <p:cNvCxnSpPr>
            <a:cxnSpLocks/>
          </p:cNvCxnSpPr>
          <p:nvPr/>
        </p:nvCxnSpPr>
        <p:spPr>
          <a:xfrm>
            <a:off x="11630943" y="2113169"/>
            <a:ext cx="0" cy="36242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직선 화살표 연결선 1040">
            <a:extLst>
              <a:ext uri="{FF2B5EF4-FFF2-40B4-BE49-F238E27FC236}">
                <a16:creationId xmlns:a16="http://schemas.microsoft.com/office/drawing/2014/main" id="{147F0520-7194-6ED4-2D55-4866A4433CB6}"/>
              </a:ext>
            </a:extLst>
          </p:cNvPr>
          <p:cNvCxnSpPr>
            <a:cxnSpLocks/>
            <a:stCxn id="1025" idx="2"/>
          </p:cNvCxnSpPr>
          <p:nvPr/>
        </p:nvCxnSpPr>
        <p:spPr>
          <a:xfrm flipH="1">
            <a:off x="7999345" y="2094149"/>
            <a:ext cx="14358" cy="144328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97EC67DC-6B73-90B4-18E8-2C62D7E5FB3E}"/>
              </a:ext>
            </a:extLst>
          </p:cNvPr>
          <p:cNvCxnSpPr>
            <a:cxnSpLocks/>
          </p:cNvCxnSpPr>
          <p:nvPr/>
        </p:nvCxnSpPr>
        <p:spPr>
          <a:xfrm>
            <a:off x="4687865" y="2052779"/>
            <a:ext cx="60803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0058BD46-F3E7-021B-1C06-1A7545AA4E7F}"/>
              </a:ext>
            </a:extLst>
          </p:cNvPr>
          <p:cNvSpPr txBox="1"/>
          <p:nvPr/>
        </p:nvSpPr>
        <p:spPr>
          <a:xfrm>
            <a:off x="7883002" y="3082830"/>
            <a:ext cx="35302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‘4-’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를 앞에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붙혀서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ri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형태로 만듦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40978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2518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Berkeley DB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C231B6C-FA32-AB63-231D-53327EA9C4C8}"/>
              </a:ext>
            </a:extLst>
          </p:cNvPr>
          <p:cNvSpPr txBox="1"/>
          <p:nvPr/>
        </p:nvSpPr>
        <p:spPr>
          <a:xfrm>
            <a:off x="3470040" y="547831"/>
            <a:ext cx="8391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Get_CIN_Period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//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해당 시간에 포함되는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CIN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들을 노드로 반환하는 함수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0D66E094-CC67-653D-99E5-A98F69A2DAF8}"/>
              </a:ext>
            </a:extLst>
          </p:cNvPr>
          <p:cNvSpPr/>
          <p:nvPr/>
        </p:nvSpPr>
        <p:spPr>
          <a:xfrm>
            <a:off x="1040089" y="1766450"/>
            <a:ext cx="1948862" cy="13157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4E2EF5F-7B76-75FE-4439-83611581D39C}"/>
              </a:ext>
            </a:extLst>
          </p:cNvPr>
          <p:cNvSpPr txBox="1"/>
          <p:nvPr/>
        </p:nvSpPr>
        <p:spPr>
          <a:xfrm>
            <a:off x="973764" y="1459388"/>
            <a:ext cx="14174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CIN.db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C346E9C-860E-225B-AE4F-AB553E79E76F}"/>
              </a:ext>
            </a:extLst>
          </p:cNvPr>
          <p:cNvSpPr txBox="1"/>
          <p:nvPr/>
        </p:nvSpPr>
        <p:spPr>
          <a:xfrm>
            <a:off x="1043554" y="1770453"/>
            <a:ext cx="194886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Key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7BD9AC9E-DE67-DDA7-C424-B97352CBDB9A}"/>
              </a:ext>
            </a:extLst>
          </p:cNvPr>
          <p:cNvSpPr/>
          <p:nvPr/>
        </p:nvSpPr>
        <p:spPr>
          <a:xfrm>
            <a:off x="2992416" y="1766450"/>
            <a:ext cx="1978144" cy="13157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5B1BB85-4A6F-4716-6928-B5482B443CCE}"/>
              </a:ext>
            </a:extLst>
          </p:cNvPr>
          <p:cNvSpPr txBox="1"/>
          <p:nvPr/>
        </p:nvSpPr>
        <p:spPr>
          <a:xfrm>
            <a:off x="1025448" y="2080956"/>
            <a:ext cx="21637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ri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ri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ri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ri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ri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2B650C0-2EC2-BE92-8052-2034BF66546D}"/>
              </a:ext>
            </a:extLst>
          </p:cNvPr>
          <p:cNvSpPr txBox="1"/>
          <p:nvPr/>
        </p:nvSpPr>
        <p:spPr>
          <a:xfrm>
            <a:off x="2946581" y="2068203"/>
            <a:ext cx="21637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4-20220513T093154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4-20220808T113154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4-20220808T093154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4-20220807T233154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4-20220807T113154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D7210DC-2164-BF55-3D1E-C3AD94612F79}"/>
              </a:ext>
            </a:extLst>
          </p:cNvPr>
          <p:cNvSpPr txBox="1"/>
          <p:nvPr/>
        </p:nvSpPr>
        <p:spPr>
          <a:xfrm>
            <a:off x="2994977" y="1772130"/>
            <a:ext cx="1969136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Value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36F4CA1E-CC50-B3C6-39B8-A5E6F8C7F307}"/>
              </a:ext>
            </a:extLst>
          </p:cNvPr>
          <p:cNvSpPr/>
          <p:nvPr/>
        </p:nvSpPr>
        <p:spPr>
          <a:xfrm>
            <a:off x="8300922" y="3429000"/>
            <a:ext cx="503499" cy="480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C8BAFB59-8150-B9E0-C1D1-082955F7C02A}"/>
              </a:ext>
            </a:extLst>
          </p:cNvPr>
          <p:cNvSpPr/>
          <p:nvPr/>
        </p:nvSpPr>
        <p:spPr>
          <a:xfrm>
            <a:off x="8804421" y="3429000"/>
            <a:ext cx="503499" cy="480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B570F148-F125-E438-AAFE-AA153067916A}"/>
              </a:ext>
            </a:extLst>
          </p:cNvPr>
          <p:cNvSpPr/>
          <p:nvPr/>
        </p:nvSpPr>
        <p:spPr>
          <a:xfrm>
            <a:off x="9307920" y="3429000"/>
            <a:ext cx="503499" cy="480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D99A2B49-1163-3026-3F26-75CAF51141F7}"/>
              </a:ext>
            </a:extLst>
          </p:cNvPr>
          <p:cNvSpPr/>
          <p:nvPr/>
        </p:nvSpPr>
        <p:spPr>
          <a:xfrm>
            <a:off x="9811419" y="3429000"/>
            <a:ext cx="503499" cy="480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09212FFE-3CFD-3A80-CD9B-5A4E11A481BE}"/>
              </a:ext>
            </a:extLst>
          </p:cNvPr>
          <p:cNvSpPr/>
          <p:nvPr/>
        </p:nvSpPr>
        <p:spPr>
          <a:xfrm>
            <a:off x="10314918" y="3429000"/>
            <a:ext cx="503499" cy="480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EFB404A-190B-A753-68B4-A7E9106A068A}"/>
              </a:ext>
            </a:extLst>
          </p:cNvPr>
          <p:cNvSpPr txBox="1"/>
          <p:nvPr/>
        </p:nvSpPr>
        <p:spPr>
          <a:xfrm>
            <a:off x="5826479" y="3492733"/>
            <a:ext cx="2097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cin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개수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(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cnt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) = 5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1582E599-7BEF-97C9-33CE-876A30C61E0A}"/>
              </a:ext>
            </a:extLst>
          </p:cNvPr>
          <p:cNvSpPr/>
          <p:nvPr/>
        </p:nvSpPr>
        <p:spPr>
          <a:xfrm>
            <a:off x="1058195" y="4320350"/>
            <a:ext cx="1948862" cy="13157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00F6B50-B2C0-D076-F16E-B05FFEAB8026}"/>
              </a:ext>
            </a:extLst>
          </p:cNvPr>
          <p:cNvSpPr txBox="1"/>
          <p:nvPr/>
        </p:nvSpPr>
        <p:spPr>
          <a:xfrm>
            <a:off x="1043554" y="4318673"/>
            <a:ext cx="1978144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Key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8E9EF5B5-5E31-0DAC-5755-6C23883FF650}"/>
              </a:ext>
            </a:extLst>
          </p:cNvPr>
          <p:cNvSpPr/>
          <p:nvPr/>
        </p:nvSpPr>
        <p:spPr>
          <a:xfrm>
            <a:off x="3007058" y="4322027"/>
            <a:ext cx="1978144" cy="13157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97ACAF1-5692-8D39-A89E-881567BA8B3C}"/>
              </a:ext>
            </a:extLst>
          </p:cNvPr>
          <p:cNvSpPr txBox="1"/>
          <p:nvPr/>
        </p:nvSpPr>
        <p:spPr>
          <a:xfrm>
            <a:off x="1043554" y="4634856"/>
            <a:ext cx="21637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ri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ri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ri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ri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ri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F8920AC-C18C-C22C-1AB3-93B133C7E1B1}"/>
              </a:ext>
            </a:extLst>
          </p:cNvPr>
          <p:cNvSpPr txBox="1"/>
          <p:nvPr/>
        </p:nvSpPr>
        <p:spPr>
          <a:xfrm>
            <a:off x="2964687" y="4622103"/>
            <a:ext cx="21637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4-20220513T093154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4-20220808T113154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4-20220808T093154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4-20220807T233154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4-20220807T113154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3EC1161-ED87-3F93-552B-8B4725FBC7BD}"/>
              </a:ext>
            </a:extLst>
          </p:cNvPr>
          <p:cNvSpPr txBox="1"/>
          <p:nvPr/>
        </p:nvSpPr>
        <p:spPr>
          <a:xfrm>
            <a:off x="3003592" y="4318673"/>
            <a:ext cx="1978144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Value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B59C20B-88F5-A788-CC8D-6E4AA59BDCB7}"/>
              </a:ext>
            </a:extLst>
          </p:cNvPr>
          <p:cNvSpPr/>
          <p:nvPr/>
        </p:nvSpPr>
        <p:spPr>
          <a:xfrm>
            <a:off x="1058195" y="4883525"/>
            <a:ext cx="3923541" cy="497712"/>
          </a:xfrm>
          <a:prstGeom prst="rect">
            <a:avLst/>
          </a:prstGeom>
          <a:solidFill>
            <a:srgbClr val="FFFF00">
              <a:alpha val="18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A106FDA-765C-1878-B973-D4E0CE399C47}"/>
              </a:ext>
            </a:extLst>
          </p:cNvPr>
          <p:cNvSpPr txBox="1"/>
          <p:nvPr/>
        </p:nvSpPr>
        <p:spPr>
          <a:xfrm>
            <a:off x="973764" y="3981946"/>
            <a:ext cx="20117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범위에 해당하는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ri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49EFC5A-48C2-9CBC-6A79-365F3646C770}"/>
              </a:ext>
            </a:extLst>
          </p:cNvPr>
          <p:cNvSpPr txBox="1"/>
          <p:nvPr/>
        </p:nvSpPr>
        <p:spPr>
          <a:xfrm>
            <a:off x="8217443" y="3106895"/>
            <a:ext cx="2097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arr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DC7D10CB-9F03-D696-0A59-FCEF0738931F}"/>
              </a:ext>
            </a:extLst>
          </p:cNvPr>
          <p:cNvSpPr txBox="1"/>
          <p:nvPr/>
        </p:nvSpPr>
        <p:spPr>
          <a:xfrm>
            <a:off x="5717894" y="1279371"/>
            <a:ext cx="47108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//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해당하는 오브젝트 배열에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1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로 표시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돋움체" panose="020B0609000101010101" pitchFamily="49" charset="-127"/>
              <a:ea typeface="돋움체" panose="020B0609000101010101" pitchFamily="49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 0 1 1 1 0 &lt;-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두번째 세번째 네번째 오브젝트가 해당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21F95DE-765E-5E11-CA7E-DFE76022CE7E}"/>
              </a:ext>
            </a:extLst>
          </p:cNvPr>
          <p:cNvSpPr txBox="1"/>
          <p:nvPr/>
        </p:nvSpPr>
        <p:spPr>
          <a:xfrm>
            <a:off x="8465140" y="3492733"/>
            <a:ext cx="240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0	1	1	1	   0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BFE0F6FC-FE4B-D9B3-B45C-1FD9555BDD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59" r="839" b="-1"/>
          <a:stretch/>
        </p:blipFill>
        <p:spPr>
          <a:xfrm>
            <a:off x="5767718" y="1764773"/>
            <a:ext cx="6177356" cy="1396733"/>
          </a:xfrm>
          <a:prstGeom prst="rect">
            <a:avLst/>
          </a:prstGeom>
        </p:spPr>
      </p:pic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90CF76F2-0202-F739-99D8-1DA1FF9EE20E}"/>
              </a:ext>
            </a:extLst>
          </p:cNvPr>
          <p:cNvCxnSpPr>
            <a:cxnSpLocks/>
          </p:cNvCxnSpPr>
          <p:nvPr/>
        </p:nvCxnSpPr>
        <p:spPr>
          <a:xfrm flipV="1">
            <a:off x="10595603" y="3909349"/>
            <a:ext cx="0" cy="370188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94935733-6950-32A2-7960-CA779862A3C5}"/>
              </a:ext>
            </a:extLst>
          </p:cNvPr>
          <p:cNvSpPr txBox="1"/>
          <p:nvPr/>
        </p:nvSpPr>
        <p:spPr>
          <a:xfrm>
            <a:off x="10325411" y="4234990"/>
            <a:ext cx="543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idx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6FF80B2-5897-96B3-5FCD-859DEAE59BFD}"/>
              </a:ext>
            </a:extLst>
          </p:cNvPr>
          <p:cNvSpPr txBox="1"/>
          <p:nvPr/>
        </p:nvSpPr>
        <p:spPr>
          <a:xfrm>
            <a:off x="5717894" y="4846020"/>
            <a:ext cx="419202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//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범위에 해당하는 오브젝트가 없을 때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-&gt; NULL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반환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40" name="그림 139">
            <a:extLst>
              <a:ext uri="{FF2B5EF4-FFF2-40B4-BE49-F238E27FC236}">
                <a16:creationId xmlns:a16="http://schemas.microsoft.com/office/drawing/2014/main" id="{D3A39CD0-4D14-DBF9-1B9F-84FFF9C112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12122" r="-886"/>
          <a:stretch/>
        </p:blipFill>
        <p:spPr>
          <a:xfrm>
            <a:off x="5798796" y="5141365"/>
            <a:ext cx="2806097" cy="1495584"/>
          </a:xfrm>
          <a:prstGeom prst="rect">
            <a:avLst/>
          </a:prstGeom>
        </p:spPr>
      </p:pic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728E4EDA-EC5D-F79D-B0E3-62AE21C94767}"/>
              </a:ext>
            </a:extLst>
          </p:cNvPr>
          <p:cNvSpPr/>
          <p:nvPr/>
        </p:nvSpPr>
        <p:spPr>
          <a:xfrm>
            <a:off x="8706380" y="5415464"/>
            <a:ext cx="503499" cy="480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ED0AC80A-771A-BB3E-773C-2F573EF69F8B}"/>
              </a:ext>
            </a:extLst>
          </p:cNvPr>
          <p:cNvSpPr/>
          <p:nvPr/>
        </p:nvSpPr>
        <p:spPr>
          <a:xfrm>
            <a:off x="9209879" y="5415464"/>
            <a:ext cx="503499" cy="480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27B016E5-7853-97D0-31D4-535E9FA8A8AA}"/>
              </a:ext>
            </a:extLst>
          </p:cNvPr>
          <p:cNvSpPr/>
          <p:nvPr/>
        </p:nvSpPr>
        <p:spPr>
          <a:xfrm>
            <a:off x="9713378" y="5415464"/>
            <a:ext cx="503499" cy="480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9D88446F-31FF-BF68-8496-A9601D00B5EE}"/>
              </a:ext>
            </a:extLst>
          </p:cNvPr>
          <p:cNvSpPr/>
          <p:nvPr/>
        </p:nvSpPr>
        <p:spPr>
          <a:xfrm>
            <a:off x="10216877" y="5415464"/>
            <a:ext cx="503499" cy="480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CD34B884-AD51-4571-6F44-B36AFCD7ACB3}"/>
              </a:ext>
            </a:extLst>
          </p:cNvPr>
          <p:cNvSpPr/>
          <p:nvPr/>
        </p:nvSpPr>
        <p:spPr>
          <a:xfrm>
            <a:off x="10720376" y="5415464"/>
            <a:ext cx="503499" cy="480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C464C5BF-AF37-2664-54F6-D0540CB9D408}"/>
              </a:ext>
            </a:extLst>
          </p:cNvPr>
          <p:cNvSpPr txBox="1"/>
          <p:nvPr/>
        </p:nvSpPr>
        <p:spPr>
          <a:xfrm>
            <a:off x="8622901" y="5093359"/>
            <a:ext cx="2097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arr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25861756-6E25-EA4D-8976-5CE1C78EB2A3}"/>
              </a:ext>
            </a:extLst>
          </p:cNvPr>
          <p:cNvSpPr txBox="1"/>
          <p:nvPr/>
        </p:nvSpPr>
        <p:spPr>
          <a:xfrm>
            <a:off x="8870598" y="5479197"/>
            <a:ext cx="240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0	0	0	0	   0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58A9838E-DBF7-2BE8-357E-323E58721FB0}"/>
              </a:ext>
            </a:extLst>
          </p:cNvPr>
          <p:cNvSpPr txBox="1"/>
          <p:nvPr/>
        </p:nvSpPr>
        <p:spPr>
          <a:xfrm>
            <a:off x="8664640" y="6137752"/>
            <a:ext cx="2097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sum =0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587C6694-81A2-C0E5-EEF4-7AF73160A9CE}"/>
              </a:ext>
            </a:extLst>
          </p:cNvPr>
          <p:cNvCxnSpPr>
            <a:cxnSpLocks/>
          </p:cNvCxnSpPr>
          <p:nvPr/>
        </p:nvCxnSpPr>
        <p:spPr>
          <a:xfrm>
            <a:off x="707583" y="4988259"/>
            <a:ext cx="32987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D0EF4AA-43CE-8802-5471-C033C7298BFD}"/>
              </a:ext>
            </a:extLst>
          </p:cNvPr>
          <p:cNvSpPr txBox="1"/>
          <p:nvPr/>
        </p:nvSpPr>
        <p:spPr>
          <a:xfrm>
            <a:off x="-9431" y="4793553"/>
            <a:ext cx="1046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Cursor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B1609E1-DA97-94EE-B4CE-7C7C378AD12E}"/>
              </a:ext>
            </a:extLst>
          </p:cNvPr>
          <p:cNvSpPr/>
          <p:nvPr/>
        </p:nvSpPr>
        <p:spPr>
          <a:xfrm>
            <a:off x="8824906" y="1786106"/>
            <a:ext cx="591099" cy="196869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9362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rgbClr val="224D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Pretendard"/>
                <a:cs typeface="+mn-cs"/>
              </a:rPr>
              <a:t>Part </a:t>
            </a:r>
            <a:r>
              <a:rPr lang="en-US" altLang="ko-KR" sz="1600" dirty="0">
                <a:solidFill>
                  <a:srgbClr val="224D60"/>
                </a:solidFill>
                <a:latin typeface="Pretendard"/>
              </a:rPr>
              <a:t>4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224D60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836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300" dirty="0">
                <a:solidFill>
                  <a:srgbClr val="224D60"/>
                </a:solidFill>
                <a:latin typeface="Pretendard"/>
              </a:rPr>
              <a:t>다음주 수정할 사항</a:t>
            </a:r>
            <a:endParaRPr lang="en-US" altLang="ko-KR" sz="2800" b="1" spc="-300" dirty="0">
              <a:solidFill>
                <a:srgbClr val="224D60"/>
              </a:solidFill>
              <a:latin typeface="Pretendard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FD9D896-82CF-487E-B159-0B52228419A7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57236-B88D-83A7-264C-29CB015D0B1E}"/>
              </a:ext>
            </a:extLst>
          </p:cNvPr>
          <p:cNvSpPr txBox="1"/>
          <p:nvPr/>
        </p:nvSpPr>
        <p:spPr>
          <a:xfrm>
            <a:off x="1163052" y="1540184"/>
            <a:ext cx="612457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1. </a:t>
            </a:r>
            <a:r>
              <a:rPr lang="en-US" altLang="ko-KR" dirty="0" err="1"/>
              <a:t>Sub_Delete</a:t>
            </a:r>
            <a:r>
              <a:rPr lang="en-US" altLang="ko-KR" dirty="0"/>
              <a:t>(Sub *sub) -&gt; [int or Sub] </a:t>
            </a:r>
            <a:r>
              <a:rPr lang="en-US" altLang="ko-KR" dirty="0" err="1"/>
              <a:t>Sub_Delete</a:t>
            </a:r>
            <a:r>
              <a:rPr lang="en-US" altLang="ko-KR" dirty="0"/>
              <a:t>(char* </a:t>
            </a:r>
            <a:r>
              <a:rPr lang="en-US" altLang="ko-KR" dirty="0" err="1"/>
              <a:t>ri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2. </a:t>
            </a:r>
            <a:r>
              <a:rPr lang="en-US" altLang="ko-KR" dirty="0" err="1"/>
              <a:t>Sub_Update</a:t>
            </a:r>
            <a:r>
              <a:rPr lang="en-US" altLang="ko-KR" dirty="0"/>
              <a:t>(Sub *sub) -&gt; [int or Sub] </a:t>
            </a:r>
            <a:r>
              <a:rPr lang="en-US" altLang="ko-KR" dirty="0" err="1"/>
              <a:t>Sub_Update</a:t>
            </a:r>
            <a:r>
              <a:rPr lang="en-US" altLang="ko-KR" dirty="0"/>
              <a:t>(char* </a:t>
            </a:r>
            <a:r>
              <a:rPr lang="en-US" altLang="ko-KR" dirty="0" err="1"/>
              <a:t>ri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3. </a:t>
            </a:r>
            <a:r>
              <a:rPr lang="en-US" altLang="ko-KR" dirty="0" err="1"/>
              <a:t>Get_CIN_Period</a:t>
            </a:r>
            <a:r>
              <a:rPr lang="en-US" altLang="ko-KR" dirty="0"/>
              <a:t> =&gt; </a:t>
            </a:r>
            <a:r>
              <a:rPr lang="en-US" altLang="ko-KR" dirty="0" err="1"/>
              <a:t>ri</a:t>
            </a:r>
            <a:r>
              <a:rPr lang="ko-KR" altLang="en-US" dirty="0"/>
              <a:t>에서 </a:t>
            </a:r>
            <a:r>
              <a:rPr lang="en-US" altLang="ko-KR" dirty="0" err="1"/>
              <a:t>ct</a:t>
            </a:r>
            <a:r>
              <a:rPr lang="ko-KR" altLang="en-US" dirty="0"/>
              <a:t>로 바꾸기</a:t>
            </a:r>
            <a:endParaRPr lang="en-US" altLang="ko-KR" dirty="0"/>
          </a:p>
          <a:p>
            <a:r>
              <a:rPr lang="en-US" altLang="ko-KR" dirty="0" err="1"/>
              <a:t>createBefore</a:t>
            </a:r>
            <a:r>
              <a:rPr lang="en-US" altLang="ko-KR" dirty="0"/>
              <a:t> (</a:t>
            </a:r>
            <a:r>
              <a:rPr lang="ko-KR" altLang="en-US" dirty="0"/>
              <a:t>특정 시간 이전 </a:t>
            </a:r>
            <a:r>
              <a:rPr lang="ko-KR" altLang="en-US" dirty="0" err="1"/>
              <a:t>생성된거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createAfter</a:t>
            </a:r>
            <a:r>
              <a:rPr lang="en-US" altLang="ko-KR" dirty="0"/>
              <a:t> (</a:t>
            </a:r>
            <a:r>
              <a:rPr lang="ko-KR" altLang="en-US" dirty="0"/>
              <a:t>특정 시간 이후 </a:t>
            </a:r>
            <a:r>
              <a:rPr lang="ko-KR" altLang="en-US" dirty="0" err="1"/>
              <a:t>생성된거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1245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95F5617-8CB3-2C90-D484-7E78AF629F77}"/>
              </a:ext>
            </a:extLst>
          </p:cNvPr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B4A3B93-1F0C-9A0F-F5F7-F4FD3957F3AF}"/>
              </a:ext>
            </a:extLst>
          </p:cNvPr>
          <p:cNvCxnSpPr/>
          <p:nvPr/>
        </p:nvCxnSpPr>
        <p:spPr>
          <a:xfrm>
            <a:off x="144378" y="6705601"/>
            <a:ext cx="12060000" cy="0"/>
          </a:xfrm>
          <a:prstGeom prst="line">
            <a:avLst/>
          </a:prstGeom>
          <a:ln w="31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748DE9C-B5AD-BAA4-4EBD-53FA1916E9A2}"/>
              </a:ext>
            </a:extLst>
          </p:cNvPr>
          <p:cNvSpPr txBox="1"/>
          <p:nvPr/>
        </p:nvSpPr>
        <p:spPr>
          <a:xfrm>
            <a:off x="551579" y="829548"/>
            <a:ext cx="2493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dirty="0">
                <a:solidFill>
                  <a:srgbClr val="7030A0"/>
                </a:solidFill>
                <a:latin typeface="Pretendard Black"/>
                <a:ea typeface="+mj-ea"/>
              </a:rPr>
              <a:t>Berkeley</a:t>
            </a:r>
            <a:r>
              <a:rPr lang="ko-KR" altLang="en-US" sz="3600" b="1" dirty="0">
                <a:solidFill>
                  <a:srgbClr val="7030A0"/>
                </a:solidFill>
                <a:latin typeface="Pretendard Black"/>
                <a:ea typeface="+mj-ea"/>
              </a:rPr>
              <a:t> </a:t>
            </a:r>
            <a:r>
              <a:rPr lang="en-US" altLang="ko-KR" sz="3600" b="1" dirty="0">
                <a:solidFill>
                  <a:srgbClr val="7030A0"/>
                </a:solidFill>
                <a:latin typeface="Pretendard Black"/>
                <a:ea typeface="+mj-ea"/>
              </a:rPr>
              <a:t>DB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308183-DB54-F711-9B69-C8C5752AF7AF}"/>
              </a:ext>
            </a:extLst>
          </p:cNvPr>
          <p:cNvSpPr txBox="1"/>
          <p:nvPr/>
        </p:nvSpPr>
        <p:spPr>
          <a:xfrm>
            <a:off x="973217" y="231168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Pretendard"/>
                <a:cs typeface="+mn-cs"/>
              </a:rPr>
              <a:t>1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5F8E78-68AC-B048-5336-EE835D4169E6}"/>
              </a:ext>
            </a:extLst>
          </p:cNvPr>
          <p:cNvSpPr txBox="1"/>
          <p:nvPr/>
        </p:nvSpPr>
        <p:spPr>
          <a:xfrm>
            <a:off x="1701977" y="2250134"/>
            <a:ext cx="3583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Sub </a:t>
            </a:r>
            <a:r>
              <a:rPr lang="ko-KR" altLang="en-US" sz="2800" dirty="0"/>
              <a:t>구조체에 </a:t>
            </a:r>
            <a:r>
              <a:rPr lang="en-US" altLang="ko-KR" sz="2800" dirty="0"/>
              <a:t>sur </a:t>
            </a:r>
            <a:r>
              <a:rPr lang="ko-KR" altLang="en-US" sz="2800" dirty="0"/>
              <a:t>추가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3F5BEB-A29E-EC98-4681-67E53CB0B3C2}"/>
              </a:ext>
            </a:extLst>
          </p:cNvPr>
          <p:cNvSpPr txBox="1"/>
          <p:nvPr/>
        </p:nvSpPr>
        <p:spPr>
          <a:xfrm>
            <a:off x="973217" y="338790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Pretendard"/>
                <a:cs typeface="+mn-cs"/>
              </a:rPr>
              <a:t>2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EF1453-BC33-8329-E803-35808F5E93AA}"/>
              </a:ext>
            </a:extLst>
          </p:cNvPr>
          <p:cNvSpPr txBox="1"/>
          <p:nvPr/>
        </p:nvSpPr>
        <p:spPr>
          <a:xfrm>
            <a:off x="1701977" y="3326352"/>
            <a:ext cx="2753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914400" latinLnBrk="1">
              <a:defRPr/>
            </a:pPr>
            <a:r>
              <a:rPr lang="en-US" altLang="ko-KR" sz="2800" dirty="0" err="1"/>
              <a:t>Get_Sub</a:t>
            </a:r>
            <a:r>
              <a:rPr lang="en-US" altLang="ko-KR" sz="2800" dirty="0"/>
              <a:t>(char *</a:t>
            </a:r>
            <a:r>
              <a:rPr lang="en-US" altLang="ko-KR" sz="2800" dirty="0" err="1"/>
              <a:t>ri</a:t>
            </a:r>
            <a:r>
              <a:rPr lang="en-US" altLang="ko-KR" sz="2800" dirty="0"/>
              <a:t>)</a:t>
            </a:r>
            <a:endParaRPr lang="ko-KR" altLang="en-US" sz="2800" spc="-300" dirty="0">
              <a:solidFill>
                <a:schemeClr val="accent4">
                  <a:lumMod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7FBC02-6717-E326-10F3-EED37C2CE102}"/>
              </a:ext>
            </a:extLst>
          </p:cNvPr>
          <p:cNvSpPr txBox="1"/>
          <p:nvPr/>
        </p:nvSpPr>
        <p:spPr>
          <a:xfrm>
            <a:off x="973217" y="446412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Pretendard"/>
                <a:cs typeface="+mn-cs"/>
              </a:rPr>
              <a:t>3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5A99F0-E26F-49EF-19FA-5DA225DF25D0}"/>
              </a:ext>
            </a:extLst>
          </p:cNvPr>
          <p:cNvSpPr txBox="1"/>
          <p:nvPr/>
        </p:nvSpPr>
        <p:spPr>
          <a:xfrm>
            <a:off x="1701977" y="4402570"/>
            <a:ext cx="34009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914400" latinLnBrk="1">
              <a:defRPr/>
            </a:pPr>
            <a:r>
              <a:rPr lang="en-US" altLang="ko-KR" sz="2800" dirty="0" err="1"/>
              <a:t>Sub_Delete</a:t>
            </a:r>
            <a:r>
              <a:rPr lang="en-US" altLang="ko-KR" sz="2800" dirty="0"/>
              <a:t>(Sub *sub)</a:t>
            </a:r>
            <a:endParaRPr lang="ko-KR" altLang="en-US" sz="2800" spc="-300" dirty="0">
              <a:solidFill>
                <a:schemeClr val="accent4">
                  <a:lumMod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7B173C-BF4B-5D6B-514A-71779E736CDB}"/>
              </a:ext>
            </a:extLst>
          </p:cNvPr>
          <p:cNvSpPr txBox="1"/>
          <p:nvPr/>
        </p:nvSpPr>
        <p:spPr>
          <a:xfrm>
            <a:off x="3321450" y="103588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latin typeface="Pretendard"/>
              </a:rPr>
              <a:t>이번주 진행 상황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AED4F3-CBE9-FF76-D37A-D18B67538961}"/>
              </a:ext>
            </a:extLst>
          </p:cNvPr>
          <p:cNvSpPr txBox="1"/>
          <p:nvPr/>
        </p:nvSpPr>
        <p:spPr>
          <a:xfrm>
            <a:off x="7947006" y="5831807"/>
            <a:ext cx="1932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err="1">
                <a:hlinkClick r:id="rId2"/>
              </a:rPr>
              <a:t>Github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912482-8C87-8603-9295-A863FAE6B591}"/>
              </a:ext>
            </a:extLst>
          </p:cNvPr>
          <p:cNvSpPr txBox="1"/>
          <p:nvPr/>
        </p:nvSpPr>
        <p:spPr>
          <a:xfrm>
            <a:off x="11218783" y="5831807"/>
            <a:ext cx="1932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>
                <a:hlinkClick r:id="rId3"/>
              </a:rPr>
              <a:t>Notion</a:t>
            </a:r>
            <a:endParaRPr lang="ko-KR" altLang="en-US"/>
          </a:p>
        </p:txBody>
      </p:sp>
      <p:pic>
        <p:nvPicPr>
          <p:cNvPr id="16" name="Picture 2" descr="대학생 필기툴] 나는 Notion을 어떻게 사용하는가?">
            <a:extLst>
              <a:ext uri="{FF2B5EF4-FFF2-40B4-BE49-F238E27FC236}">
                <a16:creationId xmlns:a16="http://schemas.microsoft.com/office/drawing/2014/main" id="{0610A6ED-B4B2-F2CC-99EF-C67401784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5740" y="5629716"/>
            <a:ext cx="623043" cy="62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GitHub (@github) / Twitter">
            <a:hlinkClick r:id="rId2"/>
            <a:extLst>
              <a:ext uri="{FF2B5EF4-FFF2-40B4-BE49-F238E27FC236}">
                <a16:creationId xmlns:a16="http://schemas.microsoft.com/office/drawing/2014/main" id="{7EBCE34B-2141-B7DF-086B-11173DA19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962" y="5578095"/>
            <a:ext cx="623043" cy="62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6FF7529-AD24-EA02-B825-63BDE6ED5661}"/>
              </a:ext>
            </a:extLst>
          </p:cNvPr>
          <p:cNvSpPr txBox="1"/>
          <p:nvPr/>
        </p:nvSpPr>
        <p:spPr>
          <a:xfrm>
            <a:off x="918938" y="554034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srgbClr val="7030A0"/>
                </a:solidFill>
                <a:latin typeface="Pretendard"/>
              </a:rPr>
              <a:t>4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740EF5-31E4-563F-1652-5ECC6FE015EC}"/>
              </a:ext>
            </a:extLst>
          </p:cNvPr>
          <p:cNvSpPr txBox="1"/>
          <p:nvPr/>
        </p:nvSpPr>
        <p:spPr>
          <a:xfrm>
            <a:off x="1686532" y="5478788"/>
            <a:ext cx="3159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914400" latinLnBrk="1">
              <a:defRPr/>
            </a:pPr>
            <a:r>
              <a:rPr lang="en-US" altLang="ko-KR" sz="2800" dirty="0"/>
              <a:t>Create </a:t>
            </a:r>
            <a:r>
              <a:rPr lang="en-US" altLang="ko-KR" sz="2800" dirty="0" err="1"/>
              <a:t>Before&amp;After</a:t>
            </a:r>
            <a:endParaRPr lang="ko-KR" altLang="en-US" sz="2800" spc="-300" dirty="0">
              <a:solidFill>
                <a:schemeClr val="accent4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548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Pretendard"/>
                <a:cs typeface="+mn-cs"/>
              </a:rPr>
              <a:t>Part 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025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-30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Pretendard"/>
                <a:cs typeface="+mn-cs"/>
              </a:rPr>
              <a:t>Sub </a:t>
            </a:r>
            <a:r>
              <a:rPr kumimoji="0" lang="ko-KR" altLang="en-US" sz="2800" b="1" i="0" u="none" strike="noStrike" kern="1200" cap="none" spc="-30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Pretendard"/>
                <a:cs typeface="+mn-cs"/>
              </a:rPr>
              <a:t>구조체에 </a:t>
            </a:r>
            <a:r>
              <a:rPr kumimoji="0" lang="en-US" altLang="ko-KR" sz="2800" b="1" i="0" u="none" strike="noStrike" kern="1200" cap="none" spc="-30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Pretendard"/>
                <a:cs typeface="+mn-cs"/>
              </a:rPr>
              <a:t>sur </a:t>
            </a:r>
            <a:r>
              <a:rPr kumimoji="0" lang="ko-KR" altLang="en-US" sz="2800" b="1" i="0" u="none" strike="noStrike" kern="1200" cap="none" spc="-30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Pretendard"/>
                <a:cs typeface="+mn-cs"/>
              </a:rPr>
              <a:t>추가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B8335A3-E9EF-6A9C-B984-0AE51339357A}"/>
              </a:ext>
            </a:extLst>
          </p:cNvPr>
          <p:cNvSpPr/>
          <p:nvPr/>
        </p:nvSpPr>
        <p:spPr>
          <a:xfrm>
            <a:off x="988117" y="4755512"/>
            <a:ext cx="2941980" cy="1454494"/>
          </a:xfrm>
          <a:prstGeom prst="roundRect">
            <a:avLst/>
          </a:prstGeom>
          <a:noFill/>
          <a:ln w="28575">
            <a:solidFill>
              <a:srgbClr val="A07CE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3990E3E-5659-2E49-F3B1-0121E49E4B6A}"/>
              </a:ext>
            </a:extLst>
          </p:cNvPr>
          <p:cNvSpPr/>
          <p:nvPr/>
        </p:nvSpPr>
        <p:spPr>
          <a:xfrm>
            <a:off x="989222" y="4107328"/>
            <a:ext cx="3702778" cy="485203"/>
          </a:xfrm>
          <a:prstGeom prst="rect">
            <a:avLst/>
          </a:prstGeom>
          <a:solidFill>
            <a:srgbClr val="A07CE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95C701-E27D-D690-2D68-D299D0C7AB2E}"/>
              </a:ext>
            </a:extLst>
          </p:cNvPr>
          <p:cNvSpPr txBox="1"/>
          <p:nvPr/>
        </p:nvSpPr>
        <p:spPr>
          <a:xfrm>
            <a:off x="989222" y="4180652"/>
            <a:ext cx="3702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latinLnBrk="1"/>
            <a:r>
              <a:rPr lang="ko-KR" altLang="en-US" sz="1600" dirty="0">
                <a:solidFill>
                  <a:schemeClr val="bg1"/>
                </a:solidFill>
                <a:latin typeface="Pretendard"/>
              </a:rPr>
              <a:t>추가된 </a:t>
            </a:r>
            <a:r>
              <a:rPr lang="en-US" altLang="ko-KR" sz="1600" dirty="0">
                <a:solidFill>
                  <a:schemeClr val="bg1"/>
                </a:solidFill>
                <a:latin typeface="Pretendard"/>
              </a:rPr>
              <a:t>Node </a:t>
            </a:r>
            <a:r>
              <a:rPr lang="ko-KR" altLang="en-US" sz="1600" dirty="0">
                <a:solidFill>
                  <a:schemeClr val="bg1"/>
                </a:solidFill>
                <a:latin typeface="Pretendard"/>
              </a:rPr>
              <a:t>정보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CD47B3E-548F-7EAA-C79B-76E24BB039DC}"/>
              </a:ext>
            </a:extLst>
          </p:cNvPr>
          <p:cNvCxnSpPr/>
          <p:nvPr/>
        </p:nvCxnSpPr>
        <p:spPr>
          <a:xfrm>
            <a:off x="3843317" y="5264375"/>
            <a:ext cx="754840" cy="0"/>
          </a:xfrm>
          <a:prstGeom prst="straightConnector1">
            <a:avLst/>
          </a:prstGeom>
          <a:ln w="76200">
            <a:solidFill>
              <a:srgbClr val="A07CE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4AD044D-65FF-6705-B3B5-4610AB5727FB}"/>
              </a:ext>
            </a:extLst>
          </p:cNvPr>
          <p:cNvSpPr txBox="1"/>
          <p:nvPr/>
        </p:nvSpPr>
        <p:spPr>
          <a:xfrm>
            <a:off x="1016528" y="4825010"/>
            <a:ext cx="3011570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rn</a:t>
            </a:r>
            <a:r>
              <a:rPr lang="en-US" altLang="ko-KR" sz="1400" dirty="0"/>
              <a:t> : sub1</a:t>
            </a:r>
          </a:p>
          <a:p>
            <a:r>
              <a:rPr lang="en-US" altLang="ko-KR" sz="1400" dirty="0" err="1"/>
              <a:t>ri</a:t>
            </a:r>
            <a:r>
              <a:rPr lang="en-US" altLang="ko-KR" sz="1400" dirty="0"/>
              <a:t>  : 23-2022040684653299304</a:t>
            </a:r>
          </a:p>
          <a:p>
            <a:r>
              <a:rPr lang="en-US" altLang="ko-KR" sz="1400" dirty="0"/>
              <a:t>nu : </a:t>
            </a:r>
            <a:r>
              <a:rPr lang="en-US" altLang="ko-KR" sz="1200" dirty="0">
                <a:hlinkClick r:id="rId2"/>
              </a:rPr>
              <a:t>http://223.131.176.101:3000/ct=json</a:t>
            </a:r>
            <a:endParaRPr lang="en-US" altLang="ko-KR" sz="1200" dirty="0"/>
          </a:p>
          <a:p>
            <a:r>
              <a:rPr lang="en-US" altLang="ko-KR" sz="1400" dirty="0" err="1"/>
              <a:t>sub_bit</a:t>
            </a:r>
            <a:r>
              <a:rPr lang="en-US" altLang="ko-KR" sz="1400" dirty="0"/>
              <a:t> : 1</a:t>
            </a:r>
          </a:p>
          <a:p>
            <a:r>
              <a:rPr lang="en-US" altLang="ko-KR" sz="1400" dirty="0"/>
              <a:t>pi : 3-20220406084023203796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sur : test/test/test/test1 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CF9E574-9899-BDE0-3DBE-F6003CD68B29}"/>
              </a:ext>
            </a:extLst>
          </p:cNvPr>
          <p:cNvSpPr/>
          <p:nvPr/>
        </p:nvSpPr>
        <p:spPr>
          <a:xfrm>
            <a:off x="4598157" y="4748854"/>
            <a:ext cx="2941980" cy="1461152"/>
          </a:xfrm>
          <a:prstGeom prst="roundRect">
            <a:avLst/>
          </a:prstGeom>
          <a:noFill/>
          <a:ln w="28575">
            <a:solidFill>
              <a:srgbClr val="A07CE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7F09E70-B22F-58F5-7847-AF55361041F1}"/>
              </a:ext>
            </a:extLst>
          </p:cNvPr>
          <p:cNvCxnSpPr/>
          <p:nvPr/>
        </p:nvCxnSpPr>
        <p:spPr>
          <a:xfrm>
            <a:off x="7453357" y="5257717"/>
            <a:ext cx="754840" cy="0"/>
          </a:xfrm>
          <a:prstGeom prst="straightConnector1">
            <a:avLst/>
          </a:prstGeom>
          <a:ln w="76200">
            <a:solidFill>
              <a:srgbClr val="A07CE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E855AFF-4510-8F47-C37F-FDA9D5BEA0DE}"/>
              </a:ext>
            </a:extLst>
          </p:cNvPr>
          <p:cNvSpPr txBox="1"/>
          <p:nvPr/>
        </p:nvSpPr>
        <p:spPr>
          <a:xfrm>
            <a:off x="4627430" y="4766671"/>
            <a:ext cx="3011570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rn</a:t>
            </a:r>
            <a:r>
              <a:rPr lang="en-US" altLang="ko-KR" sz="1400" dirty="0"/>
              <a:t> : sub2</a:t>
            </a:r>
          </a:p>
          <a:p>
            <a:r>
              <a:rPr lang="en-US" altLang="ko-KR" sz="1400" dirty="0" err="1"/>
              <a:t>ri</a:t>
            </a:r>
            <a:r>
              <a:rPr lang="en-US" altLang="ko-KR" sz="1400" dirty="0"/>
              <a:t>  : 23-2022040684653299304</a:t>
            </a:r>
          </a:p>
          <a:p>
            <a:r>
              <a:rPr lang="en-US" altLang="ko-KR" sz="1400" dirty="0"/>
              <a:t>nu : </a:t>
            </a:r>
            <a:r>
              <a:rPr lang="en-US" altLang="ko-KR" sz="1200" dirty="0">
                <a:hlinkClick r:id="rId2"/>
              </a:rPr>
              <a:t>http://223.131.176.101:3000/ct=json</a:t>
            </a:r>
            <a:endParaRPr lang="en-US" altLang="ko-KR" sz="1200" dirty="0"/>
          </a:p>
          <a:p>
            <a:r>
              <a:rPr lang="en-US" altLang="ko-KR" sz="1400" dirty="0" err="1"/>
              <a:t>sub_bit</a:t>
            </a:r>
            <a:r>
              <a:rPr lang="en-US" altLang="ko-KR" sz="1400" dirty="0"/>
              <a:t> : 2</a:t>
            </a:r>
          </a:p>
          <a:p>
            <a:r>
              <a:rPr lang="en-US" altLang="ko-KR" sz="1400" dirty="0"/>
              <a:t>pi : 3-20220406084023203796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sur : test/test/test/test2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C53C3E0-739E-E81C-3DFD-1CB6C0CD12B4}"/>
              </a:ext>
            </a:extLst>
          </p:cNvPr>
          <p:cNvSpPr/>
          <p:nvPr/>
        </p:nvSpPr>
        <p:spPr>
          <a:xfrm>
            <a:off x="8208197" y="4748854"/>
            <a:ext cx="2941980" cy="1461152"/>
          </a:xfrm>
          <a:prstGeom prst="roundRect">
            <a:avLst/>
          </a:prstGeom>
          <a:noFill/>
          <a:ln w="28575">
            <a:solidFill>
              <a:srgbClr val="A07CE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8D5DA3-B4CD-1002-72A7-652D9A39D058}"/>
              </a:ext>
            </a:extLst>
          </p:cNvPr>
          <p:cNvSpPr txBox="1"/>
          <p:nvPr/>
        </p:nvSpPr>
        <p:spPr>
          <a:xfrm>
            <a:off x="8255207" y="4825011"/>
            <a:ext cx="3011570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rn</a:t>
            </a:r>
            <a:r>
              <a:rPr lang="en-US" altLang="ko-KR" sz="1400" dirty="0"/>
              <a:t> : sub3</a:t>
            </a:r>
          </a:p>
          <a:p>
            <a:r>
              <a:rPr lang="en-US" altLang="ko-KR" sz="1400" dirty="0" err="1"/>
              <a:t>ri</a:t>
            </a:r>
            <a:r>
              <a:rPr lang="en-US" altLang="ko-KR" sz="1400" dirty="0"/>
              <a:t>  : 23-2022040684653299304</a:t>
            </a:r>
          </a:p>
          <a:p>
            <a:r>
              <a:rPr lang="en-US" altLang="ko-KR" sz="1400" dirty="0"/>
              <a:t>nu : </a:t>
            </a:r>
            <a:r>
              <a:rPr lang="en-US" altLang="ko-KR" sz="1200" dirty="0">
                <a:hlinkClick r:id="rId2"/>
              </a:rPr>
              <a:t>http://223.131.176.101:3000/ct=json</a:t>
            </a:r>
            <a:endParaRPr lang="en-US" altLang="ko-KR" sz="1200" dirty="0"/>
          </a:p>
          <a:p>
            <a:r>
              <a:rPr lang="en-US" altLang="ko-KR" sz="1400" dirty="0" err="1"/>
              <a:t>sub_bit</a:t>
            </a:r>
            <a:r>
              <a:rPr lang="en-US" altLang="ko-KR" sz="1400" dirty="0"/>
              <a:t> : 3</a:t>
            </a:r>
          </a:p>
          <a:p>
            <a:r>
              <a:rPr lang="en-US" altLang="ko-KR" sz="1400" dirty="0"/>
              <a:t>pi : 3-20220406084023203796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sur : test/test/test/test3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F85B77D-CC53-57EE-24E9-30E932B876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006"/>
          <a:stretch/>
        </p:blipFill>
        <p:spPr>
          <a:xfrm>
            <a:off x="7923083" y="982897"/>
            <a:ext cx="3626036" cy="324547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1AE77E69-3177-D474-1D41-C623544FED8E}"/>
              </a:ext>
            </a:extLst>
          </p:cNvPr>
          <p:cNvSpPr/>
          <p:nvPr/>
        </p:nvSpPr>
        <p:spPr>
          <a:xfrm>
            <a:off x="8229068" y="1249414"/>
            <a:ext cx="2512126" cy="1963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17ADFC9-8684-AE84-4B4E-E4990F600CD8}"/>
              </a:ext>
            </a:extLst>
          </p:cNvPr>
          <p:cNvSpPr/>
          <p:nvPr/>
        </p:nvSpPr>
        <p:spPr>
          <a:xfrm>
            <a:off x="988117" y="1100489"/>
            <a:ext cx="2814367" cy="485203"/>
          </a:xfrm>
          <a:prstGeom prst="rect">
            <a:avLst/>
          </a:prstGeom>
          <a:solidFill>
            <a:srgbClr val="C7A1E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EE0B980-58C2-F83E-D7B7-F5EFF5628143}"/>
              </a:ext>
            </a:extLst>
          </p:cNvPr>
          <p:cNvSpPr txBox="1"/>
          <p:nvPr/>
        </p:nvSpPr>
        <p:spPr>
          <a:xfrm>
            <a:off x="988117" y="1173813"/>
            <a:ext cx="28143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latinLnBrk="1"/>
            <a:r>
              <a:rPr lang="en-US" altLang="ko-KR" sz="1600" dirty="0" err="1">
                <a:solidFill>
                  <a:schemeClr val="bg1"/>
                </a:solidFill>
                <a:latin typeface="Pretendard"/>
              </a:rPr>
              <a:t>struct_size</a:t>
            </a:r>
            <a:r>
              <a:rPr lang="en-US" altLang="ko-KR" sz="1600" dirty="0">
                <a:solidFill>
                  <a:schemeClr val="bg1"/>
                </a:solidFill>
                <a:latin typeface="Pretendard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Pretendard"/>
              </a:rPr>
              <a:t>변수 값 수정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F180994F-0DE5-D542-6916-690D2D8763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0050" y="1874889"/>
            <a:ext cx="1930499" cy="393720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946CDE04-9894-40F9-AA39-22514507CE65}"/>
              </a:ext>
            </a:extLst>
          </p:cNvPr>
          <p:cNvSpPr/>
          <p:nvPr/>
        </p:nvSpPr>
        <p:spPr>
          <a:xfrm>
            <a:off x="7926827" y="329058"/>
            <a:ext cx="2814367" cy="485203"/>
          </a:xfrm>
          <a:prstGeom prst="rect">
            <a:avLst/>
          </a:prstGeom>
          <a:solidFill>
            <a:srgbClr val="C7A1E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5AF6E9C-E094-2E6E-0A4B-8A7D9FA9FF8F}"/>
              </a:ext>
            </a:extLst>
          </p:cNvPr>
          <p:cNvSpPr txBox="1"/>
          <p:nvPr/>
        </p:nvSpPr>
        <p:spPr>
          <a:xfrm>
            <a:off x="7926827" y="402382"/>
            <a:ext cx="2814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latinLnBrk="1"/>
            <a:r>
              <a:rPr lang="en-US" altLang="ko-KR" sz="1400" dirty="0">
                <a:solidFill>
                  <a:schemeClr val="bg1"/>
                </a:solidFill>
                <a:latin typeface="Pretendard"/>
              </a:rPr>
              <a:t>sur(</a:t>
            </a:r>
            <a:r>
              <a:rPr lang="en-US" altLang="ko-KR" sz="1400" dirty="0" err="1">
                <a:solidFill>
                  <a:schemeClr val="bg1"/>
                </a:solidFill>
                <a:latin typeface="Pretendard"/>
              </a:rPr>
              <a:t>subscriptionReference</a:t>
            </a:r>
            <a:r>
              <a:rPr lang="en-US" altLang="ko-KR" sz="1400" dirty="0">
                <a:solidFill>
                  <a:schemeClr val="bg1"/>
                </a:solidFill>
                <a:latin typeface="Pretendard"/>
              </a:rPr>
              <a:t>) </a:t>
            </a:r>
            <a:r>
              <a:rPr lang="ko-KR" altLang="en-US" sz="1400" dirty="0">
                <a:solidFill>
                  <a:schemeClr val="bg1"/>
                </a:solidFill>
                <a:latin typeface="Pretendard"/>
              </a:rPr>
              <a:t>정보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75396DB-16C6-EE79-1F83-798A3FD73EF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025" t="13131"/>
          <a:stretch/>
        </p:blipFill>
        <p:spPr>
          <a:xfrm>
            <a:off x="4531132" y="1819721"/>
            <a:ext cx="2663302" cy="1318431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4CC804E2-229F-AABB-E27A-B3BB1CD9557A}"/>
              </a:ext>
            </a:extLst>
          </p:cNvPr>
          <p:cNvSpPr/>
          <p:nvPr/>
        </p:nvSpPr>
        <p:spPr>
          <a:xfrm>
            <a:off x="4455600" y="1102039"/>
            <a:ext cx="2814367" cy="485203"/>
          </a:xfrm>
          <a:prstGeom prst="rect">
            <a:avLst/>
          </a:prstGeom>
          <a:solidFill>
            <a:srgbClr val="C7A1E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8593EB-A84D-D6C2-142E-2B575DAD18CC}"/>
              </a:ext>
            </a:extLst>
          </p:cNvPr>
          <p:cNvSpPr txBox="1"/>
          <p:nvPr/>
        </p:nvSpPr>
        <p:spPr>
          <a:xfrm>
            <a:off x="4455600" y="1175363"/>
            <a:ext cx="28143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latinLnBrk="1"/>
            <a:r>
              <a:rPr lang="en-US" altLang="ko-KR" sz="1600" dirty="0">
                <a:solidFill>
                  <a:schemeClr val="bg1"/>
                </a:solidFill>
                <a:latin typeface="Pretendard"/>
              </a:rPr>
              <a:t>Switch</a:t>
            </a:r>
            <a:r>
              <a:rPr lang="ko-KR" altLang="en-US" sz="1600" dirty="0">
                <a:solidFill>
                  <a:schemeClr val="bg1"/>
                </a:solidFill>
                <a:latin typeface="Pretendard"/>
              </a:rPr>
              <a:t>문 수정</a:t>
            </a:r>
          </a:p>
        </p:txBody>
      </p:sp>
    </p:spTree>
    <p:extLst>
      <p:ext uri="{BB962C8B-B14F-4D97-AF65-F5344CB8AC3E}">
        <p14:creationId xmlns:p14="http://schemas.microsoft.com/office/powerpoint/2010/main" val="3403004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">
              <a:srgbClr val="224D60"/>
            </a:gs>
            <a:gs pos="94000">
              <a:srgbClr val="A07CE0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78286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9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retendard Black"/>
                  <a:ea typeface="+mj-ea"/>
                  <a:cs typeface="+mn-cs"/>
                </a:rPr>
                <a:t>2</a:t>
              </a:r>
              <a:endParaRPr kumimoji="0" lang="ko-KR" altLang="en-US" sz="19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Black"/>
                <a:ea typeface="+mj-ea"/>
                <a:cs typeface="+mn-cs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513589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6000" b="1" i="0" u="none" strike="noStrike" kern="1200" cap="none" spc="-30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retendard"/>
                  <a:cs typeface="+mn-cs"/>
                </a:rPr>
                <a:t>Get_Sub</a:t>
              </a:r>
              <a:r>
                <a:rPr kumimoji="0" lang="en-US" altLang="ko-KR" sz="6000" b="1" i="0" u="none" strike="noStrike" kern="1200" cap="none" spc="-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retendard"/>
                  <a:cs typeface="+mn-cs"/>
                </a:rPr>
                <a:t>(char *</a:t>
              </a:r>
              <a:r>
                <a:rPr kumimoji="0" lang="en-US" altLang="ko-KR" sz="6000" b="1" i="0" u="none" strike="noStrike" kern="1200" cap="none" spc="-30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retendard"/>
                  <a:cs typeface="+mn-cs"/>
                </a:rPr>
                <a:t>ri</a:t>
              </a:r>
              <a:r>
                <a:rPr kumimoji="0" lang="en-US" altLang="ko-KR" sz="6000" b="1" i="0" u="none" strike="noStrike" kern="1200" cap="none" spc="-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retendard"/>
                  <a:cs typeface="+mn-cs"/>
                </a:rPr>
                <a:t>)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4164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C023AAB-0125-2CF9-A419-04558EA6FD4A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rgbClr val="3B63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736ED3C-8C7B-AE38-B16E-2D89866674E3}"/>
              </a:ext>
            </a:extLst>
          </p:cNvPr>
          <p:cNvSpPr txBox="1"/>
          <p:nvPr/>
        </p:nvSpPr>
        <p:spPr>
          <a:xfrm>
            <a:off x="1163052" y="272716"/>
            <a:ext cx="2259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rgbClr val="3B6375"/>
                </a:solidFill>
              </a:rPr>
              <a:t>Subscription </a:t>
            </a:r>
            <a:r>
              <a:rPr lang="ko-KR" altLang="en-US" sz="2800" b="1" spc="-300" dirty="0">
                <a:solidFill>
                  <a:srgbClr val="3B6375"/>
                </a:solidFill>
              </a:rPr>
              <a:t>함수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799047E-A422-C64D-8473-44C18798131A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rgbClr val="224D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3C20776-EAA6-5280-4522-390D875F17DF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3B6375"/>
                </a:solidFill>
              </a:rPr>
              <a:t>Part 2</a:t>
            </a:r>
            <a:endParaRPr lang="ko-KR" altLang="en-US" sz="1600" dirty="0">
              <a:solidFill>
                <a:srgbClr val="3B6375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0AB7940-0B02-8FCF-FB1A-8F13A51E850E}"/>
              </a:ext>
            </a:extLst>
          </p:cNvPr>
          <p:cNvSpPr/>
          <p:nvPr/>
        </p:nvSpPr>
        <p:spPr>
          <a:xfrm>
            <a:off x="727211" y="1134766"/>
            <a:ext cx="10883834" cy="1187116"/>
          </a:xfrm>
          <a:prstGeom prst="rect">
            <a:avLst/>
          </a:prstGeom>
          <a:solidFill>
            <a:srgbClr val="224D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55D9BCC-DDC4-C04A-BAEA-C115762BBEFF}"/>
              </a:ext>
            </a:extLst>
          </p:cNvPr>
          <p:cNvSpPr txBox="1"/>
          <p:nvPr/>
        </p:nvSpPr>
        <p:spPr>
          <a:xfrm>
            <a:off x="727211" y="1418382"/>
            <a:ext cx="10883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latinLnBrk="1"/>
            <a:r>
              <a:rPr lang="en-US" altLang="ko-KR" sz="3200" spc="-150" dirty="0">
                <a:solidFill>
                  <a:prstClr val="white"/>
                </a:solidFill>
                <a:latin typeface="Pretendard"/>
              </a:rPr>
              <a:t>SUB* </a:t>
            </a:r>
            <a:r>
              <a:rPr lang="en-US" altLang="ko-KR" sz="3200" spc="-150" dirty="0" err="1">
                <a:solidFill>
                  <a:prstClr val="white"/>
                </a:solidFill>
                <a:latin typeface="Pretendard"/>
              </a:rPr>
              <a:t>Get_Sub</a:t>
            </a:r>
            <a:r>
              <a:rPr lang="en-US" altLang="ko-KR" sz="3200" spc="-150" dirty="0">
                <a:solidFill>
                  <a:prstClr val="white"/>
                </a:solidFill>
                <a:latin typeface="Pretendard"/>
              </a:rPr>
              <a:t>(char *</a:t>
            </a:r>
            <a:r>
              <a:rPr lang="en-US" altLang="ko-KR" sz="3200" spc="-150" dirty="0" err="1">
                <a:solidFill>
                  <a:prstClr val="white"/>
                </a:solidFill>
                <a:latin typeface="Pretendard"/>
              </a:rPr>
              <a:t>ri</a:t>
            </a:r>
            <a:r>
              <a:rPr lang="en-US" altLang="ko-KR" sz="3200" spc="-150" dirty="0">
                <a:solidFill>
                  <a:prstClr val="white"/>
                </a:solidFill>
                <a:latin typeface="Pretendard"/>
              </a:rPr>
              <a:t>)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9A97BA4-6133-14DD-7EBC-1D3326B8182B}"/>
              </a:ext>
            </a:extLst>
          </p:cNvPr>
          <p:cNvSpPr/>
          <p:nvPr/>
        </p:nvSpPr>
        <p:spPr>
          <a:xfrm>
            <a:off x="1163052" y="2999372"/>
            <a:ext cx="2020913" cy="2121304"/>
          </a:xfrm>
          <a:prstGeom prst="roundRect">
            <a:avLst/>
          </a:prstGeom>
          <a:noFill/>
          <a:ln w="28575">
            <a:solidFill>
              <a:srgbClr val="3B637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A547CA-3BB6-4A25-F20A-5A86246DB25A}"/>
              </a:ext>
            </a:extLst>
          </p:cNvPr>
          <p:cNvSpPr txBox="1"/>
          <p:nvPr/>
        </p:nvSpPr>
        <p:spPr>
          <a:xfrm>
            <a:off x="4208907" y="3088106"/>
            <a:ext cx="3298815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err="1"/>
              <a:t>ri</a:t>
            </a:r>
            <a:r>
              <a:rPr lang="en-US" altLang="ko-KR" sz="1100" dirty="0"/>
              <a:t>  : </a:t>
            </a:r>
            <a:r>
              <a:rPr lang="en-US" altLang="ko-KR" sz="1100" dirty="0">
                <a:highlight>
                  <a:srgbClr val="FFFF00"/>
                </a:highlight>
              </a:rPr>
              <a:t>23-2022040684653299304</a:t>
            </a:r>
          </a:p>
          <a:p>
            <a:r>
              <a:rPr lang="en-US" altLang="ko-KR" sz="1100" dirty="0" err="1"/>
              <a:t>rn</a:t>
            </a:r>
            <a:r>
              <a:rPr lang="en-US" altLang="ko-KR" sz="1100" dirty="0"/>
              <a:t> : Sub1</a:t>
            </a:r>
            <a:endParaRPr lang="en-US" altLang="ko-KR" sz="1100" dirty="0">
              <a:highlight>
                <a:srgbClr val="FFFF00"/>
              </a:highlight>
            </a:endParaRPr>
          </a:p>
          <a:p>
            <a:r>
              <a:rPr lang="en-US" altLang="ko-KR" sz="1100" dirty="0"/>
              <a:t>nu : </a:t>
            </a:r>
            <a:r>
              <a:rPr lang="en-US" altLang="ko-KR" sz="1050" dirty="0">
                <a:hlinkClick r:id="rId3"/>
              </a:rPr>
              <a:t>http://223.131.176.101:3000/ct=json</a:t>
            </a:r>
            <a:endParaRPr lang="en-US" altLang="ko-KR" sz="1050" dirty="0"/>
          </a:p>
          <a:p>
            <a:r>
              <a:rPr lang="en-US" altLang="ko-KR" sz="1100" dirty="0"/>
              <a:t>net : 1</a:t>
            </a:r>
          </a:p>
          <a:p>
            <a:r>
              <a:rPr lang="en-US" altLang="ko-KR" sz="1100" dirty="0"/>
              <a:t>pi : 3-20220406084023203796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sur : test/test/test/test1</a:t>
            </a:r>
          </a:p>
          <a:p>
            <a:r>
              <a:rPr lang="en-US" altLang="ko-KR" sz="1100" dirty="0" err="1"/>
              <a:t>ct</a:t>
            </a:r>
            <a:r>
              <a:rPr lang="ko-KR" altLang="en-US" sz="1100" dirty="0"/>
              <a:t> </a:t>
            </a:r>
            <a:r>
              <a:rPr lang="en-US" altLang="ko-KR" sz="1100" dirty="0"/>
              <a:t>: 20220406T084653</a:t>
            </a:r>
          </a:p>
          <a:p>
            <a:r>
              <a:rPr lang="en-US" altLang="ko-KR" sz="1100" dirty="0"/>
              <a:t>et : 20260406T084653</a:t>
            </a:r>
          </a:p>
          <a:p>
            <a:r>
              <a:rPr lang="en-US" altLang="ko-KR" sz="1100" dirty="0" err="1"/>
              <a:t>lt</a:t>
            </a:r>
            <a:r>
              <a:rPr lang="en-US" altLang="ko-KR" sz="1100" dirty="0"/>
              <a:t> : 20220406T084653</a:t>
            </a:r>
          </a:p>
          <a:p>
            <a:r>
              <a:rPr lang="en-US" altLang="ko-KR" sz="1100" dirty="0"/>
              <a:t>ty : 23</a:t>
            </a:r>
          </a:p>
          <a:p>
            <a:r>
              <a:rPr lang="en-US" altLang="ko-KR" sz="1100" dirty="0" err="1"/>
              <a:t>nct</a:t>
            </a:r>
            <a:r>
              <a:rPr lang="en-US" altLang="ko-KR" sz="1100" dirty="0"/>
              <a:t> : 1</a:t>
            </a:r>
          </a:p>
          <a:p>
            <a:endParaRPr lang="en-US" altLang="ko-KR" sz="110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7D7DA70-C113-401E-22D7-3FBA221A543A}"/>
              </a:ext>
            </a:extLst>
          </p:cNvPr>
          <p:cNvSpPr/>
          <p:nvPr/>
        </p:nvSpPr>
        <p:spPr>
          <a:xfrm>
            <a:off x="4178865" y="3007184"/>
            <a:ext cx="2020913" cy="2121304"/>
          </a:xfrm>
          <a:prstGeom prst="roundRect">
            <a:avLst/>
          </a:prstGeom>
          <a:noFill/>
          <a:ln w="28575">
            <a:solidFill>
              <a:srgbClr val="3B637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D2E83A-0099-6FEF-E470-366EA4BC9CA6}"/>
              </a:ext>
            </a:extLst>
          </p:cNvPr>
          <p:cNvSpPr txBox="1"/>
          <p:nvPr/>
        </p:nvSpPr>
        <p:spPr>
          <a:xfrm flipH="1">
            <a:off x="1163052" y="5120676"/>
            <a:ext cx="1688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latinLnBrk="1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/>
              </a:rPr>
              <a:t>Input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Pretendard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154614-5FB1-2105-605A-F05786041829}"/>
              </a:ext>
            </a:extLst>
          </p:cNvPr>
          <p:cNvSpPr txBox="1"/>
          <p:nvPr/>
        </p:nvSpPr>
        <p:spPr>
          <a:xfrm flipH="1">
            <a:off x="4317209" y="5137487"/>
            <a:ext cx="1688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latinLnBrk="1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/>
              </a:rPr>
              <a:t>Return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Pretendard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3C76FF7-B890-783F-675C-79E0A6BDF926}"/>
              </a:ext>
            </a:extLst>
          </p:cNvPr>
          <p:cNvSpPr/>
          <p:nvPr/>
        </p:nvSpPr>
        <p:spPr>
          <a:xfrm>
            <a:off x="727211" y="2817690"/>
            <a:ext cx="5919537" cy="3383056"/>
          </a:xfrm>
          <a:prstGeom prst="rect">
            <a:avLst/>
          </a:prstGeom>
          <a:noFill/>
          <a:ln w="12700" cap="flat" cmpd="sng" algn="ctr">
            <a:solidFill>
              <a:srgbClr val="224D6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8F45B77-2D99-6797-1F76-36794BBC41A9}"/>
              </a:ext>
            </a:extLst>
          </p:cNvPr>
          <p:cNvSpPr/>
          <p:nvPr/>
        </p:nvSpPr>
        <p:spPr>
          <a:xfrm>
            <a:off x="7489066" y="2817690"/>
            <a:ext cx="4013035" cy="3383056"/>
          </a:xfrm>
          <a:prstGeom prst="rect">
            <a:avLst/>
          </a:prstGeom>
          <a:noFill/>
          <a:ln w="12700" cap="flat" cmpd="sng" algn="ctr">
            <a:solidFill>
              <a:srgbClr val="224D6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2DEB6B-A229-46E0-E853-43FD6BB7F9C5}"/>
              </a:ext>
            </a:extLst>
          </p:cNvPr>
          <p:cNvSpPr txBox="1"/>
          <p:nvPr/>
        </p:nvSpPr>
        <p:spPr>
          <a:xfrm flipH="1">
            <a:off x="7489066" y="3429000"/>
            <a:ext cx="3975723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14400" latinLnBrk="1"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Pretendard"/>
              </a:rPr>
              <a:t>인자로 들어온 </a:t>
            </a:r>
            <a:r>
              <a:rPr lang="en-US" altLang="ko-KR" sz="1600" dirty="0" err="1">
                <a:latin typeface="Pretendard"/>
              </a:rPr>
              <a:t>ri</a:t>
            </a:r>
            <a:r>
              <a:rPr lang="ko-KR" altLang="en-US" sz="1600" dirty="0">
                <a:latin typeface="Pretendard"/>
              </a:rPr>
              <a:t>에 해당하는 </a:t>
            </a:r>
            <a:r>
              <a:rPr lang="en-US" altLang="ko-KR" sz="1600" dirty="0">
                <a:latin typeface="Pretendard"/>
              </a:rPr>
              <a:t>SUB</a:t>
            </a:r>
            <a:r>
              <a:rPr lang="ko-KR" altLang="en-US" sz="1600" dirty="0">
                <a:latin typeface="Pretendard"/>
              </a:rPr>
              <a:t>를 </a:t>
            </a:r>
            <a:r>
              <a:rPr lang="en-US" altLang="ko-KR" sz="1600" dirty="0">
                <a:latin typeface="Pretendard"/>
              </a:rPr>
              <a:t>DB</a:t>
            </a:r>
            <a:r>
              <a:rPr lang="ko-KR" altLang="en-US" sz="1600" dirty="0">
                <a:latin typeface="Pretendard"/>
              </a:rPr>
              <a:t>에서 찾아서 구조체로 반환하는 함수</a:t>
            </a:r>
            <a:endParaRPr lang="en-US" altLang="ko-KR" sz="1600" dirty="0">
              <a:latin typeface="Pretendard"/>
            </a:endParaRPr>
          </a:p>
          <a:p>
            <a:pPr marL="285750" indent="-285750" defTabSz="914400" latinLnBrk="1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Pretendard"/>
            </a:endParaRPr>
          </a:p>
          <a:p>
            <a:pPr marL="285750" indent="-285750" defTabSz="914400" latinLnBrk="1"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/>
              </a:rPr>
              <a:t>DB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/>
              </a:rPr>
              <a:t>내부적으로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retendard"/>
              </a:rPr>
              <a:t>ri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/>
              </a:rPr>
              <a:t>와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retendard"/>
              </a:rPr>
              <a:t>rn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/>
              </a:rPr>
              <a:t>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/>
              </a:rPr>
              <a:t>저장 순서 변경해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retendard"/>
              </a:rPr>
              <a:t>ri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/>
              </a:rPr>
              <a:t>로 탐색하기 보다 용이해짐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Pretendard"/>
            </a:endParaRPr>
          </a:p>
          <a:p>
            <a:pPr marL="285750" indent="-285750" defTabSz="914400" latinLnBrk="1">
              <a:buFont typeface="Wingdings" panose="05000000000000000000" pitchFamily="2" charset="2"/>
              <a:buChar char="ü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Pretendard"/>
            </a:endParaRPr>
          </a:p>
          <a:p>
            <a:pPr marL="285750" indent="-285750" defTabSz="914400" latinLnBrk="1"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/>
              </a:rPr>
              <a:t>switch case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/>
              </a:rPr>
              <a:t>문 이용해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retendard"/>
              </a:rPr>
              <a:t>ri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retendard"/>
              </a:rPr>
              <a:t>부터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/>
              </a:rPr>
              <a:t> 순서대로 구조체에 저장하는 방식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Pretendard"/>
            </a:endParaRPr>
          </a:p>
          <a:p>
            <a:pPr marL="285750" indent="-285750" defTabSz="914400" latinLnBrk="1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Pretendard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460B8F4-DF02-CCC9-2AFE-2E040927A405}"/>
              </a:ext>
            </a:extLst>
          </p:cNvPr>
          <p:cNvSpPr/>
          <p:nvPr/>
        </p:nvSpPr>
        <p:spPr>
          <a:xfrm>
            <a:off x="961276" y="5521959"/>
            <a:ext cx="2469258" cy="485203"/>
          </a:xfrm>
          <a:prstGeom prst="rect">
            <a:avLst/>
          </a:prstGeom>
          <a:solidFill>
            <a:srgbClr val="3B6375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8D5E48-3388-BAF5-733E-84AF8F67CA31}"/>
              </a:ext>
            </a:extLst>
          </p:cNvPr>
          <p:cNvSpPr txBox="1"/>
          <p:nvPr/>
        </p:nvSpPr>
        <p:spPr>
          <a:xfrm>
            <a:off x="1518024" y="5594277"/>
            <a:ext cx="1462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latinLnBrk="1"/>
            <a:r>
              <a:rPr lang="en-US" altLang="ko-KR" sz="1600" dirty="0">
                <a:solidFill>
                  <a:schemeClr val="bg1"/>
                </a:solidFill>
                <a:latin typeface="Pretendard"/>
              </a:rPr>
              <a:t>Get</a:t>
            </a:r>
            <a:r>
              <a:rPr lang="ko-KR" altLang="en-US" sz="1600" dirty="0">
                <a:solidFill>
                  <a:schemeClr val="bg1"/>
                </a:solidFill>
                <a:latin typeface="Pretendard"/>
              </a:rPr>
              <a:t>할 </a:t>
            </a:r>
            <a:r>
              <a:rPr lang="en-US" altLang="ko-KR" sz="1600" dirty="0">
                <a:solidFill>
                  <a:schemeClr val="bg1"/>
                </a:solidFill>
                <a:latin typeface="Pretendard"/>
              </a:rPr>
              <a:t>Sub</a:t>
            </a:r>
            <a:r>
              <a:rPr lang="ko-KR" altLang="en-US" sz="1600" dirty="0">
                <a:solidFill>
                  <a:schemeClr val="bg1"/>
                </a:solidFill>
                <a:latin typeface="Pretendard"/>
              </a:rPr>
              <a:t>의 </a:t>
            </a:r>
            <a:r>
              <a:rPr lang="en-US" altLang="ko-KR" sz="1600" dirty="0" err="1">
                <a:solidFill>
                  <a:schemeClr val="bg1"/>
                </a:solidFill>
                <a:latin typeface="Pretendard"/>
              </a:rPr>
              <a:t>ri</a:t>
            </a:r>
            <a:r>
              <a:rPr lang="en-US" altLang="ko-KR" sz="1600" dirty="0">
                <a:solidFill>
                  <a:schemeClr val="bg1"/>
                </a:solidFill>
                <a:latin typeface="Pretendard"/>
              </a:rPr>
              <a:t> 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5A2F3DB-F0A3-70E1-DF2B-1EE7857F290C}"/>
              </a:ext>
            </a:extLst>
          </p:cNvPr>
          <p:cNvSpPr/>
          <p:nvPr/>
        </p:nvSpPr>
        <p:spPr>
          <a:xfrm>
            <a:off x="3920606" y="5519920"/>
            <a:ext cx="2469258" cy="485203"/>
          </a:xfrm>
          <a:prstGeom prst="rect">
            <a:avLst/>
          </a:prstGeom>
          <a:solidFill>
            <a:srgbClr val="3B6375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E38895D-4A66-FA26-B7EC-D5E8B83B1211}"/>
              </a:ext>
            </a:extLst>
          </p:cNvPr>
          <p:cNvSpPr txBox="1"/>
          <p:nvPr/>
        </p:nvSpPr>
        <p:spPr>
          <a:xfrm>
            <a:off x="4096036" y="5590622"/>
            <a:ext cx="21184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latinLnBrk="1"/>
            <a:r>
              <a:rPr lang="en-US" altLang="ko-KR" sz="1600" dirty="0">
                <a:solidFill>
                  <a:schemeClr val="bg1"/>
                </a:solidFill>
                <a:latin typeface="Pretendard"/>
              </a:rPr>
              <a:t>Get</a:t>
            </a:r>
            <a:r>
              <a:rPr lang="ko-KR" altLang="en-US" sz="1600" dirty="0">
                <a:solidFill>
                  <a:schemeClr val="bg1"/>
                </a:solidFill>
                <a:latin typeface="Pretendard"/>
              </a:rPr>
              <a:t>한 </a:t>
            </a:r>
            <a:r>
              <a:rPr lang="en-US" altLang="ko-KR" sz="1600" dirty="0">
                <a:solidFill>
                  <a:schemeClr val="bg1"/>
                </a:solidFill>
                <a:latin typeface="Pretendard"/>
              </a:rPr>
              <a:t>Sub</a:t>
            </a:r>
            <a:r>
              <a:rPr lang="ko-KR" altLang="en-US" sz="1600" dirty="0">
                <a:solidFill>
                  <a:schemeClr val="bg1"/>
                </a:solidFill>
                <a:latin typeface="Pretendard"/>
              </a:rPr>
              <a:t>구조체 정보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C779EC5-382B-DD24-E924-9EFCBA6401E5}"/>
              </a:ext>
            </a:extLst>
          </p:cNvPr>
          <p:cNvSpPr txBox="1"/>
          <p:nvPr/>
        </p:nvSpPr>
        <p:spPr>
          <a:xfrm>
            <a:off x="1288271" y="3910851"/>
            <a:ext cx="2738012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err="1"/>
              <a:t>ri</a:t>
            </a:r>
            <a:r>
              <a:rPr lang="en-US" altLang="ko-KR" sz="1050" dirty="0"/>
              <a:t>  : 23-2022040684653299304</a:t>
            </a:r>
          </a:p>
        </p:txBody>
      </p:sp>
    </p:spTree>
    <p:extLst>
      <p:ext uri="{BB962C8B-B14F-4D97-AF65-F5344CB8AC3E}">
        <p14:creationId xmlns:p14="http://schemas.microsoft.com/office/powerpoint/2010/main" val="1500512150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rgbClr val="224D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Pretendard"/>
                <a:cs typeface="+mn-cs"/>
              </a:rPr>
              <a:t>Part 2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224D60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823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spc="-300" dirty="0">
                <a:solidFill>
                  <a:srgbClr val="224D60"/>
                </a:solidFill>
                <a:latin typeface="Pretendard"/>
              </a:rPr>
              <a:t>SUB*</a:t>
            </a:r>
            <a:r>
              <a:rPr lang="ko-KR" altLang="en-US" sz="2800" b="1" spc="-300" dirty="0">
                <a:solidFill>
                  <a:srgbClr val="224D60"/>
                </a:solidFill>
                <a:latin typeface="Pretendard"/>
              </a:rPr>
              <a:t> </a:t>
            </a:r>
            <a:r>
              <a:rPr lang="en-US" altLang="ko-KR" sz="2800" b="1" spc="-300" dirty="0" err="1">
                <a:solidFill>
                  <a:srgbClr val="224D60"/>
                </a:solidFill>
                <a:latin typeface="Pretendard"/>
              </a:rPr>
              <a:t>Get_Sub</a:t>
            </a:r>
            <a:r>
              <a:rPr lang="en-US" altLang="ko-KR" sz="2800" b="1" spc="-300" dirty="0">
                <a:solidFill>
                  <a:srgbClr val="224D60"/>
                </a:solidFill>
                <a:latin typeface="Pretendard"/>
              </a:rPr>
              <a:t>(char *</a:t>
            </a:r>
            <a:r>
              <a:rPr lang="en-US" altLang="ko-KR" sz="2800" b="1" spc="-300" dirty="0" err="1">
                <a:solidFill>
                  <a:srgbClr val="224D60"/>
                </a:solidFill>
                <a:latin typeface="Pretendard"/>
              </a:rPr>
              <a:t>ri</a:t>
            </a:r>
            <a:r>
              <a:rPr lang="en-US" altLang="ko-KR" sz="2800" b="1" spc="-300" dirty="0">
                <a:solidFill>
                  <a:srgbClr val="224D60"/>
                </a:solidFill>
                <a:latin typeface="Pretendard"/>
              </a:rPr>
              <a:t>)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ECD2B69-C33B-FB22-6597-BA8944F53430}"/>
              </a:ext>
            </a:extLst>
          </p:cNvPr>
          <p:cNvSpPr/>
          <p:nvPr/>
        </p:nvSpPr>
        <p:spPr>
          <a:xfrm>
            <a:off x="3491785" y="1759219"/>
            <a:ext cx="1948862" cy="4221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93C9CA8-1E00-AC9B-18EB-6B0E9D14697E}"/>
              </a:ext>
            </a:extLst>
          </p:cNvPr>
          <p:cNvSpPr txBox="1"/>
          <p:nvPr/>
        </p:nvSpPr>
        <p:spPr>
          <a:xfrm>
            <a:off x="3402676" y="1410905"/>
            <a:ext cx="14174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SUB.db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B11A453-8E90-7B82-3C7E-4DDB8A55C4E2}"/>
              </a:ext>
            </a:extLst>
          </p:cNvPr>
          <p:cNvSpPr txBox="1"/>
          <p:nvPr/>
        </p:nvSpPr>
        <p:spPr>
          <a:xfrm>
            <a:off x="3495250" y="1743299"/>
            <a:ext cx="1948862" cy="369332"/>
          </a:xfrm>
          <a:prstGeom prst="rect">
            <a:avLst/>
          </a:prstGeom>
          <a:solidFill>
            <a:srgbClr val="224D60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Key(label)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D210E93-DCA1-4C64-69C0-36FA86D5C19B}"/>
              </a:ext>
            </a:extLst>
          </p:cNvPr>
          <p:cNvSpPr/>
          <p:nvPr/>
        </p:nvSpPr>
        <p:spPr>
          <a:xfrm>
            <a:off x="5440647" y="1739290"/>
            <a:ext cx="2664051" cy="4241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862B467-E804-1FFC-57CE-6E990C2FC60D}"/>
              </a:ext>
            </a:extLst>
          </p:cNvPr>
          <p:cNvSpPr txBox="1"/>
          <p:nvPr/>
        </p:nvSpPr>
        <p:spPr>
          <a:xfrm>
            <a:off x="5446672" y="1744976"/>
            <a:ext cx="2660602" cy="369332"/>
          </a:xfrm>
          <a:prstGeom prst="rect">
            <a:avLst/>
          </a:prstGeom>
          <a:solidFill>
            <a:srgbClr val="224D6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Value(</a:t>
            </a:r>
            <a:r>
              <a:rPr lang="en-US" altLang="ko-KR" dirty="0" err="1">
                <a:solidFill>
                  <a:schemeClr val="bg1"/>
                </a:solidFill>
                <a:latin typeface="+mn-ea"/>
              </a:rPr>
              <a:t>uri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)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9641187-0CA9-16CE-0936-FDCD949E54E5}"/>
              </a:ext>
            </a:extLst>
          </p:cNvPr>
          <p:cNvCxnSpPr>
            <a:cxnSpLocks/>
          </p:cNvCxnSpPr>
          <p:nvPr/>
        </p:nvCxnSpPr>
        <p:spPr>
          <a:xfrm>
            <a:off x="3491785" y="3956798"/>
            <a:ext cx="4626256" cy="0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136D4807-C022-93D7-343D-57393CA7D693}"/>
              </a:ext>
            </a:extLst>
          </p:cNvPr>
          <p:cNvSpPr/>
          <p:nvPr/>
        </p:nvSpPr>
        <p:spPr>
          <a:xfrm>
            <a:off x="9209145" y="1924765"/>
            <a:ext cx="2523772" cy="2216420"/>
          </a:xfrm>
          <a:prstGeom prst="roundRect">
            <a:avLst/>
          </a:prstGeom>
          <a:noFill/>
          <a:ln w="28575">
            <a:solidFill>
              <a:srgbClr val="224D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18EF4D0-EDF0-7FAE-9CD1-EDF38576AFED}"/>
              </a:ext>
            </a:extLst>
          </p:cNvPr>
          <p:cNvSpPr txBox="1"/>
          <p:nvPr/>
        </p:nvSpPr>
        <p:spPr>
          <a:xfrm>
            <a:off x="9253776" y="2029382"/>
            <a:ext cx="2523772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err="1"/>
              <a:t>rn</a:t>
            </a:r>
            <a:r>
              <a:rPr lang="en-US" altLang="ko-KR" sz="1100" dirty="0"/>
              <a:t> : Sub1</a:t>
            </a:r>
          </a:p>
          <a:p>
            <a:r>
              <a:rPr lang="en-US" altLang="ko-KR" sz="1100" dirty="0" err="1"/>
              <a:t>ri</a:t>
            </a:r>
            <a:r>
              <a:rPr lang="en-US" altLang="ko-KR" sz="1100" dirty="0"/>
              <a:t>  : </a:t>
            </a:r>
            <a:r>
              <a:rPr lang="en-US" altLang="ko-KR" sz="1100" dirty="0">
                <a:highlight>
                  <a:srgbClr val="FFFF00"/>
                </a:highlight>
              </a:rPr>
              <a:t>23-2022040684653299304</a:t>
            </a:r>
          </a:p>
          <a:p>
            <a:r>
              <a:rPr lang="en-US" altLang="ko-KR" sz="1100" dirty="0"/>
              <a:t>nu : </a:t>
            </a:r>
            <a:r>
              <a:rPr lang="en-US" altLang="ko-KR" sz="1050" dirty="0">
                <a:hlinkClick r:id="rId2"/>
              </a:rPr>
              <a:t>http://223.131.176.101:3000/ct=json</a:t>
            </a:r>
            <a:endParaRPr lang="en-US" altLang="ko-KR" sz="1050" dirty="0"/>
          </a:p>
          <a:p>
            <a:r>
              <a:rPr lang="en-US" altLang="ko-KR" sz="1100" dirty="0"/>
              <a:t>net : 1</a:t>
            </a:r>
          </a:p>
          <a:p>
            <a:r>
              <a:rPr lang="en-US" altLang="ko-KR" sz="1100" dirty="0"/>
              <a:t>pi : 3-20220406084023203796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sur : test/test/test/test1</a:t>
            </a:r>
          </a:p>
          <a:p>
            <a:r>
              <a:rPr lang="en-US" altLang="ko-KR" sz="1100" dirty="0" err="1"/>
              <a:t>ct</a:t>
            </a:r>
            <a:r>
              <a:rPr lang="ko-KR" altLang="en-US" sz="1100" dirty="0"/>
              <a:t> </a:t>
            </a:r>
            <a:r>
              <a:rPr lang="en-US" altLang="ko-KR" sz="1100" dirty="0"/>
              <a:t>: 20220406T084653</a:t>
            </a:r>
          </a:p>
          <a:p>
            <a:r>
              <a:rPr lang="en-US" altLang="ko-KR" sz="1100" dirty="0"/>
              <a:t>et : 20260406T084653</a:t>
            </a:r>
          </a:p>
          <a:p>
            <a:r>
              <a:rPr lang="en-US" altLang="ko-KR" sz="1100" dirty="0" err="1"/>
              <a:t>lt</a:t>
            </a:r>
            <a:r>
              <a:rPr lang="en-US" altLang="ko-KR" sz="1100" dirty="0"/>
              <a:t> : 20220406T084653</a:t>
            </a:r>
          </a:p>
          <a:p>
            <a:r>
              <a:rPr lang="en-US" altLang="ko-KR" sz="1100" dirty="0"/>
              <a:t>ty : 23</a:t>
            </a:r>
          </a:p>
          <a:p>
            <a:r>
              <a:rPr lang="en-US" altLang="ko-KR" sz="1100" dirty="0" err="1"/>
              <a:t>nct</a:t>
            </a:r>
            <a:r>
              <a:rPr lang="en-US" altLang="ko-KR" sz="1100" dirty="0"/>
              <a:t> : 1</a:t>
            </a:r>
          </a:p>
          <a:p>
            <a:endParaRPr lang="en-US" altLang="ko-KR" sz="1100" dirty="0"/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A9C1F588-B540-A377-2543-6CE4AFC85490}"/>
              </a:ext>
            </a:extLst>
          </p:cNvPr>
          <p:cNvCxnSpPr>
            <a:cxnSpLocks/>
          </p:cNvCxnSpPr>
          <p:nvPr/>
        </p:nvCxnSpPr>
        <p:spPr>
          <a:xfrm>
            <a:off x="8446698" y="2372830"/>
            <a:ext cx="75816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F1D65AFB-0766-9579-B843-80326CC1612F}"/>
              </a:ext>
            </a:extLst>
          </p:cNvPr>
          <p:cNvCxnSpPr>
            <a:cxnSpLocks/>
          </p:cNvCxnSpPr>
          <p:nvPr/>
        </p:nvCxnSpPr>
        <p:spPr>
          <a:xfrm>
            <a:off x="2733618" y="2271194"/>
            <a:ext cx="75816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26DB72A-9A4F-B2CA-0009-BEA9269CDE12}"/>
              </a:ext>
            </a:extLst>
          </p:cNvPr>
          <p:cNvSpPr/>
          <p:nvPr/>
        </p:nvSpPr>
        <p:spPr>
          <a:xfrm>
            <a:off x="211671" y="2007365"/>
            <a:ext cx="2523772" cy="499138"/>
          </a:xfrm>
          <a:prstGeom prst="roundRect">
            <a:avLst/>
          </a:prstGeom>
          <a:noFill/>
          <a:ln w="28575">
            <a:solidFill>
              <a:srgbClr val="224D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FDCB54-F28F-6EB4-853C-4DE21ECF3A71}"/>
              </a:ext>
            </a:extLst>
          </p:cNvPr>
          <p:cNvSpPr txBox="1"/>
          <p:nvPr/>
        </p:nvSpPr>
        <p:spPr>
          <a:xfrm>
            <a:off x="300780" y="2086689"/>
            <a:ext cx="252377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ri</a:t>
            </a:r>
            <a:r>
              <a:rPr lang="en-US" altLang="ko-KR" sz="1400" dirty="0"/>
              <a:t>  : 23-2022040684653299304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701F4D-BBA7-1785-2C1E-FA09319CE5D5}"/>
              </a:ext>
            </a:extLst>
          </p:cNvPr>
          <p:cNvSpPr txBox="1"/>
          <p:nvPr/>
        </p:nvSpPr>
        <p:spPr>
          <a:xfrm flipH="1">
            <a:off x="648347" y="2505432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latinLnBrk="1"/>
            <a:r>
              <a:rPr lang="en-US" altLang="ko-KR" dirty="0">
                <a:latin typeface="Pretendard"/>
              </a:rPr>
              <a:t>Get</a:t>
            </a:r>
            <a:r>
              <a:rPr lang="ko-KR" altLang="en-US" dirty="0">
                <a:latin typeface="Pretendard"/>
              </a:rPr>
              <a:t>할 </a:t>
            </a:r>
            <a:r>
              <a:rPr lang="en-US" altLang="ko-KR" dirty="0">
                <a:latin typeface="Pretendard"/>
              </a:rPr>
              <a:t>Sub</a:t>
            </a:r>
            <a:r>
              <a:rPr lang="ko-KR" altLang="en-US" dirty="0">
                <a:latin typeface="Pretendard"/>
              </a:rPr>
              <a:t>의 </a:t>
            </a:r>
            <a:r>
              <a:rPr lang="en-US" altLang="ko-KR" dirty="0" err="1">
                <a:latin typeface="Pretendard"/>
              </a:rPr>
              <a:t>ri</a:t>
            </a:r>
            <a:r>
              <a:rPr lang="en-US" altLang="ko-KR" dirty="0">
                <a:latin typeface="Pretendard"/>
              </a:rPr>
              <a:t> </a:t>
            </a:r>
            <a:endParaRPr lang="ko-KR" altLang="en-US" dirty="0">
              <a:latin typeface="Pretendard"/>
            </a:endParaRPr>
          </a:p>
        </p:txBody>
      </p:sp>
      <p:sp>
        <p:nvSpPr>
          <p:cNvPr id="32" name="오른쪽 중괄호 31">
            <a:extLst>
              <a:ext uri="{FF2B5EF4-FFF2-40B4-BE49-F238E27FC236}">
                <a16:creationId xmlns:a16="http://schemas.microsoft.com/office/drawing/2014/main" id="{0F110D4F-554B-221C-2E6C-ACF115449888}"/>
              </a:ext>
            </a:extLst>
          </p:cNvPr>
          <p:cNvSpPr/>
          <p:nvPr/>
        </p:nvSpPr>
        <p:spPr>
          <a:xfrm>
            <a:off x="8207115" y="2112631"/>
            <a:ext cx="187377" cy="1694266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FA72EF7-7C80-62C7-CD03-2F26E34E36B3}"/>
              </a:ext>
            </a:extLst>
          </p:cNvPr>
          <p:cNvSpPr txBox="1"/>
          <p:nvPr/>
        </p:nvSpPr>
        <p:spPr>
          <a:xfrm>
            <a:off x="5446158" y="2098737"/>
            <a:ext cx="28322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highlight>
                  <a:srgbClr val="FFFF00"/>
                </a:highlight>
              </a:rPr>
              <a:t>23-202204068465329930</a:t>
            </a:r>
          </a:p>
          <a:p>
            <a:r>
              <a:rPr lang="en-US" altLang="ko-KR" sz="1200" dirty="0"/>
              <a:t>Sub1 </a:t>
            </a:r>
            <a:r>
              <a:rPr lang="en-US" altLang="ko-KR" sz="1200" dirty="0">
                <a:hlinkClick r:id="rId2"/>
              </a:rPr>
              <a:t>http://223.131.176.101:3000/ct=json</a:t>
            </a:r>
            <a:endParaRPr lang="en-US" altLang="ko-KR" sz="1200" dirty="0"/>
          </a:p>
          <a:p>
            <a:r>
              <a:rPr lang="en-US" altLang="ko-KR" sz="1200" dirty="0"/>
              <a:t>1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</a:rPr>
              <a:t>(net)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test/test/test/test1</a:t>
            </a:r>
          </a:p>
          <a:p>
            <a:r>
              <a:rPr lang="en-US" altLang="ko-KR" sz="1200" dirty="0"/>
              <a:t>20220406T084653</a:t>
            </a:r>
          </a:p>
          <a:p>
            <a:r>
              <a:rPr lang="en-US" altLang="ko-KR" sz="1200" dirty="0"/>
              <a:t>20260406T084653</a:t>
            </a:r>
          </a:p>
          <a:p>
            <a:r>
              <a:rPr lang="en-US" altLang="ko-KR" sz="1200" dirty="0"/>
              <a:t>20220406T084653</a:t>
            </a:r>
          </a:p>
          <a:p>
            <a:r>
              <a:rPr lang="en-US" altLang="ko-KR" sz="1200" dirty="0"/>
              <a:t>23</a:t>
            </a:r>
          </a:p>
          <a:p>
            <a:r>
              <a:rPr lang="en-US" altLang="ko-KR" sz="1200" dirty="0"/>
              <a:t>1</a:t>
            </a:r>
          </a:p>
          <a:p>
            <a:r>
              <a:rPr lang="en-US" altLang="ko-KR" sz="1200" dirty="0"/>
              <a:t>23-202104068465329930</a:t>
            </a:r>
          </a:p>
          <a:p>
            <a:r>
              <a:rPr lang="en-US" altLang="ko-KR" sz="1200" dirty="0"/>
              <a:t>Sub2</a:t>
            </a:r>
          </a:p>
          <a:p>
            <a:r>
              <a:rPr lang="en-US" altLang="ko-KR" sz="1200" dirty="0">
                <a:hlinkClick r:id="rId2"/>
              </a:rPr>
              <a:t>http://223.131.176.101:3000/ct=json</a:t>
            </a:r>
            <a:endParaRPr lang="en-US" altLang="ko-KR" sz="1200" dirty="0"/>
          </a:p>
          <a:p>
            <a:r>
              <a:rPr lang="en-US" altLang="ko-KR" sz="1200" dirty="0"/>
              <a:t>4 </a:t>
            </a: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</a:rPr>
              <a:t>(net)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test/test/test/test2</a:t>
            </a:r>
            <a:endParaRPr lang="en-US" altLang="ko-KR" sz="12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altLang="ko-KR" sz="1200" dirty="0"/>
              <a:t>20210406T084653</a:t>
            </a:r>
          </a:p>
          <a:p>
            <a:r>
              <a:rPr lang="en-US" altLang="ko-KR" sz="1200" dirty="0"/>
              <a:t>20250406T084653</a:t>
            </a:r>
          </a:p>
          <a:p>
            <a:r>
              <a:rPr lang="en-US" altLang="ko-KR" sz="1200" dirty="0"/>
              <a:t>20210406T084653</a:t>
            </a:r>
          </a:p>
          <a:p>
            <a:r>
              <a:rPr lang="en-US" altLang="ko-KR" sz="1200" dirty="0"/>
              <a:t>23</a:t>
            </a:r>
          </a:p>
          <a:p>
            <a:r>
              <a:rPr lang="en-US" altLang="ko-KR" sz="1200" dirty="0"/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40184B6-3C39-0D6F-5DDB-FA433E9369B4}"/>
              </a:ext>
            </a:extLst>
          </p:cNvPr>
          <p:cNvSpPr txBox="1"/>
          <p:nvPr/>
        </p:nvSpPr>
        <p:spPr>
          <a:xfrm>
            <a:off x="3460552" y="2090294"/>
            <a:ext cx="21637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3-20220406084023203796</a:t>
            </a:r>
          </a:p>
          <a:p>
            <a:r>
              <a:rPr lang="en-US" altLang="ko-KR" sz="1200" dirty="0"/>
              <a:t>3-20210406084023203796</a:t>
            </a:r>
          </a:p>
          <a:p>
            <a:r>
              <a:rPr lang="en-US" altLang="ko-KR" sz="1200" dirty="0"/>
              <a:t>3-20220406084023203796</a:t>
            </a:r>
          </a:p>
          <a:p>
            <a:r>
              <a:rPr lang="en-US" altLang="ko-KR" sz="1200" dirty="0"/>
              <a:t>3-20210406084023203796</a:t>
            </a:r>
          </a:p>
          <a:p>
            <a:r>
              <a:rPr lang="en-US" altLang="ko-KR" sz="1200" dirty="0"/>
              <a:t>3-20220406084023203796</a:t>
            </a:r>
          </a:p>
          <a:p>
            <a:r>
              <a:rPr lang="en-US" altLang="ko-KR" sz="1200" dirty="0"/>
              <a:t>3-20210406084023203796</a:t>
            </a:r>
          </a:p>
          <a:p>
            <a:r>
              <a:rPr lang="en-US" altLang="ko-KR" sz="1200" dirty="0"/>
              <a:t>3-20220406084023203796</a:t>
            </a:r>
          </a:p>
          <a:p>
            <a:r>
              <a:rPr lang="en-US" altLang="ko-KR" sz="1200" dirty="0"/>
              <a:t>3-20210406084023203796</a:t>
            </a:r>
          </a:p>
          <a:p>
            <a:r>
              <a:rPr lang="en-US" altLang="ko-KR" sz="1200" dirty="0"/>
              <a:t>3-20220406084023203796</a:t>
            </a:r>
          </a:p>
          <a:p>
            <a:r>
              <a:rPr lang="en-US" altLang="ko-KR" sz="1200" dirty="0"/>
              <a:t>3-20220406084023203796</a:t>
            </a:r>
          </a:p>
          <a:p>
            <a:r>
              <a:rPr lang="en-US" altLang="ko-KR" sz="1200" dirty="0"/>
              <a:t>3-20210406084023203796</a:t>
            </a:r>
          </a:p>
          <a:p>
            <a:r>
              <a:rPr lang="en-US" altLang="ko-KR" sz="1200" dirty="0"/>
              <a:t>3-20220406084023203796</a:t>
            </a:r>
          </a:p>
          <a:p>
            <a:r>
              <a:rPr lang="en-US" altLang="ko-KR" sz="1200" dirty="0"/>
              <a:t>3-20210406084023203796</a:t>
            </a:r>
          </a:p>
          <a:p>
            <a:r>
              <a:rPr lang="en-US" altLang="ko-KR" sz="1200" dirty="0"/>
              <a:t>3-20220406084023203796</a:t>
            </a:r>
          </a:p>
          <a:p>
            <a:r>
              <a:rPr lang="en-US" altLang="ko-KR" sz="1200" dirty="0"/>
              <a:t>3-20210406084023203796</a:t>
            </a:r>
          </a:p>
          <a:p>
            <a:r>
              <a:rPr lang="en-US" altLang="ko-KR" sz="1200" dirty="0"/>
              <a:t>3-20220406084023203796</a:t>
            </a:r>
          </a:p>
          <a:p>
            <a:r>
              <a:rPr lang="en-US" altLang="ko-KR" sz="1200" dirty="0"/>
              <a:t>3-20210406084023203796</a:t>
            </a:r>
          </a:p>
          <a:p>
            <a:r>
              <a:rPr lang="en-US" altLang="ko-KR" sz="1200" dirty="0"/>
              <a:t>3-20220406084023203796</a:t>
            </a:r>
          </a:p>
          <a:p>
            <a:r>
              <a:rPr lang="en-US" altLang="ko-KR" sz="1200" dirty="0"/>
              <a:t>3-20210406084023203796</a:t>
            </a:r>
          </a:p>
          <a:p>
            <a:r>
              <a:rPr lang="en-US" altLang="ko-KR" sz="1200" dirty="0"/>
              <a:t>3-20210406084023203796</a:t>
            </a:r>
          </a:p>
          <a:p>
            <a:endParaRPr lang="en-US" altLang="ko-KR" sz="12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EEFF18E-BD41-45D3-3F62-AFD08DA93D5F}"/>
              </a:ext>
            </a:extLst>
          </p:cNvPr>
          <p:cNvSpPr txBox="1"/>
          <p:nvPr/>
        </p:nvSpPr>
        <p:spPr>
          <a:xfrm flipH="1">
            <a:off x="9204865" y="4181558"/>
            <a:ext cx="2450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latinLnBrk="1"/>
            <a:r>
              <a:rPr lang="en-US" altLang="ko-KR" dirty="0">
                <a:latin typeface="Pretendard"/>
              </a:rPr>
              <a:t>Get</a:t>
            </a:r>
            <a:r>
              <a:rPr lang="ko-KR" altLang="en-US" dirty="0">
                <a:latin typeface="Pretendard"/>
              </a:rPr>
              <a:t>한 </a:t>
            </a:r>
            <a:r>
              <a:rPr lang="en-US" altLang="ko-KR" dirty="0">
                <a:latin typeface="Pretendard"/>
              </a:rPr>
              <a:t>Sub</a:t>
            </a:r>
            <a:r>
              <a:rPr lang="ko-KR" altLang="en-US" dirty="0">
                <a:latin typeface="Pretendard"/>
              </a:rPr>
              <a:t>구조체 정보</a:t>
            </a:r>
          </a:p>
        </p:txBody>
      </p:sp>
    </p:spTree>
    <p:extLst>
      <p:ext uri="{BB962C8B-B14F-4D97-AF65-F5344CB8AC3E}">
        <p14:creationId xmlns:p14="http://schemas.microsoft.com/office/powerpoint/2010/main" val="1957135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4D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47829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9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retendard Black"/>
                  <a:ea typeface="+mj-ea"/>
                  <a:cs typeface="+mn-cs"/>
                </a:rPr>
                <a:t>3</a:t>
              </a:r>
              <a:endParaRPr kumimoji="0" lang="ko-KR" altLang="en-US" sz="19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Black"/>
                <a:ea typeface="+mj-ea"/>
                <a:cs typeface="+mn-cs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85401" y="3405932"/>
              <a:ext cx="3828227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6600" b="1" spc="-300" dirty="0" err="1">
                  <a:solidFill>
                    <a:prstClr val="white"/>
                  </a:solidFill>
                  <a:latin typeface="Pretendard"/>
                </a:rPr>
                <a:t>Sub_Delete</a:t>
              </a:r>
              <a:endParaRPr lang="en-US" altLang="ko-KR" sz="6600" b="1" spc="-300" dirty="0">
                <a:solidFill>
                  <a:prstClr val="white"/>
                </a:solidFill>
                <a:latin typeface="Pretendard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70049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2C7E914-0685-2722-0E9F-4F3FDB028ADA}"/>
              </a:ext>
            </a:extLst>
          </p:cNvPr>
          <p:cNvSpPr/>
          <p:nvPr/>
        </p:nvSpPr>
        <p:spPr>
          <a:xfrm>
            <a:off x="727211" y="1134767"/>
            <a:ext cx="10774890" cy="1187116"/>
          </a:xfrm>
          <a:prstGeom prst="rect">
            <a:avLst/>
          </a:prstGeom>
          <a:solidFill>
            <a:srgbClr val="224D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DDDB6C3-4A5F-BAE6-CE7F-A3FFF1CCA70D}"/>
              </a:ext>
            </a:extLst>
          </p:cNvPr>
          <p:cNvSpPr/>
          <p:nvPr/>
        </p:nvSpPr>
        <p:spPr>
          <a:xfrm>
            <a:off x="1163052" y="2999372"/>
            <a:ext cx="2020913" cy="2121304"/>
          </a:xfrm>
          <a:prstGeom prst="roundRect">
            <a:avLst/>
          </a:prstGeom>
          <a:noFill/>
          <a:ln w="28575">
            <a:solidFill>
              <a:srgbClr val="224D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307CDAA-73E3-FD25-9663-5B865D6674D6}"/>
              </a:ext>
            </a:extLst>
          </p:cNvPr>
          <p:cNvSpPr/>
          <p:nvPr/>
        </p:nvSpPr>
        <p:spPr>
          <a:xfrm>
            <a:off x="4178865" y="3007184"/>
            <a:ext cx="2020913" cy="2121304"/>
          </a:xfrm>
          <a:prstGeom prst="roundRect">
            <a:avLst/>
          </a:prstGeom>
          <a:noFill/>
          <a:ln w="28575">
            <a:solidFill>
              <a:srgbClr val="224D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0D377A-240E-6571-07BD-FA799190116A}"/>
              </a:ext>
            </a:extLst>
          </p:cNvPr>
          <p:cNvSpPr txBox="1"/>
          <p:nvPr/>
        </p:nvSpPr>
        <p:spPr>
          <a:xfrm flipH="1">
            <a:off x="1163052" y="5120676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latinLnBrk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/>
              </a:rPr>
              <a:t>Input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Pretendard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F9F1DE-4350-18B7-30E6-446EA8DA485E}"/>
              </a:ext>
            </a:extLst>
          </p:cNvPr>
          <p:cNvSpPr txBox="1"/>
          <p:nvPr/>
        </p:nvSpPr>
        <p:spPr>
          <a:xfrm flipH="1">
            <a:off x="4317209" y="5137487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latinLnBrk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/>
              </a:rPr>
              <a:t>Return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Pretendard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DBA7C89-EE52-9469-C70B-97EB7FF92135}"/>
              </a:ext>
            </a:extLst>
          </p:cNvPr>
          <p:cNvSpPr/>
          <p:nvPr/>
        </p:nvSpPr>
        <p:spPr>
          <a:xfrm>
            <a:off x="727211" y="2817690"/>
            <a:ext cx="5919537" cy="3383056"/>
          </a:xfrm>
          <a:prstGeom prst="rect">
            <a:avLst/>
          </a:prstGeom>
          <a:noFill/>
          <a:ln w="12700" cap="flat" cmpd="sng" algn="ctr">
            <a:solidFill>
              <a:srgbClr val="224D6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1EC641C-1E47-8F7E-3009-DA43124ABBB1}"/>
              </a:ext>
            </a:extLst>
          </p:cNvPr>
          <p:cNvSpPr/>
          <p:nvPr/>
        </p:nvSpPr>
        <p:spPr>
          <a:xfrm>
            <a:off x="7489066" y="2817690"/>
            <a:ext cx="4013035" cy="3383056"/>
          </a:xfrm>
          <a:prstGeom prst="rect">
            <a:avLst/>
          </a:prstGeom>
          <a:noFill/>
          <a:ln w="12700" cap="flat" cmpd="sng" algn="ctr">
            <a:solidFill>
              <a:srgbClr val="224D6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F68848-A4EE-97C5-DCF3-6956D1FF07F5}"/>
              </a:ext>
            </a:extLst>
          </p:cNvPr>
          <p:cNvSpPr txBox="1"/>
          <p:nvPr/>
        </p:nvSpPr>
        <p:spPr>
          <a:xfrm flipH="1">
            <a:off x="7489066" y="3747042"/>
            <a:ext cx="397572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14400" latinLnBrk="1"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/>
              </a:rPr>
              <a:t>인자로 들어온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/>
              </a:rPr>
              <a:t>SUB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/>
              </a:rPr>
              <a:t>구조체의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retendard"/>
              </a:rPr>
              <a:t>ri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/>
              </a:rPr>
              <a:t>에 해당하는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/>
              </a:rPr>
              <a:t>SUB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/>
              </a:rPr>
              <a:t>를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/>
              </a:rPr>
              <a:t>DB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/>
              </a:rPr>
              <a:t>에서 삭제하는 함수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Pretendard"/>
            </a:endParaRPr>
          </a:p>
          <a:p>
            <a:pPr defTabSz="914400" latinLnBrk="1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Pretendard"/>
            </a:endParaRPr>
          </a:p>
          <a:p>
            <a:pPr marL="285750" indent="-285750" defTabSz="914400" latinLnBrk="1"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/>
              </a:rPr>
              <a:t>인자로 들어온 구조체의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retendard"/>
              </a:rPr>
              <a:t>ri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/>
              </a:rPr>
              <a:t>가 존재하지 않거나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/>
              </a:rPr>
              <a:t>,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/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/>
              </a:rPr>
              <a:t>SUB.DB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/>
              </a:rPr>
              <a:t>에 데이터가 없다면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/>
              </a:rPr>
              <a:t>NULL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/>
              </a:rPr>
              <a:t>반환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Pretendard"/>
            </a:endParaRPr>
          </a:p>
          <a:p>
            <a:pPr marL="285750" indent="-285750" defTabSz="914400" latinLnBrk="1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Pretendard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B33BC1-6161-9308-75BC-30E117DF1155}"/>
              </a:ext>
            </a:extLst>
          </p:cNvPr>
          <p:cNvSpPr txBox="1"/>
          <p:nvPr/>
        </p:nvSpPr>
        <p:spPr>
          <a:xfrm>
            <a:off x="727211" y="1367992"/>
            <a:ext cx="10557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latinLnBrk="1"/>
            <a:r>
              <a:rPr lang="it-IT" altLang="ko-KR" sz="3200" spc="-150" dirty="0">
                <a:solidFill>
                  <a:prstClr val="white"/>
                </a:solidFill>
                <a:latin typeface="Pretendard"/>
              </a:rPr>
              <a:t>SUB* Sub_Delete(SUB* sub)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BB89097-18F4-8349-C5DC-1DC203F93849}"/>
              </a:ext>
            </a:extLst>
          </p:cNvPr>
          <p:cNvSpPr/>
          <p:nvPr/>
        </p:nvSpPr>
        <p:spPr>
          <a:xfrm>
            <a:off x="961276" y="5521959"/>
            <a:ext cx="2469258" cy="485203"/>
          </a:xfrm>
          <a:prstGeom prst="rect">
            <a:avLst/>
          </a:prstGeom>
          <a:solidFill>
            <a:srgbClr val="224D6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5C9553C-7D71-E56D-F764-8B69917DFAAD}"/>
              </a:ext>
            </a:extLst>
          </p:cNvPr>
          <p:cNvSpPr txBox="1"/>
          <p:nvPr/>
        </p:nvSpPr>
        <p:spPr>
          <a:xfrm>
            <a:off x="1120733" y="5594277"/>
            <a:ext cx="2257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latinLnBrk="1"/>
            <a:r>
              <a:rPr lang="ko-KR" altLang="en-US" sz="1600" dirty="0">
                <a:solidFill>
                  <a:schemeClr val="bg1"/>
                </a:solidFill>
                <a:latin typeface="Pretendard"/>
              </a:rPr>
              <a:t>삭제할 </a:t>
            </a:r>
            <a:r>
              <a:rPr lang="en-US" altLang="ko-KR" sz="1600" dirty="0">
                <a:solidFill>
                  <a:schemeClr val="bg1"/>
                </a:solidFill>
                <a:latin typeface="Pretendard"/>
              </a:rPr>
              <a:t>SUB</a:t>
            </a:r>
            <a:r>
              <a:rPr lang="ko-KR" altLang="en-US" sz="1600" dirty="0">
                <a:solidFill>
                  <a:schemeClr val="bg1"/>
                </a:solidFill>
                <a:latin typeface="Pretendard"/>
              </a:rPr>
              <a:t>구조체 정보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29C7142-2CF2-78CD-1D8C-B10FDEAF6CE6}"/>
              </a:ext>
            </a:extLst>
          </p:cNvPr>
          <p:cNvSpPr/>
          <p:nvPr/>
        </p:nvSpPr>
        <p:spPr>
          <a:xfrm>
            <a:off x="3920606" y="5519920"/>
            <a:ext cx="2469258" cy="485203"/>
          </a:xfrm>
          <a:prstGeom prst="rect">
            <a:avLst/>
          </a:prstGeom>
          <a:solidFill>
            <a:srgbClr val="224D6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04166E-9BB7-3BA6-1C14-D9D1D5FD8574}"/>
              </a:ext>
            </a:extLst>
          </p:cNvPr>
          <p:cNvSpPr txBox="1"/>
          <p:nvPr/>
        </p:nvSpPr>
        <p:spPr>
          <a:xfrm>
            <a:off x="4026560" y="5590622"/>
            <a:ext cx="2257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latinLnBrk="1"/>
            <a:r>
              <a:rPr lang="ko-KR" altLang="en-US" sz="1600" dirty="0">
                <a:solidFill>
                  <a:schemeClr val="bg1"/>
                </a:solidFill>
                <a:latin typeface="Pretendard"/>
              </a:rPr>
              <a:t>삭제한 </a:t>
            </a:r>
            <a:r>
              <a:rPr lang="en-US" altLang="ko-KR" sz="1600" dirty="0">
                <a:solidFill>
                  <a:schemeClr val="bg1"/>
                </a:solidFill>
                <a:latin typeface="Pretendard"/>
              </a:rPr>
              <a:t>SUB</a:t>
            </a:r>
            <a:r>
              <a:rPr lang="ko-KR" altLang="en-US" sz="1600" dirty="0">
                <a:solidFill>
                  <a:schemeClr val="bg1"/>
                </a:solidFill>
                <a:latin typeface="Pretendard"/>
              </a:rPr>
              <a:t>구조체 정보</a:t>
            </a:r>
          </a:p>
        </p:txBody>
      </p:sp>
      <p:sp>
        <p:nvSpPr>
          <p:cNvPr id="2" name="같음 기호 1">
            <a:extLst>
              <a:ext uri="{FF2B5EF4-FFF2-40B4-BE49-F238E27FC236}">
                <a16:creationId xmlns:a16="http://schemas.microsoft.com/office/drawing/2014/main" id="{0DEAC317-54C5-6849-9B34-800675E9A3B6}"/>
              </a:ext>
            </a:extLst>
          </p:cNvPr>
          <p:cNvSpPr/>
          <p:nvPr/>
        </p:nvSpPr>
        <p:spPr>
          <a:xfrm>
            <a:off x="3402928" y="3896940"/>
            <a:ext cx="598786" cy="485203"/>
          </a:xfrm>
          <a:prstGeom prst="mathEqual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1E5F068-9E4A-FA67-5656-946C4AD08901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rgbClr val="224D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E7A8101-B1DC-BC66-AFE2-2BE960EE995F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Pretendard"/>
                <a:cs typeface="+mn-cs"/>
              </a:rPr>
              <a:t>Part 3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224D60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620829-51B2-1D71-7FB5-EE2C6D355C5F}"/>
              </a:ext>
            </a:extLst>
          </p:cNvPr>
          <p:cNvSpPr txBox="1"/>
          <p:nvPr/>
        </p:nvSpPr>
        <p:spPr>
          <a:xfrm>
            <a:off x="1163052" y="272716"/>
            <a:ext cx="2259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rgbClr val="3B6375"/>
                </a:solidFill>
              </a:rPr>
              <a:t>Subscription </a:t>
            </a:r>
            <a:r>
              <a:rPr lang="ko-KR" altLang="en-US" sz="2800" b="1" spc="-300" dirty="0">
                <a:solidFill>
                  <a:srgbClr val="3B6375"/>
                </a:solidFill>
              </a:rPr>
              <a:t>함수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D24EB5-CAF0-53EF-92E6-263C02C656C7}"/>
              </a:ext>
            </a:extLst>
          </p:cNvPr>
          <p:cNvSpPr txBox="1"/>
          <p:nvPr/>
        </p:nvSpPr>
        <p:spPr>
          <a:xfrm>
            <a:off x="1208123" y="3073513"/>
            <a:ext cx="2523772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err="1"/>
              <a:t>rn</a:t>
            </a:r>
            <a:r>
              <a:rPr lang="en-US" altLang="ko-KR" sz="1100" dirty="0"/>
              <a:t> : Sub1</a:t>
            </a:r>
          </a:p>
          <a:p>
            <a:r>
              <a:rPr lang="en-US" altLang="ko-KR" sz="1100" dirty="0" err="1"/>
              <a:t>ri</a:t>
            </a:r>
            <a:r>
              <a:rPr lang="en-US" altLang="ko-KR" sz="1100" dirty="0"/>
              <a:t>  : </a:t>
            </a:r>
            <a:r>
              <a:rPr lang="en-US" altLang="ko-KR" sz="1100" dirty="0">
                <a:highlight>
                  <a:srgbClr val="FFFF00"/>
                </a:highlight>
              </a:rPr>
              <a:t>23-2022040684653299304</a:t>
            </a:r>
          </a:p>
          <a:p>
            <a:r>
              <a:rPr lang="en-US" altLang="ko-KR" sz="1100" dirty="0"/>
              <a:t>nu : </a:t>
            </a:r>
            <a:r>
              <a:rPr lang="en-US" altLang="ko-KR" sz="1050" dirty="0">
                <a:hlinkClick r:id="rId2"/>
              </a:rPr>
              <a:t>http://223.131.176.101:3000/ct=json</a:t>
            </a:r>
            <a:endParaRPr lang="en-US" altLang="ko-KR" sz="1050" dirty="0"/>
          </a:p>
          <a:p>
            <a:r>
              <a:rPr lang="en-US" altLang="ko-KR" sz="1100" dirty="0"/>
              <a:t>net : 1</a:t>
            </a:r>
          </a:p>
          <a:p>
            <a:r>
              <a:rPr lang="en-US" altLang="ko-KR" sz="1100" dirty="0"/>
              <a:t>pi : 3-20220406084023203796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sur : test/test/test/test1</a:t>
            </a:r>
          </a:p>
          <a:p>
            <a:r>
              <a:rPr lang="en-US" altLang="ko-KR" sz="1100" dirty="0" err="1"/>
              <a:t>ct</a:t>
            </a:r>
            <a:r>
              <a:rPr lang="ko-KR" altLang="en-US" sz="1100" dirty="0"/>
              <a:t> </a:t>
            </a:r>
            <a:r>
              <a:rPr lang="en-US" altLang="ko-KR" sz="1100" dirty="0"/>
              <a:t>: 20220406T084653</a:t>
            </a:r>
          </a:p>
          <a:p>
            <a:r>
              <a:rPr lang="en-US" altLang="ko-KR" sz="1100" dirty="0"/>
              <a:t>et : 20260406T084653</a:t>
            </a:r>
          </a:p>
          <a:p>
            <a:r>
              <a:rPr lang="en-US" altLang="ko-KR" sz="1100" dirty="0" err="1"/>
              <a:t>lt</a:t>
            </a:r>
            <a:r>
              <a:rPr lang="en-US" altLang="ko-KR" sz="1100" dirty="0"/>
              <a:t> : 20220406T084653</a:t>
            </a:r>
          </a:p>
          <a:p>
            <a:r>
              <a:rPr lang="en-US" altLang="ko-KR" sz="1100" dirty="0"/>
              <a:t>ty : 23</a:t>
            </a:r>
          </a:p>
          <a:p>
            <a:r>
              <a:rPr lang="en-US" altLang="ko-KR" sz="1100" dirty="0" err="1"/>
              <a:t>nct</a:t>
            </a:r>
            <a:r>
              <a:rPr lang="en-US" altLang="ko-KR" sz="1100" dirty="0"/>
              <a:t> : 1</a:t>
            </a:r>
          </a:p>
          <a:p>
            <a:endParaRPr lang="en-US" altLang="ko-KR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C8C257-246E-3707-C7B7-36939282A2D5}"/>
              </a:ext>
            </a:extLst>
          </p:cNvPr>
          <p:cNvSpPr txBox="1"/>
          <p:nvPr/>
        </p:nvSpPr>
        <p:spPr>
          <a:xfrm>
            <a:off x="4257886" y="3073513"/>
            <a:ext cx="2523772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err="1"/>
              <a:t>rn</a:t>
            </a:r>
            <a:r>
              <a:rPr lang="en-US" altLang="ko-KR" sz="1100" dirty="0"/>
              <a:t> : Sub1</a:t>
            </a:r>
          </a:p>
          <a:p>
            <a:r>
              <a:rPr lang="en-US" altLang="ko-KR" sz="1100" dirty="0" err="1"/>
              <a:t>ri</a:t>
            </a:r>
            <a:r>
              <a:rPr lang="en-US" altLang="ko-KR" sz="1100" dirty="0"/>
              <a:t>  : </a:t>
            </a:r>
            <a:r>
              <a:rPr lang="en-US" altLang="ko-KR" sz="1100" dirty="0">
                <a:highlight>
                  <a:srgbClr val="FFFF00"/>
                </a:highlight>
              </a:rPr>
              <a:t>23-2022040684653299304</a:t>
            </a:r>
          </a:p>
          <a:p>
            <a:r>
              <a:rPr lang="en-US" altLang="ko-KR" sz="1100" dirty="0"/>
              <a:t>nu : </a:t>
            </a:r>
            <a:r>
              <a:rPr lang="en-US" altLang="ko-KR" sz="1050" dirty="0">
                <a:hlinkClick r:id="rId2"/>
              </a:rPr>
              <a:t>http://223.131.176.101:3000/ct=json</a:t>
            </a:r>
            <a:endParaRPr lang="en-US" altLang="ko-KR" sz="1050" dirty="0"/>
          </a:p>
          <a:p>
            <a:r>
              <a:rPr lang="en-US" altLang="ko-KR" sz="1100" dirty="0"/>
              <a:t>net : 1</a:t>
            </a:r>
          </a:p>
          <a:p>
            <a:r>
              <a:rPr lang="en-US" altLang="ko-KR" sz="1100" dirty="0"/>
              <a:t>pi : 3-20220406084023203796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sur : test/test/test/test1</a:t>
            </a:r>
          </a:p>
          <a:p>
            <a:r>
              <a:rPr lang="en-US" altLang="ko-KR" sz="1100" dirty="0" err="1"/>
              <a:t>ct</a:t>
            </a:r>
            <a:r>
              <a:rPr lang="ko-KR" altLang="en-US" sz="1100" dirty="0"/>
              <a:t> </a:t>
            </a:r>
            <a:r>
              <a:rPr lang="en-US" altLang="ko-KR" sz="1100" dirty="0"/>
              <a:t>: 20220406T084653</a:t>
            </a:r>
          </a:p>
          <a:p>
            <a:r>
              <a:rPr lang="en-US" altLang="ko-KR" sz="1100" dirty="0"/>
              <a:t>et : 20260406T084653</a:t>
            </a:r>
          </a:p>
          <a:p>
            <a:r>
              <a:rPr lang="en-US" altLang="ko-KR" sz="1100" dirty="0" err="1"/>
              <a:t>lt</a:t>
            </a:r>
            <a:r>
              <a:rPr lang="en-US" altLang="ko-KR" sz="1100" dirty="0"/>
              <a:t> : 20220406T084653</a:t>
            </a:r>
          </a:p>
          <a:p>
            <a:r>
              <a:rPr lang="en-US" altLang="ko-KR" sz="1100" dirty="0"/>
              <a:t>ty : 23</a:t>
            </a:r>
          </a:p>
          <a:p>
            <a:r>
              <a:rPr lang="en-US" altLang="ko-KR" sz="1100" dirty="0" err="1"/>
              <a:t>nct</a:t>
            </a:r>
            <a:r>
              <a:rPr lang="en-US" altLang="ko-KR" sz="1100" dirty="0"/>
              <a:t> : 1</a:t>
            </a:r>
          </a:p>
          <a:p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064302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rgbClr val="224D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ECD2B69-C33B-FB22-6597-BA8944F53430}"/>
              </a:ext>
            </a:extLst>
          </p:cNvPr>
          <p:cNvSpPr/>
          <p:nvPr/>
        </p:nvSpPr>
        <p:spPr>
          <a:xfrm>
            <a:off x="3491785" y="1759219"/>
            <a:ext cx="1948862" cy="4221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93C9CA8-1E00-AC9B-18EB-6B0E9D14697E}"/>
              </a:ext>
            </a:extLst>
          </p:cNvPr>
          <p:cNvSpPr txBox="1"/>
          <p:nvPr/>
        </p:nvSpPr>
        <p:spPr>
          <a:xfrm>
            <a:off x="3402676" y="1410905"/>
            <a:ext cx="14174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SUB.db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B11A453-8E90-7B82-3C7E-4DDB8A55C4E2}"/>
              </a:ext>
            </a:extLst>
          </p:cNvPr>
          <p:cNvSpPr txBox="1"/>
          <p:nvPr/>
        </p:nvSpPr>
        <p:spPr>
          <a:xfrm>
            <a:off x="3495250" y="1743299"/>
            <a:ext cx="1948862" cy="369332"/>
          </a:xfrm>
          <a:prstGeom prst="rect">
            <a:avLst/>
          </a:prstGeom>
          <a:solidFill>
            <a:srgbClr val="224D60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Key(label)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D210E93-DCA1-4C64-69C0-36FA86D5C19B}"/>
              </a:ext>
            </a:extLst>
          </p:cNvPr>
          <p:cNvSpPr/>
          <p:nvPr/>
        </p:nvSpPr>
        <p:spPr>
          <a:xfrm>
            <a:off x="5440647" y="1739290"/>
            <a:ext cx="2664051" cy="4241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862B467-E804-1FFC-57CE-6E990C2FC60D}"/>
              </a:ext>
            </a:extLst>
          </p:cNvPr>
          <p:cNvSpPr txBox="1"/>
          <p:nvPr/>
        </p:nvSpPr>
        <p:spPr>
          <a:xfrm>
            <a:off x="5446672" y="1744976"/>
            <a:ext cx="2660602" cy="369332"/>
          </a:xfrm>
          <a:prstGeom prst="rect">
            <a:avLst/>
          </a:prstGeom>
          <a:solidFill>
            <a:srgbClr val="224D6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Value(</a:t>
            </a:r>
            <a:r>
              <a:rPr lang="en-US" altLang="ko-KR" dirty="0" err="1">
                <a:solidFill>
                  <a:schemeClr val="bg1"/>
                </a:solidFill>
                <a:latin typeface="+mn-ea"/>
              </a:rPr>
              <a:t>uri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)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9641187-0CA9-16CE-0936-FDCD949E54E5}"/>
              </a:ext>
            </a:extLst>
          </p:cNvPr>
          <p:cNvCxnSpPr>
            <a:cxnSpLocks/>
          </p:cNvCxnSpPr>
          <p:nvPr/>
        </p:nvCxnSpPr>
        <p:spPr>
          <a:xfrm>
            <a:off x="3491785" y="3956798"/>
            <a:ext cx="4626256" cy="0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136D4807-C022-93D7-343D-57393CA7D693}"/>
              </a:ext>
            </a:extLst>
          </p:cNvPr>
          <p:cNvSpPr/>
          <p:nvPr/>
        </p:nvSpPr>
        <p:spPr>
          <a:xfrm>
            <a:off x="9209145" y="1924765"/>
            <a:ext cx="2523772" cy="2216420"/>
          </a:xfrm>
          <a:prstGeom prst="roundRect">
            <a:avLst/>
          </a:prstGeom>
          <a:noFill/>
          <a:ln w="28575">
            <a:solidFill>
              <a:srgbClr val="224D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18EF4D0-EDF0-7FAE-9CD1-EDF38576AFED}"/>
              </a:ext>
            </a:extLst>
          </p:cNvPr>
          <p:cNvSpPr txBox="1"/>
          <p:nvPr/>
        </p:nvSpPr>
        <p:spPr>
          <a:xfrm>
            <a:off x="9253776" y="2029382"/>
            <a:ext cx="2523772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err="1"/>
              <a:t>rn</a:t>
            </a:r>
            <a:r>
              <a:rPr lang="en-US" altLang="ko-KR" sz="1100" dirty="0"/>
              <a:t> : Sub1</a:t>
            </a:r>
          </a:p>
          <a:p>
            <a:r>
              <a:rPr lang="en-US" altLang="ko-KR" sz="1100" dirty="0" err="1"/>
              <a:t>ri</a:t>
            </a:r>
            <a:r>
              <a:rPr lang="en-US" altLang="ko-KR" sz="1100" dirty="0"/>
              <a:t>  : </a:t>
            </a:r>
            <a:r>
              <a:rPr lang="en-US" altLang="ko-KR" sz="1100" dirty="0">
                <a:highlight>
                  <a:srgbClr val="FFFF00"/>
                </a:highlight>
              </a:rPr>
              <a:t>23-2022040684653299304</a:t>
            </a:r>
          </a:p>
          <a:p>
            <a:r>
              <a:rPr lang="en-US" altLang="ko-KR" sz="1100" dirty="0"/>
              <a:t>nu : </a:t>
            </a:r>
            <a:r>
              <a:rPr lang="en-US" altLang="ko-KR" sz="1050" dirty="0">
                <a:hlinkClick r:id="rId2"/>
              </a:rPr>
              <a:t>http://223.131.176.101:3000/ct=json</a:t>
            </a:r>
            <a:endParaRPr lang="en-US" altLang="ko-KR" sz="1050" dirty="0"/>
          </a:p>
          <a:p>
            <a:r>
              <a:rPr lang="en-US" altLang="ko-KR" sz="1100" dirty="0"/>
              <a:t>net : 1</a:t>
            </a:r>
          </a:p>
          <a:p>
            <a:r>
              <a:rPr lang="en-US" altLang="ko-KR" sz="1100" dirty="0"/>
              <a:t>pi : 3-20220406084023203796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sur : test/test/test/test1</a:t>
            </a:r>
          </a:p>
          <a:p>
            <a:r>
              <a:rPr lang="en-US" altLang="ko-KR" sz="1100" dirty="0" err="1"/>
              <a:t>ct</a:t>
            </a:r>
            <a:r>
              <a:rPr lang="ko-KR" altLang="en-US" sz="1100" dirty="0"/>
              <a:t> </a:t>
            </a:r>
            <a:r>
              <a:rPr lang="en-US" altLang="ko-KR" sz="1100" dirty="0"/>
              <a:t>: 20220406T084653</a:t>
            </a:r>
          </a:p>
          <a:p>
            <a:r>
              <a:rPr lang="en-US" altLang="ko-KR" sz="1100" dirty="0"/>
              <a:t>et : 20260406T084653</a:t>
            </a:r>
          </a:p>
          <a:p>
            <a:r>
              <a:rPr lang="en-US" altLang="ko-KR" sz="1100" dirty="0" err="1"/>
              <a:t>lt</a:t>
            </a:r>
            <a:r>
              <a:rPr lang="en-US" altLang="ko-KR" sz="1100" dirty="0"/>
              <a:t> : 20220406T084653</a:t>
            </a:r>
          </a:p>
          <a:p>
            <a:r>
              <a:rPr lang="en-US" altLang="ko-KR" sz="1100" dirty="0"/>
              <a:t>ty : 23</a:t>
            </a:r>
          </a:p>
          <a:p>
            <a:r>
              <a:rPr lang="en-US" altLang="ko-KR" sz="1100" dirty="0" err="1"/>
              <a:t>nct</a:t>
            </a:r>
            <a:r>
              <a:rPr lang="en-US" altLang="ko-KR" sz="1100" dirty="0"/>
              <a:t> : 1</a:t>
            </a:r>
          </a:p>
          <a:p>
            <a:endParaRPr lang="en-US" altLang="ko-KR" sz="1100" dirty="0"/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A9C1F588-B540-A377-2543-6CE4AFC85490}"/>
              </a:ext>
            </a:extLst>
          </p:cNvPr>
          <p:cNvCxnSpPr>
            <a:cxnSpLocks/>
          </p:cNvCxnSpPr>
          <p:nvPr/>
        </p:nvCxnSpPr>
        <p:spPr>
          <a:xfrm>
            <a:off x="8446698" y="2372830"/>
            <a:ext cx="75816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F1D65AFB-0766-9579-B843-80326CC1612F}"/>
              </a:ext>
            </a:extLst>
          </p:cNvPr>
          <p:cNvCxnSpPr>
            <a:cxnSpLocks/>
          </p:cNvCxnSpPr>
          <p:nvPr/>
        </p:nvCxnSpPr>
        <p:spPr>
          <a:xfrm>
            <a:off x="2702385" y="5222501"/>
            <a:ext cx="75816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오른쪽 중괄호 31">
            <a:extLst>
              <a:ext uri="{FF2B5EF4-FFF2-40B4-BE49-F238E27FC236}">
                <a16:creationId xmlns:a16="http://schemas.microsoft.com/office/drawing/2014/main" id="{0F110D4F-554B-221C-2E6C-ACF115449888}"/>
              </a:ext>
            </a:extLst>
          </p:cNvPr>
          <p:cNvSpPr/>
          <p:nvPr/>
        </p:nvSpPr>
        <p:spPr>
          <a:xfrm>
            <a:off x="8207115" y="2112631"/>
            <a:ext cx="187377" cy="1694266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FA72EF7-7C80-62C7-CD03-2F26E34E36B3}"/>
              </a:ext>
            </a:extLst>
          </p:cNvPr>
          <p:cNvSpPr txBox="1"/>
          <p:nvPr/>
        </p:nvSpPr>
        <p:spPr>
          <a:xfrm>
            <a:off x="5446158" y="2098737"/>
            <a:ext cx="28322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highlight>
                  <a:srgbClr val="FFFF00"/>
                </a:highlight>
              </a:rPr>
              <a:t>23-202204068465329930</a:t>
            </a:r>
          </a:p>
          <a:p>
            <a:r>
              <a:rPr lang="en-US" altLang="ko-KR" sz="1200" dirty="0"/>
              <a:t>Sub1 </a:t>
            </a:r>
            <a:r>
              <a:rPr lang="en-US" altLang="ko-KR" sz="1200" dirty="0">
                <a:hlinkClick r:id="rId2"/>
              </a:rPr>
              <a:t>http://223.131.176.101:3000/ct=json</a:t>
            </a:r>
            <a:endParaRPr lang="en-US" altLang="ko-KR" sz="1200" dirty="0"/>
          </a:p>
          <a:p>
            <a:r>
              <a:rPr lang="en-US" altLang="ko-KR" sz="1200" dirty="0"/>
              <a:t>1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</a:rPr>
              <a:t>(net)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test/test/test/test1</a:t>
            </a:r>
          </a:p>
          <a:p>
            <a:r>
              <a:rPr lang="en-US" altLang="ko-KR" sz="1200" dirty="0"/>
              <a:t>20220406T084653</a:t>
            </a:r>
          </a:p>
          <a:p>
            <a:r>
              <a:rPr lang="en-US" altLang="ko-KR" sz="1200" dirty="0"/>
              <a:t>20260406T084653</a:t>
            </a:r>
          </a:p>
          <a:p>
            <a:r>
              <a:rPr lang="en-US" altLang="ko-KR" sz="1200" dirty="0"/>
              <a:t>20220406T084653</a:t>
            </a:r>
          </a:p>
          <a:p>
            <a:r>
              <a:rPr lang="en-US" altLang="ko-KR" sz="1200" dirty="0"/>
              <a:t>23</a:t>
            </a:r>
          </a:p>
          <a:p>
            <a:r>
              <a:rPr lang="en-US" altLang="ko-KR" sz="1200" dirty="0"/>
              <a:t>1</a:t>
            </a:r>
          </a:p>
          <a:p>
            <a:r>
              <a:rPr lang="en-US" altLang="ko-KR" sz="1200" dirty="0"/>
              <a:t>23-202104068465329930</a:t>
            </a:r>
          </a:p>
          <a:p>
            <a:r>
              <a:rPr lang="en-US" altLang="ko-KR" sz="1200" dirty="0"/>
              <a:t>Sub2</a:t>
            </a:r>
          </a:p>
          <a:p>
            <a:r>
              <a:rPr lang="en-US" altLang="ko-KR" sz="1200" dirty="0">
                <a:hlinkClick r:id="rId2"/>
              </a:rPr>
              <a:t>http://223.131.176.101:3000/ct=json</a:t>
            </a:r>
            <a:endParaRPr lang="en-US" altLang="ko-KR" sz="1200" dirty="0"/>
          </a:p>
          <a:p>
            <a:r>
              <a:rPr lang="en-US" altLang="ko-KR" sz="1200" dirty="0"/>
              <a:t>4 </a:t>
            </a: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</a:rPr>
              <a:t>(net)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test/test/test/test2</a:t>
            </a:r>
            <a:endParaRPr lang="en-US" altLang="ko-KR" sz="12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altLang="ko-KR" sz="1200" dirty="0"/>
              <a:t>20210406T084653</a:t>
            </a:r>
          </a:p>
          <a:p>
            <a:r>
              <a:rPr lang="en-US" altLang="ko-KR" sz="1200" dirty="0"/>
              <a:t>20250406T084653</a:t>
            </a:r>
          </a:p>
          <a:p>
            <a:r>
              <a:rPr lang="en-US" altLang="ko-KR" sz="1200" dirty="0"/>
              <a:t>20210406T084653</a:t>
            </a:r>
          </a:p>
          <a:p>
            <a:r>
              <a:rPr lang="en-US" altLang="ko-KR" sz="1200" dirty="0"/>
              <a:t>23</a:t>
            </a:r>
          </a:p>
          <a:p>
            <a:r>
              <a:rPr lang="en-US" altLang="ko-KR" sz="1200" dirty="0"/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40184B6-3C39-0D6F-5DDB-FA433E9369B4}"/>
              </a:ext>
            </a:extLst>
          </p:cNvPr>
          <p:cNvSpPr txBox="1"/>
          <p:nvPr/>
        </p:nvSpPr>
        <p:spPr>
          <a:xfrm>
            <a:off x="3460552" y="2090294"/>
            <a:ext cx="21637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3-20220406084023203796</a:t>
            </a:r>
          </a:p>
          <a:p>
            <a:r>
              <a:rPr lang="en-US" altLang="ko-KR" sz="1200" dirty="0"/>
              <a:t>3-20210406084023203796</a:t>
            </a:r>
          </a:p>
          <a:p>
            <a:r>
              <a:rPr lang="en-US" altLang="ko-KR" sz="1200" dirty="0"/>
              <a:t>3-20220406084023203796</a:t>
            </a:r>
          </a:p>
          <a:p>
            <a:r>
              <a:rPr lang="en-US" altLang="ko-KR" sz="1200" dirty="0"/>
              <a:t>3-20210406084023203796</a:t>
            </a:r>
          </a:p>
          <a:p>
            <a:r>
              <a:rPr lang="en-US" altLang="ko-KR" sz="1200" dirty="0"/>
              <a:t>3-20220406084023203796</a:t>
            </a:r>
          </a:p>
          <a:p>
            <a:r>
              <a:rPr lang="en-US" altLang="ko-KR" sz="1200" dirty="0"/>
              <a:t>3-20210406084023203796</a:t>
            </a:r>
          </a:p>
          <a:p>
            <a:r>
              <a:rPr lang="en-US" altLang="ko-KR" sz="1200" dirty="0"/>
              <a:t>3-20220406084023203796</a:t>
            </a:r>
          </a:p>
          <a:p>
            <a:r>
              <a:rPr lang="en-US" altLang="ko-KR" sz="1200" dirty="0"/>
              <a:t>3-20210406084023203796</a:t>
            </a:r>
          </a:p>
          <a:p>
            <a:r>
              <a:rPr lang="en-US" altLang="ko-KR" sz="1200" dirty="0"/>
              <a:t>3-20220406084023203796</a:t>
            </a:r>
          </a:p>
          <a:p>
            <a:r>
              <a:rPr lang="en-US" altLang="ko-KR" sz="1200" dirty="0"/>
              <a:t>3-20220406084023203796</a:t>
            </a:r>
          </a:p>
          <a:p>
            <a:r>
              <a:rPr lang="en-US" altLang="ko-KR" sz="1200" dirty="0"/>
              <a:t>3-20210406084023203796</a:t>
            </a:r>
          </a:p>
          <a:p>
            <a:r>
              <a:rPr lang="en-US" altLang="ko-KR" sz="1200" dirty="0"/>
              <a:t>3-20220406084023203796</a:t>
            </a:r>
          </a:p>
          <a:p>
            <a:r>
              <a:rPr lang="en-US" altLang="ko-KR" sz="1200" dirty="0"/>
              <a:t>3-20210406084023203796</a:t>
            </a:r>
          </a:p>
          <a:p>
            <a:r>
              <a:rPr lang="en-US" altLang="ko-KR" sz="1200" dirty="0"/>
              <a:t>3-20220406084023203796</a:t>
            </a:r>
          </a:p>
          <a:p>
            <a:r>
              <a:rPr lang="en-US" altLang="ko-KR" sz="1200" dirty="0"/>
              <a:t>3-20210406084023203796</a:t>
            </a:r>
          </a:p>
          <a:p>
            <a:r>
              <a:rPr lang="en-US" altLang="ko-KR" sz="1200" dirty="0"/>
              <a:t>3-20220406084023203796</a:t>
            </a:r>
          </a:p>
          <a:p>
            <a:r>
              <a:rPr lang="en-US" altLang="ko-KR" sz="1200" dirty="0"/>
              <a:t>3-20210406084023203796</a:t>
            </a:r>
          </a:p>
          <a:p>
            <a:r>
              <a:rPr lang="en-US" altLang="ko-KR" sz="1200" dirty="0"/>
              <a:t>3-20220406084023203796</a:t>
            </a:r>
          </a:p>
          <a:p>
            <a:r>
              <a:rPr lang="en-US" altLang="ko-KR" sz="1200" dirty="0"/>
              <a:t>3-20210406084023203796</a:t>
            </a:r>
          </a:p>
          <a:p>
            <a:r>
              <a:rPr lang="en-US" altLang="ko-KR" sz="1200" dirty="0"/>
              <a:t>3-20210406084023203796</a:t>
            </a:r>
          </a:p>
          <a:p>
            <a:endParaRPr lang="en-US" altLang="ko-KR" sz="12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EEFF18E-BD41-45D3-3F62-AFD08DA93D5F}"/>
              </a:ext>
            </a:extLst>
          </p:cNvPr>
          <p:cNvSpPr txBox="1"/>
          <p:nvPr/>
        </p:nvSpPr>
        <p:spPr>
          <a:xfrm flipH="1">
            <a:off x="9188988" y="4155945"/>
            <a:ext cx="268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latinLnBrk="1"/>
            <a:r>
              <a:rPr lang="ko-KR" altLang="en-US">
                <a:latin typeface="Pretendard"/>
              </a:rPr>
              <a:t>삭제한 </a:t>
            </a:r>
            <a:r>
              <a:rPr lang="en-US" altLang="ko-KR" dirty="0">
                <a:latin typeface="Pretendard"/>
              </a:rPr>
              <a:t>Sub</a:t>
            </a:r>
            <a:r>
              <a:rPr lang="ko-KR" altLang="en-US" dirty="0">
                <a:latin typeface="Pretendard"/>
              </a:rPr>
              <a:t>구조체 정보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0FD264-8DD7-3290-8F2E-C612FE5515B5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Pretendard"/>
                <a:cs typeface="+mn-cs"/>
              </a:rPr>
              <a:t>Part 3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224D60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BA9B11-0BEC-6099-6217-FE4BAE5CAE9A}"/>
              </a:ext>
            </a:extLst>
          </p:cNvPr>
          <p:cNvSpPr txBox="1"/>
          <p:nvPr/>
        </p:nvSpPr>
        <p:spPr>
          <a:xfrm>
            <a:off x="1163052" y="272716"/>
            <a:ext cx="34191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spc="-300" dirty="0">
                <a:solidFill>
                  <a:srgbClr val="224D60"/>
                </a:solidFill>
                <a:latin typeface="Pretendard"/>
              </a:rPr>
              <a:t>SUB* </a:t>
            </a:r>
            <a:r>
              <a:rPr lang="en-US" altLang="ko-KR" sz="2800" b="1" spc="-300" dirty="0" err="1">
                <a:solidFill>
                  <a:srgbClr val="224D60"/>
                </a:solidFill>
                <a:latin typeface="Pretendard"/>
              </a:rPr>
              <a:t>Sub_Delete</a:t>
            </a:r>
            <a:r>
              <a:rPr lang="en-US" altLang="ko-KR" sz="2800" b="1" spc="-300" dirty="0">
                <a:solidFill>
                  <a:srgbClr val="224D60"/>
                </a:solidFill>
                <a:latin typeface="Pretendard"/>
              </a:rPr>
              <a:t>(SUB* sub)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4263BB1-BE40-9E1A-5A77-732D4CA975CF}"/>
              </a:ext>
            </a:extLst>
          </p:cNvPr>
          <p:cNvSpPr/>
          <p:nvPr/>
        </p:nvSpPr>
        <p:spPr>
          <a:xfrm>
            <a:off x="267804" y="1330176"/>
            <a:ext cx="2523772" cy="2216420"/>
          </a:xfrm>
          <a:prstGeom prst="roundRect">
            <a:avLst/>
          </a:prstGeom>
          <a:noFill/>
          <a:ln w="28575">
            <a:solidFill>
              <a:srgbClr val="224D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762377-3144-3727-F005-EDF0A5FBE00E}"/>
              </a:ext>
            </a:extLst>
          </p:cNvPr>
          <p:cNvSpPr txBox="1"/>
          <p:nvPr/>
        </p:nvSpPr>
        <p:spPr>
          <a:xfrm>
            <a:off x="312435" y="1434793"/>
            <a:ext cx="2523772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err="1"/>
              <a:t>rn</a:t>
            </a:r>
            <a:r>
              <a:rPr lang="en-US" altLang="ko-KR" sz="1100" dirty="0"/>
              <a:t> : Sub1</a:t>
            </a:r>
          </a:p>
          <a:p>
            <a:r>
              <a:rPr lang="en-US" altLang="ko-KR" sz="1100" dirty="0" err="1"/>
              <a:t>ri</a:t>
            </a:r>
            <a:r>
              <a:rPr lang="en-US" altLang="ko-KR" sz="1100" dirty="0"/>
              <a:t>  : </a:t>
            </a:r>
            <a:r>
              <a:rPr lang="en-US" altLang="ko-KR" sz="1100" dirty="0">
                <a:highlight>
                  <a:srgbClr val="FFFF00"/>
                </a:highlight>
              </a:rPr>
              <a:t>23-2022040684653299304</a:t>
            </a:r>
          </a:p>
          <a:p>
            <a:r>
              <a:rPr lang="en-US" altLang="ko-KR" sz="1100" dirty="0"/>
              <a:t>nu : </a:t>
            </a:r>
            <a:r>
              <a:rPr lang="en-US" altLang="ko-KR" sz="1050" dirty="0">
                <a:hlinkClick r:id="rId2"/>
              </a:rPr>
              <a:t>http://223.131.176.101:3000/ct=json</a:t>
            </a:r>
            <a:endParaRPr lang="en-US" altLang="ko-KR" sz="1050" dirty="0"/>
          </a:p>
          <a:p>
            <a:r>
              <a:rPr lang="en-US" altLang="ko-KR" sz="1100" dirty="0"/>
              <a:t>net : 1</a:t>
            </a:r>
          </a:p>
          <a:p>
            <a:r>
              <a:rPr lang="en-US" altLang="ko-KR" sz="1100" dirty="0"/>
              <a:t>pi : 3-20220406084023203796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sur : test/test/test/test1</a:t>
            </a:r>
          </a:p>
          <a:p>
            <a:r>
              <a:rPr lang="en-US" altLang="ko-KR" sz="1100" dirty="0" err="1"/>
              <a:t>ct</a:t>
            </a:r>
            <a:r>
              <a:rPr lang="ko-KR" altLang="en-US" sz="1100" dirty="0"/>
              <a:t> </a:t>
            </a:r>
            <a:r>
              <a:rPr lang="en-US" altLang="ko-KR" sz="1100" dirty="0"/>
              <a:t>: 20220406T084653</a:t>
            </a:r>
          </a:p>
          <a:p>
            <a:r>
              <a:rPr lang="en-US" altLang="ko-KR" sz="1100" dirty="0"/>
              <a:t>et : 20260406T084653</a:t>
            </a:r>
          </a:p>
          <a:p>
            <a:r>
              <a:rPr lang="en-US" altLang="ko-KR" sz="1100" dirty="0" err="1"/>
              <a:t>lt</a:t>
            </a:r>
            <a:r>
              <a:rPr lang="en-US" altLang="ko-KR" sz="1100" dirty="0"/>
              <a:t> : 20220406T084653</a:t>
            </a:r>
          </a:p>
          <a:p>
            <a:r>
              <a:rPr lang="en-US" altLang="ko-KR" sz="1100" dirty="0"/>
              <a:t>ty : 23</a:t>
            </a:r>
          </a:p>
          <a:p>
            <a:r>
              <a:rPr lang="en-US" altLang="ko-KR" sz="1100" dirty="0" err="1"/>
              <a:t>nct</a:t>
            </a:r>
            <a:r>
              <a:rPr lang="en-US" altLang="ko-KR" sz="1100" dirty="0"/>
              <a:t> : 1</a:t>
            </a:r>
          </a:p>
          <a:p>
            <a:endParaRPr lang="en-US" altLang="ko-KR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C1E3BB-3A38-60CE-85AF-EFEB6D76C9B5}"/>
              </a:ext>
            </a:extLst>
          </p:cNvPr>
          <p:cNvSpPr txBox="1"/>
          <p:nvPr/>
        </p:nvSpPr>
        <p:spPr>
          <a:xfrm flipH="1">
            <a:off x="189261" y="3603632"/>
            <a:ext cx="268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latinLnBrk="1"/>
            <a:r>
              <a:rPr lang="ko-KR" altLang="en-US" dirty="0">
                <a:latin typeface="Pretendard"/>
              </a:rPr>
              <a:t>삭제한 </a:t>
            </a:r>
            <a:r>
              <a:rPr lang="en-US" altLang="ko-KR" dirty="0">
                <a:latin typeface="Pretendard"/>
              </a:rPr>
              <a:t>Sub</a:t>
            </a:r>
            <a:r>
              <a:rPr lang="ko-KR" altLang="en-US" dirty="0">
                <a:latin typeface="Pretendard"/>
              </a:rPr>
              <a:t>구조체 정보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2BEFA57-0E9F-3E46-A7C0-E52F29B7480A}"/>
              </a:ext>
            </a:extLst>
          </p:cNvPr>
          <p:cNvCxnSpPr>
            <a:cxnSpLocks/>
          </p:cNvCxnSpPr>
          <p:nvPr/>
        </p:nvCxnSpPr>
        <p:spPr>
          <a:xfrm>
            <a:off x="1334574" y="3984977"/>
            <a:ext cx="0" cy="71126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F8D56C9-AD04-8D49-2AE4-543C796FE4C6}"/>
              </a:ext>
            </a:extLst>
          </p:cNvPr>
          <p:cNvSpPr txBox="1"/>
          <p:nvPr/>
        </p:nvSpPr>
        <p:spPr>
          <a:xfrm flipH="1">
            <a:off x="101746" y="5503039"/>
            <a:ext cx="268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latinLnBrk="1"/>
            <a:r>
              <a:rPr lang="en-US" altLang="ko-KR" dirty="0">
                <a:latin typeface="Pretendard"/>
              </a:rPr>
              <a:t>Ri</a:t>
            </a:r>
            <a:r>
              <a:rPr lang="ko-KR" altLang="en-US" dirty="0">
                <a:latin typeface="Pretendard"/>
              </a:rPr>
              <a:t>만 이용해 </a:t>
            </a:r>
            <a:r>
              <a:rPr lang="en-US" altLang="ko-KR" dirty="0">
                <a:latin typeface="Pretendard"/>
              </a:rPr>
              <a:t>DB</a:t>
            </a:r>
            <a:r>
              <a:rPr lang="ko-KR" altLang="en-US" dirty="0">
                <a:latin typeface="Pretendard"/>
              </a:rPr>
              <a:t>에서 탐색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3C04FF61-57E2-E484-8E1C-8704BE7B0D72}"/>
              </a:ext>
            </a:extLst>
          </p:cNvPr>
          <p:cNvSpPr/>
          <p:nvPr/>
        </p:nvSpPr>
        <p:spPr>
          <a:xfrm>
            <a:off x="184775" y="4989289"/>
            <a:ext cx="2523772" cy="499138"/>
          </a:xfrm>
          <a:prstGeom prst="roundRect">
            <a:avLst/>
          </a:prstGeom>
          <a:noFill/>
          <a:ln w="28575">
            <a:solidFill>
              <a:srgbClr val="224D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5C2D68-25BF-1D2E-7034-294C68D2AEFF}"/>
              </a:ext>
            </a:extLst>
          </p:cNvPr>
          <p:cNvSpPr txBox="1"/>
          <p:nvPr/>
        </p:nvSpPr>
        <p:spPr>
          <a:xfrm>
            <a:off x="273884" y="5068613"/>
            <a:ext cx="252377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ri</a:t>
            </a:r>
            <a:r>
              <a:rPr lang="en-US" altLang="ko-KR" sz="1400" dirty="0"/>
              <a:t>  : 23-2022040684653299304</a:t>
            </a:r>
          </a:p>
        </p:txBody>
      </p:sp>
      <p:sp>
        <p:nvSpPr>
          <p:cNvPr id="28" name="곱하기 기호 27">
            <a:extLst>
              <a:ext uri="{FF2B5EF4-FFF2-40B4-BE49-F238E27FC236}">
                <a16:creationId xmlns:a16="http://schemas.microsoft.com/office/drawing/2014/main" id="{B1C4D5F4-2D2A-AA80-57FE-04C1D7106EE1}"/>
              </a:ext>
            </a:extLst>
          </p:cNvPr>
          <p:cNvSpPr/>
          <p:nvPr/>
        </p:nvSpPr>
        <p:spPr>
          <a:xfrm>
            <a:off x="3919928" y="2166079"/>
            <a:ext cx="3649808" cy="176503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471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_008_1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12623</TotalTime>
  <Words>1185</Words>
  <Application>Microsoft Office PowerPoint</Application>
  <PresentationFormat>와이드스크린</PresentationFormat>
  <Paragraphs>325</Paragraphs>
  <Slides>17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29" baseType="lpstr">
      <vt:lpstr>Pretendard</vt:lpstr>
      <vt:lpstr>Pretendard Black</vt:lpstr>
      <vt:lpstr>돋움체</vt:lpstr>
      <vt:lpstr>맑은 고딕</vt:lpstr>
      <vt:lpstr>Arial</vt:lpstr>
      <vt:lpstr>Calibri</vt:lpstr>
      <vt:lpstr>Calibri Light</vt:lpstr>
      <vt:lpstr>Franklin Gothic Heavy</vt:lpstr>
      <vt:lpstr>Verdana</vt:lpstr>
      <vt:lpstr>Wingdings</vt:lpstr>
      <vt:lpstr>Office Theme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Minji</dc:creator>
  <cp:lastModifiedBy>박민지</cp:lastModifiedBy>
  <cp:revision>1</cp:revision>
  <cp:lastPrinted>2022-07-31T07:42:36Z</cp:lastPrinted>
  <dcterms:created xsi:type="dcterms:W3CDTF">2022-07-02T20:20:22Z</dcterms:created>
  <dcterms:modified xsi:type="dcterms:W3CDTF">2022-09-14T05:17:43Z</dcterms:modified>
</cp:coreProperties>
</file>