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326" r:id="rId3"/>
    <p:sldId id="325" r:id="rId4"/>
    <p:sldId id="380" r:id="rId5"/>
    <p:sldId id="381" r:id="rId6"/>
    <p:sldId id="279" r:id="rId7"/>
    <p:sldId id="385" r:id="rId8"/>
    <p:sldId id="388" r:id="rId9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A07CE0"/>
    <a:srgbClr val="C7A1E3"/>
    <a:srgbClr val="7030A0"/>
    <a:srgbClr val="3B6375"/>
    <a:srgbClr val="B34783"/>
    <a:srgbClr val="0070C0"/>
    <a:srgbClr val="81B9D2"/>
    <a:srgbClr val="DAE3F3"/>
    <a:srgbClr val="E5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03906-FB92-4823-B517-B9AC770CEC4D}" v="329" dt="2022-09-19T18:59:5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  <pc:docChgLst>
    <pc:chgData name="박민지" userId="8cd2928b-fb69-4a34-b7ec-bae7cef32d1f" providerId="ADAL" clId="{DBA583C0-F7D3-422F-BEAE-50A974284B64}"/>
    <pc:docChg chg="undo redo custSel addSld delSld modSld sldOrd">
      <pc:chgData name="박민지" userId="8cd2928b-fb69-4a34-b7ec-bae7cef32d1f" providerId="ADAL" clId="{DBA583C0-F7D3-422F-BEAE-50A974284B64}" dt="2022-08-25T08:34:54.887" v="5646" actId="47"/>
      <pc:docMkLst>
        <pc:docMk/>
      </pc:docMkLst>
      <pc:sldChg chg="addSp delSp modSp del mod">
        <pc:chgData name="박민지" userId="8cd2928b-fb69-4a34-b7ec-bae7cef32d1f" providerId="ADAL" clId="{DBA583C0-F7D3-422F-BEAE-50A974284B64}" dt="2022-08-23T16:54:31.971" v="797" actId="47"/>
        <pc:sldMkLst>
          <pc:docMk/>
          <pc:sldMk cId="1437291536" sldId="258"/>
        </pc:sldMkLst>
        <pc:spChg chg="del mod">
          <ac:chgData name="박민지" userId="8cd2928b-fb69-4a34-b7ec-bae7cef32d1f" providerId="ADAL" clId="{DBA583C0-F7D3-422F-BEAE-50A974284B64}" dt="2022-08-23T16:44:46.190" v="594" actId="478"/>
          <ac:spMkLst>
            <pc:docMk/>
            <pc:sldMk cId="1437291536" sldId="258"/>
            <ac:spMk id="2" creationId="{9B7168DF-1AEE-19B8-2889-C9926A47BE70}"/>
          </ac:spMkLst>
        </pc:spChg>
        <pc:spChg chg="add mod">
          <ac:chgData name="박민지" userId="8cd2928b-fb69-4a34-b7ec-bae7cef32d1f" providerId="ADAL" clId="{DBA583C0-F7D3-422F-BEAE-50A974284B64}" dt="2022-08-23T16:54:10.404" v="795" actId="20577"/>
          <ac:spMkLst>
            <pc:docMk/>
            <pc:sldMk cId="1437291536" sldId="258"/>
            <ac:spMk id="3" creationId="{DD0CD714-BD2B-000F-8641-109B335640AE}"/>
          </ac:spMkLst>
        </pc:spChg>
        <pc:spChg chg="add mod">
          <ac:chgData name="박민지" userId="8cd2928b-fb69-4a34-b7ec-bae7cef32d1f" providerId="ADAL" clId="{DBA583C0-F7D3-422F-BEAE-50A974284B64}" dt="2022-08-23T16:53:38.011" v="750" actId="571"/>
          <ac:spMkLst>
            <pc:docMk/>
            <pc:sldMk cId="1437291536" sldId="258"/>
            <ac:spMk id="5" creationId="{DF95A4D7-7D8C-01C4-98F6-C8D1A9D3BD9A}"/>
          </ac:spMkLst>
        </pc:spChg>
        <pc:spChg chg="mod">
          <ac:chgData name="박민지" userId="8cd2928b-fb69-4a34-b7ec-bae7cef32d1f" providerId="ADAL" clId="{DBA583C0-F7D3-422F-BEAE-50A974284B64}" dt="2022-08-23T16:53:52.269" v="758" actId="1076"/>
          <ac:spMkLst>
            <pc:docMk/>
            <pc:sldMk cId="1437291536" sldId="258"/>
            <ac:spMk id="7" creationId="{BFB742AF-8DE1-4801-BAAB-FF7C033D40F3}"/>
          </ac:spMkLst>
        </pc:spChg>
        <pc:spChg chg="del mod">
          <ac:chgData name="박민지" userId="8cd2928b-fb69-4a34-b7ec-bae7cef32d1f" providerId="ADAL" clId="{DBA583C0-F7D3-422F-BEAE-50A974284B64}" dt="2022-08-23T16:52:03.366" v="706" actId="478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DBA583C0-F7D3-422F-BEAE-50A974284B64}" dt="2022-08-23T16:48:55.562" v="640" actId="20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DBA583C0-F7D3-422F-BEAE-50A974284B64}" dt="2022-08-23T16:46:44.844" v="624" actId="207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DBA583C0-F7D3-422F-BEAE-50A974284B64}" dt="2022-08-23T16:47:42.254" v="634" actId="403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DBA583C0-F7D3-422F-BEAE-50A974284B64}" dt="2022-08-23T16:47:36.571" v="633" actId="403"/>
          <ac:spMkLst>
            <pc:docMk/>
            <pc:sldMk cId="1437291536" sldId="258"/>
            <ac:spMk id="30" creationId="{54ABBFCA-275B-E658-D095-31B8D9DE3C39}"/>
          </ac:spMkLst>
        </pc:spChg>
        <pc:grpChg chg="mod ord">
          <ac:chgData name="박민지" userId="8cd2928b-fb69-4a34-b7ec-bae7cef32d1f" providerId="ADAL" clId="{DBA583C0-F7D3-422F-BEAE-50A974284B64}" dt="2022-08-23T16:53:55.950" v="759" actId="1076"/>
          <ac:grpSpMkLst>
            <pc:docMk/>
            <pc:sldMk cId="1437291536" sldId="258"/>
            <ac:grpSpMk id="15" creationId="{CC1D0FD3-4DDC-1BF9-FEB7-C49CFED066CD}"/>
          </ac:grpSpMkLst>
        </pc:grpChg>
        <pc:cxnChg chg="add del mod">
          <ac:chgData name="박민지" userId="8cd2928b-fb69-4a34-b7ec-bae7cef32d1f" providerId="ADAL" clId="{DBA583C0-F7D3-422F-BEAE-50A974284B64}" dt="2022-08-23T16:53:32.353" v="746"/>
          <ac:cxnSpMkLst>
            <pc:docMk/>
            <pc:sldMk cId="1437291536" sldId="258"/>
            <ac:cxnSpMk id="4" creationId="{24B88B20-E0A9-1467-FCD6-2AD826A25F1C}"/>
          </ac:cxnSpMkLst>
        </pc:cxnChg>
        <pc:cxnChg chg="del mod">
          <ac:chgData name="박민지" userId="8cd2928b-fb69-4a34-b7ec-bae7cef32d1f" providerId="ADAL" clId="{DBA583C0-F7D3-422F-BEAE-50A974284B64}" dt="2022-08-23T16:52:00.642" v="704" actId="478"/>
          <ac:cxnSpMkLst>
            <pc:docMk/>
            <pc:sldMk cId="1437291536" sldId="258"/>
            <ac:cxnSpMk id="12" creationId="{E9C7568C-DA98-40CE-9115-1F19853EEDF6}"/>
          </ac:cxnSpMkLst>
        </pc:cxnChg>
        <pc:cxnChg chg="del mod">
          <ac:chgData name="박민지" userId="8cd2928b-fb69-4a34-b7ec-bae7cef32d1f" providerId="ADAL" clId="{DBA583C0-F7D3-422F-BEAE-50A974284B64}" dt="2022-08-23T16:52:02.288" v="705" actId="478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add del ord setBg">
        <pc:chgData name="박민지" userId="8cd2928b-fb69-4a34-b7ec-bae7cef32d1f" providerId="ADAL" clId="{DBA583C0-F7D3-422F-BEAE-50A974284B64}" dt="2022-08-23T16:43:06.434" v="591" actId="47"/>
        <pc:sldMkLst>
          <pc:docMk/>
          <pc:sldMk cId="4207314371" sldId="272"/>
        </pc:sldMkLst>
      </pc:sldChg>
      <pc:sldChg chg="modSp add del mod setBg">
        <pc:chgData name="박민지" userId="8cd2928b-fb69-4a34-b7ec-bae7cef32d1f" providerId="ADAL" clId="{DBA583C0-F7D3-422F-BEAE-50A974284B64}" dt="2022-08-23T19:13:07.517" v="2162"/>
        <pc:sldMkLst>
          <pc:docMk/>
          <pc:sldMk cId="484164959" sldId="279"/>
        </pc:sldMkLst>
        <pc:spChg chg="mod">
          <ac:chgData name="박민지" userId="8cd2928b-fb69-4a34-b7ec-bae7cef32d1f" providerId="ADAL" clId="{DBA583C0-F7D3-422F-BEAE-50A974284B64}" dt="2022-08-23T17:19:03.532" v="981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add del mod">
        <pc:chgData name="박민지" userId="8cd2928b-fb69-4a34-b7ec-bae7cef32d1f" providerId="ADAL" clId="{DBA583C0-F7D3-422F-BEAE-50A974284B64}" dt="2022-08-23T18:39:28.787" v="1737" actId="20577"/>
        <pc:sldMkLst>
          <pc:docMk/>
          <pc:sldMk cId="2472891769" sldId="282"/>
        </pc:sldMkLst>
        <pc:spChg chg="add mod">
          <ac:chgData name="박민지" userId="8cd2928b-fb69-4a34-b7ec-bae7cef32d1f" providerId="ADAL" clId="{DBA583C0-F7D3-422F-BEAE-50A974284B64}" dt="2022-08-23T18:30:28.907" v="1566" actId="14861"/>
          <ac:spMkLst>
            <pc:docMk/>
            <pc:sldMk cId="2472891769" sldId="282"/>
            <ac:spMk id="2" creationId="{6EBA1CAD-1A29-0D7E-FCBA-A062FD225757}"/>
          </ac:spMkLst>
        </pc:spChg>
        <pc:spChg chg="mod">
          <ac:chgData name="박민지" userId="8cd2928b-fb69-4a34-b7ec-bae7cef32d1f" providerId="ADAL" clId="{DBA583C0-F7D3-422F-BEAE-50A974284B64}" dt="2022-08-23T18:39:28.787" v="1737" actId="20577"/>
          <ac:spMkLst>
            <pc:docMk/>
            <pc:sldMk cId="2472891769" sldId="28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3T18:27:50.990" v="1545" actId="207"/>
          <ac:spMkLst>
            <pc:docMk/>
            <pc:sldMk cId="2472891769" sldId="282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7" creationId="{2F378D15-DD65-2F6F-B10B-8F95DCF9EB8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8" creationId="{5D8E4CF8-E789-BDF9-BEF7-EBE716D6E36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9" creationId="{B00A0A22-DCDD-94EC-53CB-987F66C94A93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0" creationId="{619172F5-0082-37CD-8A95-65E7329D1AF0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1" creationId="{FA61D898-125D-B845-5DE5-6D81916A79D7}"/>
          </ac:spMkLst>
        </pc:spChg>
        <pc:spChg chg="add mod">
          <ac:chgData name="박민지" userId="8cd2928b-fb69-4a34-b7ec-bae7cef32d1f" providerId="ADAL" clId="{DBA583C0-F7D3-422F-BEAE-50A974284B64}" dt="2022-08-23T18:30:39.319" v="1568" actId="1076"/>
          <ac:spMkLst>
            <pc:docMk/>
            <pc:sldMk cId="2472891769" sldId="282"/>
            <ac:spMk id="15" creationId="{3856EB43-743B-E85E-1CFC-CA3336460281}"/>
          </ac:spMkLst>
        </pc:spChg>
        <pc:spChg chg="add mod">
          <ac:chgData name="박민지" userId="8cd2928b-fb69-4a34-b7ec-bae7cef32d1f" providerId="ADAL" clId="{DBA583C0-F7D3-422F-BEAE-50A974284B64}" dt="2022-08-23T18:38:29.056" v="1705"/>
          <ac:spMkLst>
            <pc:docMk/>
            <pc:sldMk cId="2472891769" sldId="282"/>
            <ac:spMk id="16" creationId="{79BF76E2-CF26-9F8B-FABE-016BC8061153}"/>
          </ac:spMkLst>
        </pc:spChg>
        <pc:spChg chg="add mod">
          <ac:chgData name="박민지" userId="8cd2928b-fb69-4a34-b7ec-bae7cef32d1f" providerId="ADAL" clId="{DBA583C0-F7D3-422F-BEAE-50A974284B64}" dt="2022-08-23T18:38:26.424" v="1704"/>
          <ac:spMkLst>
            <pc:docMk/>
            <pc:sldMk cId="2472891769" sldId="282"/>
            <ac:spMk id="17" creationId="{BFFA7420-6110-03E8-3929-A76E841C0706}"/>
          </ac:spMkLst>
        </pc:spChg>
        <pc:spChg chg="add mod">
          <ac:chgData name="박민지" userId="8cd2928b-fb69-4a34-b7ec-bae7cef32d1f" providerId="ADAL" clId="{DBA583C0-F7D3-422F-BEAE-50A974284B64}" dt="2022-08-23T18:38:54.869" v="1731" actId="1076"/>
          <ac:spMkLst>
            <pc:docMk/>
            <pc:sldMk cId="2472891769" sldId="282"/>
            <ac:spMk id="18" creationId="{22B405DC-96B3-3423-241C-DAC7946085A3}"/>
          </ac:spMkLst>
        </pc:spChg>
        <pc:spChg chg="add del mod">
          <ac:chgData name="박민지" userId="8cd2928b-fb69-4a34-b7ec-bae7cef32d1f" providerId="ADAL" clId="{DBA583C0-F7D3-422F-BEAE-50A974284B64}" dt="2022-08-23T18:28:32.974" v="1557" actId="478"/>
          <ac:spMkLst>
            <pc:docMk/>
            <pc:sldMk cId="2472891769" sldId="282"/>
            <ac:spMk id="19" creationId="{0D828E69-AD61-3CD3-D0CD-E98A8766A3B4}"/>
          </ac:spMkLst>
        </pc:spChg>
        <pc:spChg chg="mod">
          <ac:chgData name="박민지" userId="8cd2928b-fb69-4a34-b7ec-bae7cef32d1f" providerId="ADAL" clId="{DBA583C0-F7D3-422F-BEAE-50A974284B64}" dt="2022-08-23T18:30:18.248" v="1565" actId="14861"/>
          <ac:spMkLst>
            <pc:docMk/>
            <pc:sldMk cId="2472891769" sldId="282"/>
            <ac:spMk id="26" creationId="{919209A7-BEC7-D09F-C8BC-5CC68C348A71}"/>
          </ac:spMkLst>
        </pc:spChg>
        <pc:spChg chg="mod">
          <ac:chgData name="박민지" userId="8cd2928b-fb69-4a34-b7ec-bae7cef32d1f" providerId="ADAL" clId="{DBA583C0-F7D3-422F-BEAE-50A974284B64}" dt="2022-08-23T18:25:53.410" v="1480" actId="1076"/>
          <ac:spMkLst>
            <pc:docMk/>
            <pc:sldMk cId="2472891769" sldId="282"/>
            <ac:spMk id="27" creationId="{EAF011F0-4492-4CE8-65A9-907A1F28CDD4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0" creationId="{BE66C441-0DDD-A5B0-F1A2-6D26BC9B9831}"/>
          </ac:spMkLst>
        </pc:spChg>
        <pc:spChg chg="del">
          <ac:chgData name="박민지" userId="8cd2928b-fb69-4a34-b7ec-bae7cef32d1f" providerId="ADAL" clId="{DBA583C0-F7D3-422F-BEAE-50A974284B64}" dt="2022-08-23T18:38:59.074" v="1732" actId="478"/>
          <ac:spMkLst>
            <pc:docMk/>
            <pc:sldMk cId="2472891769" sldId="282"/>
            <ac:spMk id="31" creationId="{F5EAEBA4-A062-AB51-F778-8EE3BFDB19B3}"/>
          </ac:spMkLst>
        </pc:spChg>
        <pc:spChg chg="mod">
          <ac:chgData name="박민지" userId="8cd2928b-fb69-4a34-b7ec-bae7cef32d1f" providerId="ADAL" clId="{DBA583C0-F7D3-422F-BEAE-50A974284B64}" dt="2022-08-23T18:26:18.048" v="1506" actId="20577"/>
          <ac:spMkLst>
            <pc:docMk/>
            <pc:sldMk cId="2472891769" sldId="282"/>
            <ac:spMk id="35" creationId="{C8C27665-912A-DE68-35D6-4453AE85D253}"/>
          </ac:spMkLst>
        </pc:spChg>
        <pc:spChg chg="mod">
          <ac:chgData name="박민지" userId="8cd2928b-fb69-4a34-b7ec-bae7cef32d1f" providerId="ADAL" clId="{DBA583C0-F7D3-422F-BEAE-50A974284B64}" dt="2022-08-23T18:32:42.136" v="1700" actId="20577"/>
          <ac:spMkLst>
            <pc:docMk/>
            <pc:sldMk cId="2472891769" sldId="282"/>
            <ac:spMk id="36" creationId="{F6DCF5B0-9E04-8E7C-BDF7-9B14F2C06BA7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7" creationId="{CB2DDDA7-E705-B7E7-52C1-09C243E948C8}"/>
          </ac:spMkLst>
        </pc:spChg>
        <pc:spChg chg="del">
          <ac:chgData name="박민지" userId="8cd2928b-fb69-4a34-b7ec-bae7cef32d1f" providerId="ADAL" clId="{DBA583C0-F7D3-422F-BEAE-50A974284B64}" dt="2022-08-23T18:39:01.062" v="1733" actId="478"/>
          <ac:spMkLst>
            <pc:docMk/>
            <pc:sldMk cId="2472891769" sldId="282"/>
            <ac:spMk id="38" creationId="{326FB81C-952E-CCDC-136E-ED777EE00A94}"/>
          </ac:spMkLst>
        </pc:spChg>
        <pc:spChg chg="del">
          <ac:chgData name="박민지" userId="8cd2928b-fb69-4a34-b7ec-bae7cef32d1f" providerId="ADAL" clId="{DBA583C0-F7D3-422F-BEAE-50A974284B64}" dt="2022-08-23T18:27:13.447" v="1515" actId="478"/>
          <ac:spMkLst>
            <pc:docMk/>
            <pc:sldMk cId="2472891769" sldId="282"/>
            <ac:spMk id="39" creationId="{BB7631B9-F3E4-B19B-8A3D-99BB4F6F3F5D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0" creationId="{A70347D9-189F-0104-ED73-22A5F2F2B00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1" creationId="{D211BB8D-7977-A914-E874-5CC672567CF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2" creationId="{0EB1CA75-265E-0FEC-A477-82E2D5EA2F26}"/>
          </ac:spMkLst>
        </pc:spChg>
        <pc:picChg chg="add mod">
          <ac:chgData name="박민지" userId="8cd2928b-fb69-4a34-b7ec-bae7cef32d1f" providerId="ADAL" clId="{DBA583C0-F7D3-422F-BEAE-50A974284B64}" dt="2022-08-23T18:27:21.096" v="1518" actId="1076"/>
          <ac:picMkLst>
            <pc:docMk/>
            <pc:sldMk cId="2472891769" sldId="282"/>
            <ac:picMk id="21" creationId="{4033DF63-F7ED-BC32-04DE-6EF73F95BECA}"/>
          </ac:picMkLst>
        </pc:picChg>
        <pc:picChg chg="add mod">
          <ac:chgData name="박민지" userId="8cd2928b-fb69-4a34-b7ec-bae7cef32d1f" providerId="ADAL" clId="{DBA583C0-F7D3-422F-BEAE-50A974284B64}" dt="2022-08-23T18:28:45.910" v="1561" actId="1076"/>
          <ac:picMkLst>
            <pc:docMk/>
            <pc:sldMk cId="2472891769" sldId="282"/>
            <ac:picMk id="22" creationId="{4B93E173-A62A-274D-AC8F-76A22025F49A}"/>
          </ac:picMkLst>
        </pc:picChg>
        <pc:cxnChg chg="mod">
          <ac:chgData name="박민지" userId="8cd2928b-fb69-4a34-b7ec-bae7cef32d1f" providerId="ADAL" clId="{DBA583C0-F7D3-422F-BEAE-50A974284B64}" dt="2022-08-23T18:27:55.398" v="1546" actId="208"/>
          <ac:cxnSpMkLst>
            <pc:docMk/>
            <pc:sldMk cId="2472891769" sldId="282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2" creationId="{0E751CBB-FC42-32D8-CA5A-A5887D870A08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3" creationId="{AE598B45-9165-A06D-6428-23C839B34342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4" creationId="{B88F5823-FDA8-5C9C-AAFD-1621875B6878}"/>
          </ac:cxnSpMkLst>
        </pc:cxnChg>
        <pc:cxnChg chg="mod">
          <ac:chgData name="박민지" userId="8cd2928b-fb69-4a34-b7ec-bae7cef32d1f" providerId="ADAL" clId="{DBA583C0-F7D3-422F-BEAE-50A974284B64}" dt="2022-08-23T18:25:53.410" v="1480" actId="1076"/>
          <ac:cxnSpMkLst>
            <pc:docMk/>
            <pc:sldMk cId="2472891769" sldId="282"/>
            <ac:cxnSpMk id="32" creationId="{08310EF7-F7A2-F555-55F6-DC5DC8E7ADC6}"/>
          </ac:cxnSpMkLst>
        </pc:cxnChg>
        <pc:cxnChg chg="del">
          <ac:chgData name="박민지" userId="8cd2928b-fb69-4a34-b7ec-bae7cef32d1f" providerId="ADAL" clId="{DBA583C0-F7D3-422F-BEAE-50A974284B64}" dt="2022-08-23T18:24:39.921" v="1439" actId="478"/>
          <ac:cxnSpMkLst>
            <pc:docMk/>
            <pc:sldMk cId="2472891769" sldId="282"/>
            <ac:cxnSpMk id="43" creationId="{883E6387-B451-D9F2-D683-3DFEE89411F8}"/>
          </ac:cxnSpMkLst>
        </pc:cxn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1690361807" sldId="286"/>
        </pc:sldMkLst>
      </pc:sldChg>
      <pc:sldChg chg="modSp add mod">
        <pc:chgData name="박민지" userId="8cd2928b-fb69-4a34-b7ec-bae7cef32d1f" providerId="ADAL" clId="{DBA583C0-F7D3-422F-BEAE-50A974284B64}" dt="2022-08-24T05:22:34.877" v="4914"/>
        <pc:sldMkLst>
          <pc:docMk/>
          <pc:sldMk cId="3251937357" sldId="287"/>
        </pc:sldMkLst>
        <pc:spChg chg="mod">
          <ac:chgData name="박민지" userId="8cd2928b-fb69-4a34-b7ec-bae7cef32d1f" providerId="ADAL" clId="{DBA583C0-F7D3-422F-BEAE-50A974284B64}" dt="2022-08-24T05:22:34.877" v="4914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BA583C0-F7D3-422F-BEAE-50A974284B64}" dt="2022-08-23T17:01:13.006" v="826" actId="47"/>
        <pc:sldMkLst>
          <pc:docMk/>
          <pc:sldMk cId="1658049388" sldId="292"/>
        </pc:sldMkLst>
        <pc:spChg chg="del">
          <ac:chgData name="박민지" userId="8cd2928b-fb69-4a34-b7ec-bae7cef32d1f" providerId="ADAL" clId="{DBA583C0-F7D3-422F-BEAE-50A974284B64}" dt="2022-08-23T16:37:32.803" v="472" actId="478"/>
          <ac:spMkLst>
            <pc:docMk/>
            <pc:sldMk cId="1658049388" sldId="292"/>
            <ac:spMk id="2" creationId="{35793BFC-7410-4CA5-9F33-BBE620E91B97}"/>
          </ac:spMkLst>
        </pc:spChg>
        <pc:spChg chg="del">
          <ac:chgData name="박민지" userId="8cd2928b-fb69-4a34-b7ec-bae7cef32d1f" providerId="ADAL" clId="{DBA583C0-F7D3-422F-BEAE-50A974284B64}" dt="2022-08-23T16:37:32.191" v="471" actId="478"/>
          <ac:spMkLst>
            <pc:docMk/>
            <pc:sldMk cId="1658049388" sldId="292"/>
            <ac:spMk id="3" creationId="{5911BEAA-E3C2-4AE3-963F-87E3CAF3FB81}"/>
          </ac:spMkLst>
        </pc:spChg>
        <pc:spChg chg="del">
          <ac:chgData name="박민지" userId="8cd2928b-fb69-4a34-b7ec-bae7cef32d1f" providerId="ADAL" clId="{DBA583C0-F7D3-422F-BEAE-50A974284B64}" dt="2022-08-23T16:37:36.628" v="475" actId="478"/>
          <ac:spMkLst>
            <pc:docMk/>
            <pc:sldMk cId="1658049388" sldId="292"/>
            <ac:spMk id="4" creationId="{E7D8FA21-061E-4374-84B8-289D75129065}"/>
          </ac:spMkLst>
        </pc:spChg>
        <pc:spChg chg="del">
          <ac:chgData name="박민지" userId="8cd2928b-fb69-4a34-b7ec-bae7cef32d1f" providerId="ADAL" clId="{DBA583C0-F7D3-422F-BEAE-50A974284B64}" dt="2022-08-23T16:37:35.978" v="474" actId="478"/>
          <ac:spMkLst>
            <pc:docMk/>
            <pc:sldMk cId="1658049388" sldId="292"/>
            <ac:spMk id="5" creationId="{F13425E8-514E-4A6A-80B1-6C04D22E0E7B}"/>
          </ac:spMkLst>
        </pc:spChg>
        <pc:spChg chg="del">
          <ac:chgData name="박민지" userId="8cd2928b-fb69-4a34-b7ec-bae7cef32d1f" providerId="ADAL" clId="{DBA583C0-F7D3-422F-BEAE-50A974284B64}" dt="2022-08-23T16:37:35.603" v="473" actId="478"/>
          <ac:spMkLst>
            <pc:docMk/>
            <pc:sldMk cId="1658049388" sldId="292"/>
            <ac:spMk id="6" creationId="{D73FA5A3-7443-4A4A-A0C2-99EF274D1D5C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DBA583C0-F7D3-422F-BEAE-50A974284B64}" dt="2022-08-23T16:39:38.816" v="552" actId="478"/>
          <ac:spMkLst>
            <pc:docMk/>
            <pc:sldMk cId="1658049388" sldId="292"/>
            <ac:spMk id="10" creationId="{D3C78F9F-3FF4-80D8-A2BE-2F901C7D126D}"/>
          </ac:spMkLst>
        </pc:spChg>
        <pc:spChg chg="add mod">
          <ac:chgData name="박민지" userId="8cd2928b-fb69-4a34-b7ec-bae7cef32d1f" providerId="ADAL" clId="{DBA583C0-F7D3-422F-BEAE-50A974284B64}" dt="2022-08-23T16:38:10.041" v="529"/>
          <ac:spMkLst>
            <pc:docMk/>
            <pc:sldMk cId="1658049388" sldId="292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16:41:21.739" v="579" actId="20577"/>
          <ac:spMkLst>
            <pc:docMk/>
            <pc:sldMk cId="1658049388" sldId="292"/>
            <ac:spMk id="15" creationId="{D46CBFB1-5B08-4ADB-1388-FF35655F9726}"/>
          </ac:spMkLst>
        </pc:spChg>
        <pc:spChg chg="mod">
          <ac:chgData name="박민지" userId="8cd2928b-fb69-4a34-b7ec-bae7cef32d1f" providerId="ADAL" clId="{DBA583C0-F7D3-422F-BEAE-50A974284B64}" dt="2022-08-23T16:59:09.780" v="814" actId="21"/>
          <ac:spMkLst>
            <pc:docMk/>
            <pc:sldMk cId="1658049388" sldId="292"/>
            <ac:spMk id="38" creationId="{CE3DA901-5147-B0D2-CCC1-2C0757685C5B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55" creationId="{FC231B6C-FA32-AB63-231D-53327EA9C4C8}"/>
          </ac:spMkLst>
        </pc:sp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7" creationId="{7C023AAB-0125-2CF9-A419-04558EA6FD4A}"/>
          </ac:cxnSpMkLst>
        </pc:cxnChg>
        <pc:cxnChg chg="del">
          <ac:chgData name="박민지" userId="8cd2928b-fb69-4a34-b7ec-bae7cef32d1f" providerId="ADAL" clId="{DBA583C0-F7D3-422F-BEAE-50A974284B64}" dt="2022-08-23T16:37:38.726" v="476" actId="478"/>
          <ac:cxnSpMkLst>
            <pc:docMk/>
            <pc:sldMk cId="1658049388" sldId="292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DBA583C0-F7D3-422F-BEAE-50A974284B64}" dt="2022-08-23T16:37:51.149" v="480" actId="1076"/>
          <ac:cxnSpMkLst>
            <pc:docMk/>
            <pc:sldMk cId="1658049388" sldId="292"/>
            <ac:cxnSpMk id="14" creationId="{C4B5AC5B-1F17-0A4F-83ED-4A3F935249CE}"/>
          </ac:cxnSpMkLst>
        </pc:cxnChg>
        <pc:cxnChg chg="del">
          <ac:chgData name="박민지" userId="8cd2928b-fb69-4a34-b7ec-bae7cef32d1f" providerId="ADAL" clId="{DBA583C0-F7D3-422F-BEAE-50A974284B64}" dt="2022-08-23T16:37:42.967" v="478" actId="47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DBA583C0-F7D3-422F-BEAE-50A974284B64}" dt="2022-08-23T20:33:14.946" v="3846" actId="47"/>
        <pc:sldMkLst>
          <pc:docMk/>
          <pc:sldMk cId="2199675879" sldId="293"/>
        </pc:sldMkLst>
      </pc:sldChg>
      <pc:sldChg chg="modSp add del mod">
        <pc:chgData name="박민지" userId="8cd2928b-fb69-4a34-b7ec-bae7cef32d1f" providerId="ADAL" clId="{DBA583C0-F7D3-422F-BEAE-50A974284B64}" dt="2022-08-23T19:51:33.649" v="2736" actId="47"/>
        <pc:sldMkLst>
          <pc:docMk/>
          <pc:sldMk cId="2826969954" sldId="295"/>
        </pc:sldMkLst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DBA583C0-F7D3-422F-BEAE-50A974284B64}" dt="2022-08-21T10:03:17.365" v="2" actId="207"/>
          <ac:spMkLst>
            <pc:docMk/>
            <pc:sldMk cId="2826969954" sldId="295"/>
            <ac:spMk id="9" creationId="{AE05A515-73BD-4F7C-A919-EAFE378DB41F}"/>
          </ac:spMkLst>
        </pc:sp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180924067" sldId="304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702431587" sldId="313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771092781" sldId="315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203722649" sldId="316"/>
        </pc:sldMkLst>
      </pc:sldChg>
      <pc:sldChg chg="addSp delSp modSp add del mod ord">
        <pc:chgData name="박민지" userId="8cd2928b-fb69-4a34-b7ec-bae7cef32d1f" providerId="ADAL" clId="{DBA583C0-F7D3-422F-BEAE-50A974284B64}" dt="2022-08-23T15:50:42.847" v="375" actId="47"/>
        <pc:sldMkLst>
          <pc:docMk/>
          <pc:sldMk cId="200531492" sldId="317"/>
        </pc:sldMkLst>
        <pc:picChg chg="del">
          <ac:chgData name="박민지" userId="8cd2928b-fb69-4a34-b7ec-bae7cef32d1f" providerId="ADAL" clId="{DBA583C0-F7D3-422F-BEAE-50A974284B64}" dt="2022-08-23T15:38:22.870" v="282" actId="478"/>
          <ac:picMkLst>
            <pc:docMk/>
            <pc:sldMk cId="200531492" sldId="317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40.693" v="373" actId="21"/>
          <ac:picMkLst>
            <pc:docMk/>
            <pc:sldMk cId="200531492" sldId="317"/>
            <ac:picMk id="8" creationId="{12844645-482B-6237-1E5D-1459704DEDFA}"/>
          </ac:picMkLst>
        </pc:picChg>
      </pc:sldChg>
      <pc:sldChg chg="addSp del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567396299" sldId="318"/>
        </pc:sldMkLst>
        <pc:spChg chg="mod">
          <ac:chgData name="박민지" userId="8cd2928b-fb69-4a34-b7ec-bae7cef32d1f" providerId="ADAL" clId="{DBA583C0-F7D3-422F-BEAE-50A974284B64}" dt="2022-08-23T15:51:18.896" v="388" actId="20577"/>
          <ac:spMkLst>
            <pc:docMk/>
            <pc:sldMk cId="3567396299" sldId="318"/>
            <ac:spMk id="12" creationId="{EF2BC01A-C1A0-9793-EAD7-66C39A38C590}"/>
          </ac:spMkLst>
        </pc:spChg>
        <pc:picChg chg="del">
          <ac:chgData name="박민지" userId="8cd2928b-fb69-4a34-b7ec-bae7cef32d1f" providerId="ADAL" clId="{DBA583C0-F7D3-422F-BEAE-50A974284B64}" dt="2022-08-23T15:38:24.192" v="283" actId="478"/>
          <ac:picMkLst>
            <pc:docMk/>
            <pc:sldMk cId="3567396299" sldId="318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35.979" v="369" actId="21"/>
          <ac:picMkLst>
            <pc:docMk/>
            <pc:sldMk cId="3567396299" sldId="318"/>
            <ac:picMk id="9" creationId="{CFF779FE-D1CE-C9B0-89FF-1A0B66FF1D30}"/>
          </ac:picMkLst>
        </pc:picChg>
        <pc:picChg chg="add mod modCrop">
          <ac:chgData name="박민지" userId="8cd2928b-fb69-4a34-b7ec-bae7cef32d1f" providerId="ADAL" clId="{DBA583C0-F7D3-422F-BEAE-50A974284B64}" dt="2022-08-23T15:53:27.155" v="406" actId="1076"/>
          <ac:picMkLst>
            <pc:docMk/>
            <pc:sldMk cId="3567396299" sldId="318"/>
            <ac:picMk id="11" creationId="{4DF1B7BE-A3A4-F1E2-51C5-4C7C6DCDC2FC}"/>
          </ac:picMkLst>
        </pc:picChg>
        <pc:picChg chg="add mod">
          <ac:chgData name="박민지" userId="8cd2928b-fb69-4a34-b7ec-bae7cef32d1f" providerId="ADAL" clId="{DBA583C0-F7D3-422F-BEAE-50A974284B64}" dt="2022-08-23T15:53:34.723" v="410" actId="1076"/>
          <ac:picMkLst>
            <pc:docMk/>
            <pc:sldMk cId="3567396299" sldId="318"/>
            <ac:picMk id="14" creationId="{53926EBA-CDC4-80E1-7ACE-4FF64EE5E5DB}"/>
          </ac:picMkLst>
        </pc:picChg>
      </pc:sldChg>
      <pc:sldChg chg="addSp modSp add del">
        <pc:chgData name="박민지" userId="8cd2928b-fb69-4a34-b7ec-bae7cef32d1f" providerId="ADAL" clId="{DBA583C0-F7D3-422F-BEAE-50A974284B64}" dt="2022-08-23T20:28:29.498" v="3743" actId="47"/>
        <pc:sldMkLst>
          <pc:docMk/>
          <pc:sldMk cId="3303655847" sldId="319"/>
        </pc:sldMkLst>
        <pc:picChg chg="add mod">
          <ac:chgData name="박민지" userId="8cd2928b-fb69-4a34-b7ec-bae7cef32d1f" providerId="ADAL" clId="{DBA583C0-F7D3-422F-BEAE-50A974284B64}" dt="2022-08-23T15:50:41.732" v="374"/>
          <ac:picMkLst>
            <pc:docMk/>
            <pc:sldMk cId="3303655847" sldId="319"/>
            <ac:picMk id="7" creationId="{53B5479C-A7FF-3833-84F8-B1C0000E4159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1844305099" sldId="320"/>
        </pc:sldMkLst>
        <pc:spChg chg="mod">
          <ac:chgData name="박민지" userId="8cd2928b-fb69-4a34-b7ec-bae7cef32d1f" providerId="ADAL" clId="{DBA583C0-F7D3-422F-BEAE-50A974284B64}" dt="2022-08-23T15:51:05.020" v="385" actId="20577"/>
          <ac:spMkLst>
            <pc:docMk/>
            <pc:sldMk cId="1844305099" sldId="320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2:42.682" v="398" actId="1076"/>
          <ac:picMkLst>
            <pc:docMk/>
            <pc:sldMk cId="1844305099" sldId="320"/>
            <ac:picMk id="7" creationId="{C85A1F37-ADB1-C16E-9E8D-7B93305B3C00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386286578" sldId="321"/>
        </pc:sldMkLst>
        <pc:spChg chg="mod">
          <ac:chgData name="박민지" userId="8cd2928b-fb69-4a34-b7ec-bae7cef32d1f" providerId="ADAL" clId="{DBA583C0-F7D3-422F-BEAE-50A974284B64}" dt="2022-08-23T15:51:33.896" v="390"/>
          <ac:spMkLst>
            <pc:docMk/>
            <pc:sldMk cId="3386286578" sldId="321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3:40.837" v="412" actId="1076"/>
          <ac:picMkLst>
            <pc:docMk/>
            <pc:sldMk cId="3386286578" sldId="321"/>
            <ac:picMk id="7" creationId="{BD34D7D8-3F4C-F4AB-5413-EA0B10A4C3E9}"/>
          </ac:picMkLst>
        </pc:picChg>
        <pc:picChg chg="add mod">
          <ac:chgData name="박민지" userId="8cd2928b-fb69-4a34-b7ec-bae7cef32d1f" providerId="ADAL" clId="{DBA583C0-F7D3-422F-BEAE-50A974284B64}" dt="2022-08-23T15:53:38.939" v="411" actId="1076"/>
          <ac:picMkLst>
            <pc:docMk/>
            <pc:sldMk cId="3386286578" sldId="321"/>
            <ac:picMk id="8" creationId="{FAFD4C6B-4590-FE11-D281-DEDBDB42F9F6}"/>
          </ac:picMkLst>
        </pc:picChg>
      </pc:sldChg>
      <pc:sldChg chg="add del">
        <pc:chgData name="박민지" userId="8cd2928b-fb69-4a34-b7ec-bae7cef32d1f" providerId="ADAL" clId="{DBA583C0-F7D3-422F-BEAE-50A974284B64}" dt="2022-08-23T20:28:29.498" v="3743" actId="47"/>
        <pc:sldMkLst>
          <pc:docMk/>
          <pc:sldMk cId="2653309927" sldId="322"/>
        </pc:sldMkLst>
      </pc:sldChg>
      <pc:sldChg chg="addSp delSp modSp add del mod">
        <pc:chgData name="박민지" userId="8cd2928b-fb69-4a34-b7ec-bae7cef32d1f" providerId="ADAL" clId="{DBA583C0-F7D3-422F-BEAE-50A974284B64}" dt="2022-08-23T16:57:00.026" v="798" actId="47"/>
        <pc:sldMkLst>
          <pc:docMk/>
          <pc:sldMk cId="3297790647" sldId="323"/>
        </pc:sldMkLst>
        <pc:spChg chg="add del">
          <ac:chgData name="박민지" userId="8cd2928b-fb69-4a34-b7ec-bae7cef32d1f" providerId="ADAL" clId="{DBA583C0-F7D3-422F-BEAE-50A974284B64}" dt="2022-08-23T16:35:50.291" v="459" actId="478"/>
          <ac:spMkLst>
            <pc:docMk/>
            <pc:sldMk cId="3297790647" sldId="323"/>
            <ac:spMk id="4" creationId="{B8326A7D-F71C-ED1C-CBFD-93F557654D2A}"/>
          </ac:spMkLst>
        </pc:spChg>
        <pc:spChg chg="add del">
          <ac:chgData name="박민지" userId="8cd2928b-fb69-4a34-b7ec-bae7cef32d1f" providerId="ADAL" clId="{DBA583C0-F7D3-422F-BEAE-50A974284B64}" dt="2022-08-23T16:35:49.729" v="458" actId="478"/>
          <ac:spMkLst>
            <pc:docMk/>
            <pc:sldMk cId="3297790647" sldId="323"/>
            <ac:spMk id="5" creationId="{3251639B-29EB-6E9D-733B-6F917838F571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7" creationId="{F1B8318E-AE2A-DF97-4AF1-0D0959246746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8" creationId="{24A10976-A297-2813-387E-7E3564B0536B}"/>
          </ac:spMkLst>
        </pc:spChg>
        <pc:spChg chg="mod">
          <ac:chgData name="박민지" userId="8cd2928b-fb69-4a34-b7ec-bae7cef32d1f" providerId="ADAL" clId="{DBA583C0-F7D3-422F-BEAE-50A974284B64}" dt="2022-08-23T16:36:16.033" v="461" actId="207"/>
          <ac:spMkLst>
            <pc:docMk/>
            <pc:sldMk cId="3297790647" sldId="323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1" creationId="{C5990629-6E6C-E5C5-9A52-3337D99B892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4" creationId="{FFDE1C1C-F442-74A6-0321-BDE740364EC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5" creationId="{2F8472A1-ACB0-20C1-C0B9-EF12FBD87C6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6" creationId="{A5047338-97BA-051B-E492-0EB8FF5CED4F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7" creationId="{1B9DC58E-745D-C3CC-64A5-2061F44B4AD2}"/>
          </ac:spMkLst>
        </pc:spChg>
        <pc:cxnChg chg="add del">
          <ac:chgData name="박민지" userId="8cd2928b-fb69-4a34-b7ec-bae7cef32d1f" providerId="ADAL" clId="{DBA583C0-F7D3-422F-BEAE-50A974284B64}" dt="2022-08-23T16:35:50.291" v="459" actId="478"/>
          <ac:cxnSpMkLst>
            <pc:docMk/>
            <pc:sldMk cId="3297790647" sldId="323"/>
            <ac:cxnSpMk id="3" creationId="{E3FBA607-E7FC-B7F8-2868-BC448F31F790}"/>
          </ac:cxnSpMkLst>
        </pc:cxnChg>
        <pc:cxnChg chg="add del mod">
          <ac:chgData name="박민지" userId="8cd2928b-fb69-4a34-b7ec-bae7cef32d1f" providerId="ADAL" clId="{DBA583C0-F7D3-422F-BEAE-50A974284B64}" dt="2022-08-23T16:35:49.516" v="457"/>
          <ac:cxnSpMkLst>
            <pc:docMk/>
            <pc:sldMk cId="3297790647" sldId="323"/>
            <ac:cxnSpMk id="18" creationId="{E4BC1C49-CEE9-3822-59C0-E426FCB0DC3C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8:39:23.609" v="1735" actId="47"/>
        <pc:sldMkLst>
          <pc:docMk/>
          <pc:sldMk cId="2207953523" sldId="324"/>
        </pc:sldMkLst>
        <pc:spChg chg="add del mod">
          <ac:chgData name="박민지" userId="8cd2928b-fb69-4a34-b7ec-bae7cef32d1f" providerId="ADAL" clId="{DBA583C0-F7D3-422F-BEAE-50A974284B64}" dt="2022-08-23T16:41:27.382" v="581"/>
          <ac:spMkLst>
            <pc:docMk/>
            <pc:sldMk cId="2207953523" sldId="324"/>
            <ac:spMk id="2" creationId="{825DC721-AFF7-0BFE-241A-B55F663F7ED6}"/>
          </ac:spMkLst>
        </pc:spChg>
        <pc:spChg chg="add del mod">
          <ac:chgData name="박민지" userId="8cd2928b-fb69-4a34-b7ec-bae7cef32d1f" providerId="ADAL" clId="{DBA583C0-F7D3-422F-BEAE-50A974284B64}" dt="2022-08-23T17:01:46.079" v="829" actId="478"/>
          <ac:spMkLst>
            <pc:docMk/>
            <pc:sldMk cId="2207953523" sldId="324"/>
            <ac:spMk id="3" creationId="{DE5336AD-73A8-A5C4-D5C8-3633316F460F}"/>
          </ac:spMkLst>
        </pc:spChg>
        <pc:spChg chg="add mod">
          <ac:chgData name="박민지" userId="8cd2928b-fb69-4a34-b7ec-bae7cef32d1f" providerId="ADAL" clId="{DBA583C0-F7D3-422F-BEAE-50A974284B64}" dt="2022-08-23T17:01:50.714" v="831" actId="207"/>
          <ac:spMkLst>
            <pc:docMk/>
            <pc:sldMk cId="2207953523" sldId="324"/>
            <ac:spMk id="4" creationId="{23C20776-EAA6-5280-4522-390D875F17DF}"/>
          </ac:spMkLst>
        </pc:spChg>
        <pc:spChg chg="add del mod">
          <ac:chgData name="박민지" userId="8cd2928b-fb69-4a34-b7ec-bae7cef32d1f" providerId="ADAL" clId="{DBA583C0-F7D3-422F-BEAE-50A974284B64}" dt="2022-08-23T17:05:07.363" v="850" actId="21"/>
          <ac:spMkLst>
            <pc:docMk/>
            <pc:sldMk cId="2207953523" sldId="324"/>
            <ac:spMk id="6" creationId="{9641DC1B-F9C1-97CB-0F4A-B0D1B93F3A73}"/>
          </ac:spMkLst>
        </pc:spChg>
        <pc:spChg chg="del">
          <ac:chgData name="박민지" userId="8cd2928b-fb69-4a34-b7ec-bae7cef32d1f" providerId="ADAL" clId="{DBA583C0-F7D3-422F-BEAE-50A974284B64}" dt="2022-08-23T16:39:52.464" v="555" actId="478"/>
          <ac:spMkLst>
            <pc:docMk/>
            <pc:sldMk cId="2207953523" sldId="324"/>
            <ac:spMk id="8" creationId="{BC4CFC47-0C27-AB91-CD00-7372A422CAA9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9" creationId="{A99404E2-F928-D443-124D-9923246A459C}"/>
          </ac:spMkLst>
        </pc:spChg>
        <pc:spChg chg="del mod">
          <ac:chgData name="박민지" userId="8cd2928b-fb69-4a34-b7ec-bae7cef32d1f" providerId="ADAL" clId="{DBA583C0-F7D3-422F-BEAE-50A974284B64}" dt="2022-08-23T16:41:28.781" v="582" actId="478"/>
          <ac:spMkLst>
            <pc:docMk/>
            <pc:sldMk cId="2207953523" sldId="324"/>
            <ac:spMk id="10" creationId="{D3C78F9F-3FF4-80D8-A2BE-2F901C7D126D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1" creationId="{0EEDA8F5-DC4B-525D-62DE-2A001FBA6FFC}"/>
          </ac:spMkLst>
        </pc:spChg>
        <pc:spChg chg="mod">
          <ac:chgData name="박민지" userId="8cd2928b-fb69-4a34-b7ec-bae7cef32d1f" providerId="ADAL" clId="{DBA583C0-F7D3-422F-BEAE-50A974284B64}" dt="2022-08-23T18:18:17.465" v="1230"/>
          <ac:spMkLst>
            <pc:docMk/>
            <pc:sldMk cId="2207953523" sldId="324"/>
            <ac:spMk id="12" creationId="{9736ED3C-8C7B-AE38-B16E-2D89866674E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5" creationId="{603EA712-9966-A268-0D1F-D6481E6DB94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6" creationId="{D46FB568-B987-DDBF-9AD3-5B63A961D8B6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7" creationId="{A060C67D-F16F-603F-3E31-3F571082B614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8" creationId="{2FE24E13-FE72-D5C3-3742-C04C8D554F3C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9" creationId="{4181E3E6-BD3B-7A7C-B2BF-D6A7BFC77F00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0" creationId="{E2291353-51CB-881E-6918-F8F8A9E614D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1" creationId="{2FEB113D-0B98-84F5-38FE-B6E23653F17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2" creationId="{1DF2671E-BD09-9EE5-3839-6F13B2AB7717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3" creationId="{30BE091A-A3CE-CC1F-DD24-3948814DFEE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4" creationId="{B20682F6-297C-3CF9-82B4-2F523209488F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5" creationId="{AD18A717-470F-B8B0-71CC-87A2395BB2A5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6" creationId="{89E90BF0-0E3E-286E-73C5-90EEE3AADFBE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7" creationId="{A71E6AFA-5ACA-C271-D1D7-EC77443F23A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8" creationId="{381B4F92-249A-90BA-782B-CEC98F8F2068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9" creationId="{1AE75E48-8B03-E53E-7CCC-6A008352A2AB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0" creationId="{4EDA0C42-11BA-673A-0CE8-E611FC4A43D8}"/>
          </ac:spMkLst>
        </pc:spChg>
        <pc:spChg chg="add del mod">
          <ac:chgData name="박민지" userId="8cd2928b-fb69-4a34-b7ec-bae7cef32d1f" providerId="ADAL" clId="{DBA583C0-F7D3-422F-BEAE-50A974284B64}" dt="2022-08-23T17:53:54.490" v="1013" actId="478"/>
          <ac:spMkLst>
            <pc:docMk/>
            <pc:sldMk cId="2207953523" sldId="324"/>
            <ac:spMk id="31" creationId="{642C38DF-C8DB-BE11-5038-918CB054970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2" creationId="{15D9E2FE-87DA-9272-73FD-5AD803336BE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3" creationId="{37814F02-6D62-BE5B-3C77-6ADFBA5929E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4" creationId="{C4CD837B-D969-3A3D-81E4-419FC3D961A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5" creationId="{6EC6D4B7-874D-4E87-F9C3-F8853C7DCE72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6" creationId="{87579828-FC53-315B-42A4-24DC68F1FABA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7" creationId="{A40138AF-4B1A-C0C2-A8EC-0C7D64D9C792}"/>
          </ac:spMkLst>
        </pc:spChg>
        <pc:spChg chg="del">
          <ac:chgData name="박민지" userId="8cd2928b-fb69-4a34-b7ec-bae7cef32d1f" providerId="ADAL" clId="{DBA583C0-F7D3-422F-BEAE-50A974284B64}" dt="2022-08-23T17:18:03.103" v="967" actId="478"/>
          <ac:spMkLst>
            <pc:docMk/>
            <pc:sldMk cId="2207953523" sldId="324"/>
            <ac:spMk id="38" creationId="{CE3DA901-5147-B0D2-CCC1-2C0757685C5B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9" creationId="{EEFF853A-7A92-616E-E387-3FAB47A8BFBD}"/>
          </ac:spMkLst>
        </pc:spChg>
        <pc:spChg chg="add del">
          <ac:chgData name="박민지" userId="8cd2928b-fb69-4a34-b7ec-bae7cef32d1f" providerId="ADAL" clId="{DBA583C0-F7D3-422F-BEAE-50A974284B64}" dt="2022-08-23T16:40:09.840" v="559" actId="478"/>
          <ac:spMkLst>
            <pc:docMk/>
            <pc:sldMk cId="2207953523" sldId="324"/>
            <ac:spMk id="40" creationId="{3AB220C3-C5AD-F59E-CC9D-5EBC93800B45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41" creationId="{7E3630E7-9455-26E2-1E3C-3FCE25DD699F}"/>
          </ac:spMkLst>
        </pc:spChg>
        <pc:spChg chg="add mod">
          <ac:chgData name="박민지" userId="8cd2928b-fb69-4a34-b7ec-bae7cef32d1f" providerId="ADAL" clId="{DBA583C0-F7D3-422F-BEAE-50A974284B64}" dt="2022-08-23T18:21:19.547" v="1248" actId="20577"/>
          <ac:spMkLst>
            <pc:docMk/>
            <pc:sldMk cId="2207953523" sldId="324"/>
            <ac:spMk id="44" creationId="{5D4D93A4-0F0A-8381-E4FE-BF65BEF9D830}"/>
          </ac:spMkLst>
        </pc:spChg>
        <pc:picChg chg="add mod modCrop">
          <ac:chgData name="박민지" userId="8cd2928b-fb69-4a34-b7ec-bae7cef32d1f" providerId="ADAL" clId="{DBA583C0-F7D3-422F-BEAE-50A974284B64}" dt="2022-08-23T18:28:24.525" v="1554" actId="732"/>
          <ac:picMkLst>
            <pc:docMk/>
            <pc:sldMk cId="2207953523" sldId="324"/>
            <ac:picMk id="43" creationId="{F744B8AF-7A1A-7377-B9DB-CF5C85358942}"/>
          </ac:picMkLst>
        </pc:picChg>
        <pc:picChg chg="add mod modCrop">
          <ac:chgData name="박민지" userId="8cd2928b-fb69-4a34-b7ec-bae7cef32d1f" providerId="ADAL" clId="{DBA583C0-F7D3-422F-BEAE-50A974284B64}" dt="2022-08-23T18:26:59.458" v="1511" actId="732"/>
          <ac:picMkLst>
            <pc:docMk/>
            <pc:sldMk cId="2207953523" sldId="324"/>
            <ac:picMk id="45" creationId="{AFC1B66C-9C78-CA37-19DC-A83AB031E602}"/>
          </ac:picMkLst>
        </pc:picChg>
        <pc:picChg chg="del">
          <ac:chgData name="박민지" userId="8cd2928b-fb69-4a34-b7ec-bae7cef32d1f" providerId="ADAL" clId="{DBA583C0-F7D3-422F-BEAE-50A974284B64}" dt="2022-08-23T16:39:53.063" v="556" actId="478"/>
          <ac:picMkLst>
            <pc:docMk/>
            <pc:sldMk cId="2207953523" sldId="324"/>
            <ac:picMk id="1026" creationId="{6C1C5B27-120C-C97F-32BF-1F10D2EF9479}"/>
          </ac:picMkLst>
        </pc:picChg>
        <pc:picChg chg="del">
          <ac:chgData name="박민지" userId="8cd2928b-fb69-4a34-b7ec-bae7cef32d1f" providerId="ADAL" clId="{DBA583C0-F7D3-422F-BEAE-50A974284B64}" dt="2022-08-23T16:39:49.897" v="554" actId="478"/>
          <ac:picMkLst>
            <pc:docMk/>
            <pc:sldMk cId="2207953523" sldId="324"/>
            <ac:picMk id="1028" creationId="{3E57C2AA-25A6-1723-913F-9ED55BD89BA9}"/>
          </ac:picMkLst>
        </pc:picChg>
        <pc:cxnChg chg="mod">
          <ac:chgData name="박민지" userId="8cd2928b-fb69-4a34-b7ec-bae7cef32d1f" providerId="ADAL" clId="{DBA583C0-F7D3-422F-BEAE-50A974284B64}" dt="2022-08-23T17:01:54.321" v="832" actId="208"/>
          <ac:cxnSpMkLst>
            <pc:docMk/>
            <pc:sldMk cId="2207953523" sldId="324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17:11:20.780" v="873" actId="208"/>
          <ac:cxnSpMkLst>
            <pc:docMk/>
            <pc:sldMk cId="2207953523" sldId="324"/>
            <ac:cxnSpMk id="13" creationId="{E799047E-A422-C64D-8473-44C18798131A}"/>
          </ac:cxnSpMkLst>
        </pc:cxnChg>
        <pc:cxnChg chg="del">
          <ac:chgData name="박민지" userId="8cd2928b-fb69-4a34-b7ec-bae7cef32d1f" providerId="ADAL" clId="{DBA583C0-F7D3-422F-BEAE-50A974284B64}" dt="2022-08-23T16:39:48.438" v="553" actId="478"/>
          <ac:cxnSpMkLst>
            <pc:docMk/>
            <pc:sldMk cId="2207953523" sldId="324"/>
            <ac:cxnSpMk id="14" creationId="{C4B5AC5B-1F17-0A4F-83ED-4A3F935249CE}"/>
          </ac:cxnSpMkLst>
        </pc:cxnChg>
      </pc:sldChg>
      <pc:sldChg chg="addSp delSp modSp add mod addAnim delAnim modAnim">
        <pc:chgData name="박민지" userId="8cd2928b-fb69-4a34-b7ec-bae7cef32d1f" providerId="ADAL" clId="{DBA583C0-F7D3-422F-BEAE-50A974284B64}" dt="2022-08-24T05:22:05.179" v="4888" actId="20577"/>
        <pc:sldMkLst>
          <pc:docMk/>
          <pc:sldMk cId="1004548809" sldId="325"/>
        </pc:sldMkLst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2" creationId="{6CAED4F3-CBE9-FF76-D37A-D18B67538961}"/>
          </ac:spMkLst>
        </pc:spChg>
        <pc:spChg chg="mod">
          <ac:chgData name="박민지" userId="8cd2928b-fb69-4a34-b7ec-bae7cef32d1f" providerId="ADAL" clId="{DBA583C0-F7D3-422F-BEAE-50A974284B64}" dt="2022-08-23T17:00:07.296" v="821" actId="207"/>
          <ac:spMkLst>
            <pc:docMk/>
            <pc:sldMk cId="1004548809" sldId="325"/>
            <ac:spMk id="5" creationId="{B748DE9C-B5AD-BAA4-4EBD-53FA1916E9A2}"/>
          </ac:spMkLst>
        </pc:spChg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6" creationId="{F8912482-8C87-8603-9295-A863FAE6B591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7" creationId="{CE308183-DB54-F711-9B69-C8C5752AF7AF}"/>
          </ac:spMkLst>
        </pc:spChg>
        <pc:spChg chg="mod">
          <ac:chgData name="박민지" userId="8cd2928b-fb69-4a34-b7ec-bae7cef32d1f" providerId="ADAL" clId="{DBA583C0-F7D3-422F-BEAE-50A974284B64}" dt="2022-08-23T18:40:54.574" v="1769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9" creationId="{313F5BEB-A29E-EC98-4681-67E53CB0B3C2}"/>
          </ac:spMkLst>
        </pc:spChg>
        <pc:spChg chg="add del mod">
          <ac:chgData name="박민지" userId="8cd2928b-fb69-4a34-b7ec-bae7cef32d1f" providerId="ADAL" clId="{DBA583C0-F7D3-422F-BEAE-50A974284B64}" dt="2022-08-23T19:55:46.852" v="2844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4T04:59:33.657" v="4403" actId="205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DBA583C0-F7D3-422F-BEAE-50A974284B64}" dt="2022-08-23T20:28:59.167" v="3749" actId="478"/>
          <ac:spMkLst>
            <pc:docMk/>
            <pc:sldMk cId="1004548809" sldId="325"/>
            <ac:spMk id="13" creationId="{CEC5CD14-4594-1730-18CF-710701846C6F}"/>
          </ac:spMkLst>
        </pc:spChg>
        <pc:spChg chg="del mod">
          <ac:chgData name="박민지" userId="8cd2928b-fb69-4a34-b7ec-bae7cef32d1f" providerId="ADAL" clId="{DBA583C0-F7D3-422F-BEAE-50A974284B64}" dt="2022-08-23T20:29:00.758" v="3750" actId="478"/>
          <ac:spMkLst>
            <pc:docMk/>
            <pc:sldMk cId="1004548809" sldId="325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6:58:40.650" v="808" actId="207"/>
          <ac:spMkLst>
            <pc:docMk/>
            <pc:sldMk cId="1004548809" sldId="325"/>
            <ac:spMk id="15" creationId="{627B173C-BF4B-5D6B-514A-71779E736CDB}"/>
          </ac:spMkLst>
        </pc:spChg>
        <pc:spChg chg="del mod">
          <ac:chgData name="박민지" userId="8cd2928b-fb69-4a34-b7ec-bae7cef32d1f" providerId="ADAL" clId="{DBA583C0-F7D3-422F-BEAE-50A974284B64}" dt="2022-08-23T16:58:17.904" v="807" actId="478"/>
          <ac:spMkLst>
            <pc:docMk/>
            <pc:sldMk cId="1004548809" sldId="325"/>
            <ac:spMk id="19" creationId="{3D258E78-E0A3-AE12-64E5-C4481F9EEFE4}"/>
          </ac:spMkLst>
        </pc:spChg>
        <pc:spChg chg="add del">
          <ac:chgData name="박민지" userId="8cd2928b-fb69-4a34-b7ec-bae7cef32d1f" providerId="ADAL" clId="{DBA583C0-F7D3-422F-BEAE-50A974284B64}" dt="2022-08-23T19:55:36.257" v="2837" actId="22"/>
          <ac:spMkLst>
            <pc:docMk/>
            <pc:sldMk cId="1004548809" sldId="325"/>
            <ac:spMk id="21" creationId="{360AD54F-FEF5-07BC-3824-3F02DB8664ED}"/>
          </ac:spMkLst>
        </pc:spChg>
        <pc:spChg chg="add mod">
          <ac:chgData name="박민지" userId="8cd2928b-fb69-4a34-b7ec-bae7cef32d1f" providerId="ADAL" clId="{DBA583C0-F7D3-422F-BEAE-50A974284B64}" dt="2022-08-24T05:21:37.484" v="4837" actId="20577"/>
          <ac:spMkLst>
            <pc:docMk/>
            <pc:sldMk cId="1004548809" sldId="325"/>
            <ac:spMk id="22" creationId="{40AA52E7-0B70-54B6-9E9E-E5508832C1B5}"/>
          </ac:spMkLst>
        </pc:spChg>
        <pc:spChg chg="add mod">
          <ac:chgData name="박민지" userId="8cd2928b-fb69-4a34-b7ec-bae7cef32d1f" providerId="ADAL" clId="{DBA583C0-F7D3-422F-BEAE-50A974284B64}" dt="2022-08-24T05:22:05.179" v="4888" actId="20577"/>
          <ac:spMkLst>
            <pc:docMk/>
            <pc:sldMk cId="1004548809" sldId="325"/>
            <ac:spMk id="23" creationId="{7FA1F6FA-9EEE-8AE3-D0D4-02A15217E739}"/>
          </ac:spMkLst>
        </pc:sp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6" creationId="{0610A6ED-B4B2-F2CC-99EF-C674017849EC}"/>
          </ac:picMkLst>
        </pc:pic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7" creationId="{7EBCE34B-2141-B7DF-086B-11173DA19071}"/>
          </ac:picMkLst>
        </pc:picChg>
        <pc:picChg chg="del">
          <ac:chgData name="박민지" userId="8cd2928b-fb69-4a34-b7ec-bae7cef32d1f" providerId="ADAL" clId="{DBA583C0-F7D3-422F-BEAE-50A974284B64}" dt="2022-08-23T18:42:35.190" v="1903" actId="478"/>
          <ac:picMkLst>
            <pc:docMk/>
            <pc:sldMk cId="1004548809" sldId="325"/>
            <ac:picMk id="18" creationId="{02CED0DE-6F71-71B8-7E6B-E4BBFE001510}"/>
          </ac:picMkLst>
        </pc:picChg>
        <pc:cxnChg chg="mod">
          <ac:chgData name="박민지" userId="8cd2928b-fb69-4a34-b7ec-bae7cef32d1f" providerId="ADAL" clId="{DBA583C0-F7D3-422F-BEAE-50A974284B64}" dt="2022-08-23T16:58:15.256" v="806" actId="208"/>
          <ac:cxnSpMkLst>
            <pc:docMk/>
            <pc:sldMk cId="1004548809" sldId="325"/>
            <ac:cxnSpMk id="3" creationId="{695F5617-8CB3-2C90-D484-7E78AF629F77}"/>
          </ac:cxnSpMkLst>
        </pc:cxnChg>
        <pc:cxnChg chg="mod">
          <ac:chgData name="박민지" userId="8cd2928b-fb69-4a34-b7ec-bae7cef32d1f" providerId="ADAL" clId="{DBA583C0-F7D3-422F-BEAE-50A974284B64}" dt="2022-08-23T16:59:43.046" v="820" actId="208"/>
          <ac:cxnSpMkLst>
            <pc:docMk/>
            <pc:sldMk cId="1004548809" sldId="325"/>
            <ac:cxnSpMk id="4" creationId="{8B4A3B93-1F0C-9A0F-F5F7-F4FD3957F3AF}"/>
          </ac:cxnSpMkLst>
        </pc:cxnChg>
      </pc:sldChg>
      <pc:sldChg chg="modSp add mod modAnim">
        <pc:chgData name="박민지" userId="8cd2928b-fb69-4a34-b7ec-bae7cef32d1f" providerId="ADAL" clId="{DBA583C0-F7D3-422F-BEAE-50A974284B64}" dt="2022-08-23T19:46:46.270" v="2639"/>
        <pc:sldMkLst>
          <pc:docMk/>
          <pc:sldMk cId="591152228" sldId="326"/>
        </pc:sldMkLst>
        <pc:spChg chg="ord">
          <ac:chgData name="박민지" userId="8cd2928b-fb69-4a34-b7ec-bae7cef32d1f" providerId="ADAL" clId="{DBA583C0-F7D3-422F-BEAE-50A974284B64}" dt="2022-08-23T19:44:05.116" v="2626" actId="167"/>
          <ac:spMkLst>
            <pc:docMk/>
            <pc:sldMk cId="591152228" sldId="326"/>
            <ac:spMk id="2" creationId="{9B7168DF-1AEE-19B8-2889-C9926A47BE70}"/>
          </ac:spMkLst>
        </pc:spChg>
        <pc:spChg chg="mod">
          <ac:chgData name="박민지" userId="8cd2928b-fb69-4a34-b7ec-bae7cef32d1f" providerId="ADAL" clId="{DBA583C0-F7D3-422F-BEAE-50A974284B64}" dt="2022-08-23T19:42:25.839" v="2625" actId="207"/>
          <ac:spMkLst>
            <pc:docMk/>
            <pc:sldMk cId="591152228" sldId="326"/>
            <ac:spMk id="7" creationId="{BFB742AF-8DE1-4801-BAAB-FF7C033D40F3}"/>
          </ac:spMkLst>
        </pc:spChg>
        <pc:spChg chg="mod">
          <ac:chgData name="박민지" userId="8cd2928b-fb69-4a34-b7ec-bae7cef32d1f" providerId="ADAL" clId="{DBA583C0-F7D3-422F-BEAE-50A974284B64}" dt="2022-08-23T19:44:18.798" v="2627" actId="207"/>
          <ac:spMkLst>
            <pc:docMk/>
            <pc:sldMk cId="591152228" sldId="326"/>
            <ac:spMk id="26" creationId="{051854F4-9A99-F852-A69A-A136BEFE395D}"/>
          </ac:spMkLst>
        </pc:spChg>
      </pc:sldChg>
      <pc:sldChg chg="addSp delSp modSp add mod ord">
        <pc:chgData name="박민지" userId="8cd2928b-fb69-4a34-b7ec-bae7cef32d1f" providerId="ADAL" clId="{DBA583C0-F7D3-422F-BEAE-50A974284B64}" dt="2022-08-24T05:43:38.890" v="5260" actId="20577"/>
        <pc:sldMkLst>
          <pc:docMk/>
          <pc:sldMk cId="3297790647" sldId="327"/>
        </pc:sldMkLst>
        <pc:spChg chg="mod">
          <ac:chgData name="박민지" userId="8cd2928b-fb69-4a34-b7ec-bae7cef32d1f" providerId="ADAL" clId="{DBA583C0-F7D3-422F-BEAE-50A974284B64}" dt="2022-08-23T20:31:44.948" v="3826" actId="207"/>
          <ac:spMkLst>
            <pc:docMk/>
            <pc:sldMk cId="3297790647" sldId="327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4:59:29.083" v="4402"/>
          <ac:spMkLst>
            <pc:docMk/>
            <pc:sldMk cId="3297790647" sldId="327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4T05:37:11.013" v="5180" actId="1076"/>
          <ac:spMkLst>
            <pc:docMk/>
            <pc:sldMk cId="3297790647" sldId="327"/>
            <ac:spMk id="7" creationId="{99B5FD4D-A742-2576-4A16-7456DF96D999}"/>
          </ac:spMkLst>
        </pc:spChg>
        <pc:spChg chg="add del mod">
          <ac:chgData name="박민지" userId="8cd2928b-fb69-4a34-b7ec-bae7cef32d1f" providerId="ADAL" clId="{DBA583C0-F7D3-422F-BEAE-50A974284B64}" dt="2022-08-24T05:40:39.741" v="5214" actId="478"/>
          <ac:spMkLst>
            <pc:docMk/>
            <pc:sldMk cId="3297790647" sldId="327"/>
            <ac:spMk id="8" creationId="{5EEBEEDE-CD7F-017A-4EA1-8A77BCD045DB}"/>
          </ac:spMkLst>
        </pc:spChg>
        <pc:spChg chg="mod">
          <ac:chgData name="박민지" userId="8cd2928b-fb69-4a34-b7ec-bae7cef32d1f" providerId="ADAL" clId="{DBA583C0-F7D3-422F-BEAE-50A974284B64}" dt="2022-08-24T05:35:02.442" v="5140" actId="1076"/>
          <ac:spMkLst>
            <pc:docMk/>
            <pc:sldMk cId="3297790647" sldId="327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4T05:28:16.261" v="4940"/>
          <ac:spMkLst>
            <pc:docMk/>
            <pc:sldMk cId="3297790647" sldId="327"/>
            <ac:spMk id="11" creationId="{5D5E9FAA-2D7F-BA68-1515-6C03F0E43B80}"/>
          </ac:spMkLst>
        </pc:spChg>
        <pc:spChg chg="add mod">
          <ac:chgData name="박민지" userId="8cd2928b-fb69-4a34-b7ec-bae7cef32d1f" providerId="ADAL" clId="{DBA583C0-F7D3-422F-BEAE-50A974284B64}" dt="2022-08-24T05:34:19.443" v="5112" actId="14100"/>
          <ac:spMkLst>
            <pc:docMk/>
            <pc:sldMk cId="3297790647" sldId="327"/>
            <ac:spMk id="15" creationId="{D1075308-AE3C-36A4-4750-92464CE44CEB}"/>
          </ac:spMkLst>
        </pc:spChg>
        <pc:spChg chg="add mod">
          <ac:chgData name="박민지" userId="8cd2928b-fb69-4a34-b7ec-bae7cef32d1f" providerId="ADAL" clId="{DBA583C0-F7D3-422F-BEAE-50A974284B64}" dt="2022-08-24T05:38:09.116" v="5197" actId="20577"/>
          <ac:spMkLst>
            <pc:docMk/>
            <pc:sldMk cId="3297790647" sldId="327"/>
            <ac:spMk id="16" creationId="{DCBE2BB1-3059-5293-E9D7-BEA522075E4D}"/>
          </ac:spMkLst>
        </pc:spChg>
        <pc:spChg chg="add mod">
          <ac:chgData name="박민지" userId="8cd2928b-fb69-4a34-b7ec-bae7cef32d1f" providerId="ADAL" clId="{DBA583C0-F7D3-422F-BEAE-50A974284B64}" dt="2022-08-24T05:40:42.010" v="5215" actId="1076"/>
          <ac:spMkLst>
            <pc:docMk/>
            <pc:sldMk cId="3297790647" sldId="327"/>
            <ac:spMk id="17" creationId="{84BA66BF-9E79-C47D-4912-7791C72E5B83}"/>
          </ac:spMkLst>
        </pc:spChg>
        <pc:spChg chg="add mod">
          <ac:chgData name="박민지" userId="8cd2928b-fb69-4a34-b7ec-bae7cef32d1f" providerId="ADAL" clId="{DBA583C0-F7D3-422F-BEAE-50A974284B64}" dt="2022-08-24T05:40:47.709" v="5217" actId="1076"/>
          <ac:spMkLst>
            <pc:docMk/>
            <pc:sldMk cId="3297790647" sldId="327"/>
            <ac:spMk id="18" creationId="{07C038CE-6E8E-1D0E-164A-1220CB91E337}"/>
          </ac:spMkLst>
        </pc:spChg>
        <pc:spChg chg="add mod">
          <ac:chgData name="박민지" userId="8cd2928b-fb69-4a34-b7ec-bae7cef32d1f" providerId="ADAL" clId="{DBA583C0-F7D3-422F-BEAE-50A974284B64}" dt="2022-08-24T05:41:20.791" v="5224" actId="20577"/>
          <ac:spMkLst>
            <pc:docMk/>
            <pc:sldMk cId="3297790647" sldId="327"/>
            <ac:spMk id="20" creationId="{88343021-FB06-1540-5CCC-1F118A3F9BF3}"/>
          </ac:spMkLst>
        </pc:spChg>
        <pc:spChg chg="mod">
          <ac:chgData name="박민지" userId="8cd2928b-fb69-4a34-b7ec-bae7cef32d1f" providerId="ADAL" clId="{DBA583C0-F7D3-422F-BEAE-50A974284B64}" dt="2022-08-24T05:27:44.882" v="4934" actId="207"/>
          <ac:spMkLst>
            <pc:docMk/>
            <pc:sldMk cId="3297790647" sldId="327"/>
            <ac:spMk id="21" creationId="{2DBF584D-4223-2877-D31E-6B66405A4D31}"/>
          </ac:spMkLst>
        </pc:spChg>
        <pc:spChg chg="add mod">
          <ac:chgData name="박민지" userId="8cd2928b-fb69-4a34-b7ec-bae7cef32d1f" providerId="ADAL" clId="{DBA583C0-F7D3-422F-BEAE-50A974284B64}" dt="2022-08-24T05:41:51.768" v="5240" actId="20577"/>
          <ac:spMkLst>
            <pc:docMk/>
            <pc:sldMk cId="3297790647" sldId="327"/>
            <ac:spMk id="22" creationId="{001AFFB9-2852-3D13-DF55-716D885C8B0F}"/>
          </ac:spMkLst>
        </pc:spChg>
        <pc:spChg chg="mod">
          <ac:chgData name="박민지" userId="8cd2928b-fb69-4a34-b7ec-bae7cef32d1f" providerId="ADAL" clId="{DBA583C0-F7D3-422F-BEAE-50A974284B64}" dt="2022-08-24T05:41:02.042" v="5220"/>
          <ac:spMkLst>
            <pc:docMk/>
            <pc:sldMk cId="3297790647" sldId="327"/>
            <ac:spMk id="29" creationId="{21200E7F-A953-0C5F-A2F9-9C52656ED3C5}"/>
          </ac:spMkLst>
        </pc:spChg>
        <pc:spChg chg="del">
          <ac:chgData name="박민지" userId="8cd2928b-fb69-4a34-b7ec-bae7cef32d1f" providerId="ADAL" clId="{DBA583C0-F7D3-422F-BEAE-50A974284B64}" dt="2022-08-24T05:40:50.852" v="5218" actId="478"/>
          <ac:spMkLst>
            <pc:docMk/>
            <pc:sldMk cId="3297790647" sldId="327"/>
            <ac:spMk id="30" creationId="{6C5949CD-49B2-671A-F83A-043DBEED7E4B}"/>
          </ac:spMkLst>
        </pc:spChg>
        <pc:spChg chg="mod">
          <ac:chgData name="박민지" userId="8cd2928b-fb69-4a34-b7ec-bae7cef32d1f" providerId="ADAL" clId="{DBA583C0-F7D3-422F-BEAE-50A974284B64}" dt="2022-08-24T05:43:38.890" v="5260" actId="20577"/>
          <ac:spMkLst>
            <pc:docMk/>
            <pc:sldMk cId="3297790647" sldId="327"/>
            <ac:spMk id="31" creationId="{67729DA9-1C06-F2F3-25BE-0D12CADB2BB1}"/>
          </ac:spMkLst>
        </pc:spChg>
        <pc:cxnChg chg="mod">
          <ac:chgData name="박민지" userId="8cd2928b-fb69-4a34-b7ec-bae7cef32d1f" providerId="ADAL" clId="{DBA583C0-F7D3-422F-BEAE-50A974284B64}" dt="2022-08-23T20:31:47.490" v="3827" actId="208"/>
          <ac:cxnSpMkLst>
            <pc:docMk/>
            <pc:sldMk cId="3297790647" sldId="327"/>
            <ac:cxnSpMk id="3" creationId="{E3FBA607-E7FC-B7F8-2868-BC448F31F790}"/>
          </ac:cxnSpMkLst>
        </pc:cxnChg>
        <pc:cxnChg chg="mod">
          <ac:chgData name="박민지" userId="8cd2928b-fb69-4a34-b7ec-bae7cef32d1f" providerId="ADAL" clId="{DBA583C0-F7D3-422F-BEAE-50A974284B64}" dt="2022-08-23T20:31:50.702" v="3828" actId="208"/>
          <ac:cxnSpMkLst>
            <pc:docMk/>
            <pc:sldMk cId="3297790647" sldId="327"/>
            <ac:cxnSpMk id="6" creationId="{227D3D02-66A7-B0C0-2CF2-A0900C18861C}"/>
          </ac:cxnSpMkLst>
        </pc:cxnChg>
        <pc:cxnChg chg="mod">
          <ac:chgData name="박민지" userId="8cd2928b-fb69-4a34-b7ec-bae7cef32d1f" providerId="ADAL" clId="{DBA583C0-F7D3-422F-BEAE-50A974284B64}" dt="2022-08-24T05:35:02.442" v="5140" actId="1076"/>
          <ac:cxnSpMkLst>
            <pc:docMk/>
            <pc:sldMk cId="3297790647" sldId="327"/>
            <ac:cxnSpMk id="9" creationId="{9D758C93-DE1A-7108-6950-9E0416DEFAB3}"/>
          </ac:cxnSpMkLst>
        </pc:cxnChg>
        <pc:cxnChg chg="add mod">
          <ac:chgData name="박민지" userId="8cd2928b-fb69-4a34-b7ec-bae7cef32d1f" providerId="ADAL" clId="{DBA583C0-F7D3-422F-BEAE-50A974284B64}" dt="2022-08-24T05:32:22.568" v="4953" actId="1076"/>
          <ac:cxnSpMkLst>
            <pc:docMk/>
            <pc:sldMk cId="3297790647" sldId="327"/>
            <ac:cxnSpMk id="14" creationId="{BB7341B3-683C-D579-8599-EA4564229F4D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7:06:28.877" v="863" actId="47"/>
        <pc:sldMkLst>
          <pc:docMk/>
          <pc:sldMk cId="1641179459" sldId="328"/>
        </pc:sldMkLst>
        <pc:spChg chg="add mod">
          <ac:chgData name="박민지" userId="8cd2928b-fb69-4a34-b7ec-bae7cef32d1f" providerId="ADAL" clId="{DBA583C0-F7D3-422F-BEAE-50A974284B64}" dt="2022-08-23T17:05:38.269" v="857" actId="1076"/>
          <ac:spMkLst>
            <pc:docMk/>
            <pc:sldMk cId="1641179459" sldId="328"/>
            <ac:spMk id="2" creationId="{3744F867-E3CC-DB6B-383B-A3F6E2672525}"/>
          </ac:spMkLst>
        </pc:spChg>
        <pc:spChg chg="del">
          <ac:chgData name="박민지" userId="8cd2928b-fb69-4a34-b7ec-bae7cef32d1f" providerId="ADAL" clId="{DBA583C0-F7D3-422F-BEAE-50A974284B64}" dt="2022-08-23T17:05:18.731" v="854" actId="478"/>
          <ac:spMkLst>
            <pc:docMk/>
            <pc:sldMk cId="1641179459" sldId="328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3" creationId="{D0A0AA74-C151-B8ED-912F-0FEDE0606BB9}"/>
          </ac:picMkLst>
        </pc:pic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5" creationId="{32E3B3A8-B231-0A4D-E1D9-427E80F94BEE}"/>
          </ac:picMkLst>
        </pc:picChg>
        <pc:cxnChg chg="mod">
          <ac:chgData name="박민지" userId="8cd2928b-fb69-4a34-b7ec-bae7cef32d1f" providerId="ADAL" clId="{DBA583C0-F7D3-422F-BEAE-50A974284B64}" dt="2022-08-23T17:06:08.210" v="861" actId="208"/>
          <ac:cxnSpMkLst>
            <pc:docMk/>
            <pc:sldMk cId="1641179459" sldId="328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5:14.701" v="3657" actId="47"/>
        <pc:sldMkLst>
          <pc:docMk/>
          <pc:sldMk cId="805878758" sldId="329"/>
        </pc:sldMkLst>
        <pc:spChg chg="add mod">
          <ac:chgData name="박민지" userId="8cd2928b-fb69-4a34-b7ec-bae7cef32d1f" providerId="ADAL" clId="{DBA583C0-F7D3-422F-BEAE-50A974284B64}" dt="2022-08-23T17:05:08.877" v="851"/>
          <ac:spMkLst>
            <pc:docMk/>
            <pc:sldMk cId="805878758" sldId="329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19:55:23.367" v="2832" actId="20577"/>
          <ac:spMkLst>
            <pc:docMk/>
            <pc:sldMk cId="805878758" sldId="329"/>
            <ac:spMk id="4" creationId="{23C20776-EAA6-5280-4522-390D875F17DF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5" creationId="{E61E1EBA-1109-14D8-B901-1C51CEB5660B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6" creationId="{35CD672C-8AFD-D034-DB61-B539D2C7BD7D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8" creationId="{E627F482-21E4-4C20-6142-0EBD04769434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9" creationId="{F3FFC759-3B3F-A90D-AB97-24D93ED85B61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0" creationId="{49286579-2740-5B77-A9DB-DD46BE118F26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17:19:18.504" v="983" actId="207"/>
          <ac:spMkLst>
            <pc:docMk/>
            <pc:sldMk cId="805878758" sldId="329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19:57:26.605" v="2849"/>
          <ac:spMkLst>
            <pc:docMk/>
            <pc:sldMk cId="805878758" sldId="329"/>
            <ac:spMk id="15" creationId="{B1AE05F3-92F5-C941-F44D-D35DFED07236}"/>
          </ac:spMkLst>
        </pc:spChg>
        <pc:spChg chg="add del mod">
          <ac:chgData name="박민지" userId="8cd2928b-fb69-4a34-b7ec-bae7cef32d1f" providerId="ADAL" clId="{DBA583C0-F7D3-422F-BEAE-50A974284B64}" dt="2022-08-23T19:57:37.131" v="2852" actId="478"/>
          <ac:spMkLst>
            <pc:docMk/>
            <pc:sldMk cId="805878758" sldId="329"/>
            <ac:spMk id="16" creationId="{66E7B036-4616-BF5F-16E1-F8F87604AA6E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7" creationId="{1D5DCA5E-33F5-2E42-4FB5-52AD274F6F04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8" creationId="{1DCB587A-C3F0-FCEF-BE0F-76F302D321B9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9" creationId="{C5327C3A-E002-A89D-5475-29A8C1A9825F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0" creationId="{7F93E150-CBBA-54A1-099A-0A0E119C684B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1" creationId="{56F32FC9-AEC6-130D-DBE9-2296165B0A8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2" creationId="{DC94F721-D0C0-7123-6CBF-8FBEF0CB29F2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5" creationId="{8B5A4EFD-2A56-D630-653A-F7ECCA41EE35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6" creationId="{9C777796-3B21-0356-31FE-AE7DF382ADA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7" creationId="{2DAC5D18-6E2C-0D3E-BAE6-EFDFF7F93DC6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8" creationId="{1AB97E2E-F6FD-5BC6-AC35-455342E25027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9" creationId="{E7018971-AEBB-45B5-F71F-77E52AC7BCB0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30" creationId="{C72CEE0F-6E5A-71B5-8104-4B38BBE8BDEA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1" creationId="{5A995D2F-9A3F-742C-0113-C152D497EFE8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2" creationId="{3EFD6DCB-4AB5-4D37-94A6-E2F3B23F8B8B}"/>
          </ac:spMkLst>
        </pc:spChg>
        <pc:spChg chg="add del mod">
          <ac:chgData name="박민지" userId="8cd2928b-fb69-4a34-b7ec-bae7cef32d1f" providerId="ADAL" clId="{DBA583C0-F7D3-422F-BEAE-50A974284B64}" dt="2022-08-23T20:00:29.816" v="2963" actId="478"/>
          <ac:spMkLst>
            <pc:docMk/>
            <pc:sldMk cId="805878758" sldId="329"/>
            <ac:spMk id="33" creationId="{0ABCCB9B-1911-6D6D-D466-A47F6BB29B84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4" creationId="{00AB7940-0B02-8FCF-FB1A-8F13A51E850E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3T17:05:11.192" v="852" actId="478"/>
          <ac:spMkLst>
            <pc:docMk/>
            <pc:sldMk cId="805878758" sldId="329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20:05:22.294" v="3120" actId="1076"/>
          <ac:picMkLst>
            <pc:docMk/>
            <pc:sldMk cId="805878758" sldId="329"/>
            <ac:picMk id="3" creationId="{4C6260C7-E3DE-3430-77CB-3780F59C3664}"/>
          </ac:picMkLst>
        </pc:picChg>
        <pc:picChg chg="add del mod">
          <ac:chgData name="박민지" userId="8cd2928b-fb69-4a34-b7ec-bae7cef32d1f" providerId="ADAL" clId="{DBA583C0-F7D3-422F-BEAE-50A974284B64}" dt="2022-08-23T20:05:45.549" v="3122" actId="478"/>
          <ac:picMkLst>
            <pc:docMk/>
            <pc:sldMk cId="805878758" sldId="329"/>
            <ac:picMk id="24" creationId="{E0962C66-4305-090C-6C8A-A4DBCAC985F4}"/>
          </ac:picMkLst>
        </pc:picChg>
        <pc:cxnChg chg="mod">
          <ac:chgData name="박민지" userId="8cd2928b-fb69-4a34-b7ec-bae7cef32d1f" providerId="ADAL" clId="{DBA583C0-F7D3-422F-BEAE-50A974284B64}" dt="2022-08-23T17:19:22.253" v="984" actId="208"/>
          <ac:cxnSpMkLst>
            <pc:docMk/>
            <pc:sldMk cId="805878758" sldId="329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20:01:22.819" v="2992" actId="208"/>
          <ac:cxnSpMkLst>
            <pc:docMk/>
            <pc:sldMk cId="805878758" sldId="329"/>
            <ac:cxnSpMk id="13" creationId="{E799047E-A422-C64D-8473-44C18798131A}"/>
          </ac:cxnSpMkLst>
        </pc:cxnChg>
      </pc:sldChg>
      <pc:sldChg chg="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3708204673" sldId="330"/>
        </pc:sldMkLst>
        <pc:cxnChg chg="mod">
          <ac:chgData name="박민지" userId="8cd2928b-fb69-4a34-b7ec-bae7cef32d1f" providerId="ADAL" clId="{DBA583C0-F7D3-422F-BEAE-50A974284B64}" dt="2022-08-23T17:06:12.943" v="862" actId="208"/>
          <ac:cxnSpMkLst>
            <pc:docMk/>
            <pc:sldMk cId="3708204673" sldId="330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1673555375" sldId="331"/>
        </pc:sldMkLst>
        <pc:spChg chg="del">
          <ac:chgData name="박민지" userId="8cd2928b-fb69-4a34-b7ec-bae7cef32d1f" providerId="ADAL" clId="{DBA583C0-F7D3-422F-BEAE-50A974284B64}" dt="2022-08-23T17:06:50.140" v="867" actId="478"/>
          <ac:spMkLst>
            <pc:docMk/>
            <pc:sldMk cId="1673555375" sldId="331"/>
            <ac:spMk id="2" creationId="{3744F867-E3CC-DB6B-383B-A3F6E2672525}"/>
          </ac:spMkLst>
        </pc:spChg>
        <pc:spChg chg="add mod">
          <ac:chgData name="박민지" userId="8cd2928b-fb69-4a34-b7ec-bae7cef32d1f" providerId="ADAL" clId="{DBA583C0-F7D3-422F-BEAE-50A974284B64}" dt="2022-08-23T17:07:04.908" v="872" actId="1076"/>
          <ac:spMkLst>
            <pc:docMk/>
            <pc:sldMk cId="1673555375" sldId="331"/>
            <ac:spMk id="9" creationId="{4B8FF230-8319-65F2-98B3-8ACB7C22D676}"/>
          </ac:spMkLst>
        </pc:sp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3" creationId="{D0A0AA74-C151-B8ED-912F-0FEDE0606BB9}"/>
          </ac:picMkLst>
        </pc:pic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5" creationId="{32E3B3A8-B231-0A4D-E1D9-427E80F94BEE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6" creationId="{C6C74CD0-E545-FF41-5944-2A78D30BD22C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8" creationId="{2FBC5330-1547-62C4-799E-13FDE46103BB}"/>
          </ac:picMkLst>
        </pc:picChg>
      </pc:sldChg>
      <pc:sldChg chg="add del">
        <pc:chgData name="박민지" userId="8cd2928b-fb69-4a34-b7ec-bae7cef32d1f" providerId="ADAL" clId="{DBA583C0-F7D3-422F-BEAE-50A974284B64}" dt="2022-08-23T19:11:00.948" v="1909" actId="47"/>
        <pc:sldMkLst>
          <pc:docMk/>
          <pc:sldMk cId="3481675608" sldId="332"/>
        </pc:sldMkLst>
      </pc:sldChg>
      <pc:sldChg chg="add del setBg">
        <pc:chgData name="박민지" userId="8cd2928b-fb69-4a34-b7ec-bae7cef32d1f" providerId="ADAL" clId="{DBA583C0-F7D3-422F-BEAE-50A974284B64}" dt="2022-08-23T18:39:44.353" v="1739"/>
        <pc:sldMkLst>
          <pc:docMk/>
          <pc:sldMk cId="1762783529" sldId="333"/>
        </pc:sldMkLst>
      </pc:sldChg>
      <pc:sldChg chg="addSp delSp modSp add mod setBg">
        <pc:chgData name="박민지" userId="8cd2928b-fb69-4a34-b7ec-bae7cef32d1f" providerId="ADAL" clId="{DBA583C0-F7D3-422F-BEAE-50A974284B64}" dt="2022-08-23T18:42:12.856" v="1902"/>
        <pc:sldMkLst>
          <pc:docMk/>
          <pc:sldMk cId="2428302365" sldId="333"/>
        </pc:sldMkLst>
        <pc:spChg chg="mod">
          <ac:chgData name="박민지" userId="8cd2928b-fb69-4a34-b7ec-bae7cef32d1f" providerId="ADAL" clId="{DBA583C0-F7D3-422F-BEAE-50A974284B64}" dt="2022-08-23T18:39:46.536" v="1742" actId="20577"/>
          <ac:spMkLst>
            <pc:docMk/>
            <pc:sldMk cId="2428302365" sldId="333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18:41:09.227" v="1775" actId="1076"/>
          <ac:spMkLst>
            <pc:docMk/>
            <pc:sldMk cId="2428302365" sldId="333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18:40:02.267" v="1750" actId="22"/>
          <ac:picMkLst>
            <pc:docMk/>
            <pc:sldMk cId="2428302365" sldId="333"/>
            <ac:picMk id="8" creationId="{5D870034-F3C9-6097-9DCF-7398FD0E482E}"/>
          </ac:picMkLst>
        </pc:picChg>
        <pc:cxnChg chg="mod">
          <ac:chgData name="박민지" userId="8cd2928b-fb69-4a34-b7ec-bae7cef32d1f" providerId="ADAL" clId="{DBA583C0-F7D3-422F-BEAE-50A974284B64}" dt="2022-08-23T18:40:20.341" v="1760" actId="14100"/>
          <ac:cxnSpMkLst>
            <pc:docMk/>
            <pc:sldMk cId="2428302365" sldId="333"/>
            <ac:cxnSpMk id="4" creationId="{F9894119-F233-DC33-68F5-7374CF0E569E}"/>
          </ac:cxnSpMkLst>
        </pc:cxnChg>
      </pc:sldChg>
      <pc:sldChg chg="addSp delSp modSp add del mod setBg addAnim delAnim modAnim">
        <pc:chgData name="박민지" userId="8cd2928b-fb69-4a34-b7ec-bae7cef32d1f" providerId="ADAL" clId="{DBA583C0-F7D3-422F-BEAE-50A974284B64}" dt="2022-08-24T05:23:35.779" v="4930" actId="47"/>
        <pc:sldMkLst>
          <pc:docMk/>
          <pc:sldMk cId="3817239967" sldId="334"/>
        </pc:sldMkLst>
        <pc:spChg chg="mod">
          <ac:chgData name="박민지" userId="8cd2928b-fb69-4a34-b7ec-bae7cef32d1f" providerId="ADAL" clId="{DBA583C0-F7D3-422F-BEAE-50A974284B64}" dt="2022-08-23T20:37:28.304" v="3853" actId="208"/>
          <ac:spMkLst>
            <pc:docMk/>
            <pc:sldMk cId="3817239967" sldId="334"/>
            <ac:spMk id="5" creationId="{B748DE9C-B5AD-BAA4-4EBD-53FA1916E9A2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7" creationId="{CE308183-DB54-F711-9B69-C8C5752AF7AF}"/>
          </ac:spMkLst>
        </pc:spChg>
        <pc:spChg chg="add del mod">
          <ac:chgData name="박민지" userId="8cd2928b-fb69-4a34-b7ec-bae7cef32d1f" providerId="ADAL" clId="{DBA583C0-F7D3-422F-BEAE-50A974284B64}" dt="2022-08-23T19:50:31.215" v="2688"/>
          <ac:spMkLst>
            <pc:docMk/>
            <pc:sldMk cId="3817239967" sldId="334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9" creationId="{313F5BEB-A29E-EC98-4681-67E53CB0B3C2}"/>
          </ac:spMkLst>
        </pc:spChg>
        <pc:spChg chg="mod">
          <ac:chgData name="박민지" userId="8cd2928b-fb69-4a34-b7ec-bae7cef32d1f" providerId="ADAL" clId="{DBA583C0-F7D3-422F-BEAE-50A974284B64}" dt="2022-08-23T19:50:51.658" v="2698" actId="20577"/>
          <ac:spMkLst>
            <pc:docMk/>
            <pc:sldMk cId="3817239967" sldId="334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3T19:51:28.742" v="2735"/>
          <ac:spMkLst>
            <pc:docMk/>
            <pc:sldMk cId="3817239967" sldId="334"/>
            <ac:spMk id="12" creationId="{475A99F0-E26F-49EF-19FA-5DA225DF25D0}"/>
          </ac:spMkLst>
        </pc:spChg>
        <pc:spChg chg="del">
          <ac:chgData name="박민지" userId="8cd2928b-fb69-4a34-b7ec-bae7cef32d1f" providerId="ADAL" clId="{DBA583C0-F7D3-422F-BEAE-50A974284B64}" dt="2022-08-23T20:36:38.691" v="3848" actId="478"/>
          <ac:spMkLst>
            <pc:docMk/>
            <pc:sldMk cId="3817239967" sldId="334"/>
            <ac:spMk id="13" creationId="{CEC5CD14-4594-1730-18CF-710701846C6F}"/>
          </ac:spMkLst>
        </pc:spChg>
        <pc:spChg chg="del">
          <ac:chgData name="박민지" userId="8cd2928b-fb69-4a34-b7ec-bae7cef32d1f" providerId="ADAL" clId="{DBA583C0-F7D3-422F-BEAE-50A974284B64}" dt="2022-08-23T20:33:21.880" v="3847" actId="478"/>
          <ac:spMkLst>
            <pc:docMk/>
            <pc:sldMk cId="3817239967" sldId="334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9:50:10.795" v="2677" actId="20577"/>
          <ac:spMkLst>
            <pc:docMk/>
            <pc:sldMk cId="3817239967" sldId="334"/>
            <ac:spMk id="15" creationId="{627B173C-BF4B-5D6B-514A-71779E736CDB}"/>
          </ac:spMkLst>
        </pc:spChg>
        <pc:spChg chg="add del mod">
          <ac:chgData name="박민지" userId="8cd2928b-fb69-4a34-b7ec-bae7cef32d1f" providerId="ADAL" clId="{DBA583C0-F7D3-422F-BEAE-50A974284B64}" dt="2022-08-23T19:49:29.985" v="2642"/>
          <ac:spMkLst>
            <pc:docMk/>
            <pc:sldMk cId="3817239967" sldId="334"/>
            <ac:spMk id="18" creationId="{9182ECE2-1411-2B95-5F6C-A0CB08A1775A}"/>
          </ac:spMkLst>
        </pc:spChg>
        <pc:spChg chg="add del mod">
          <ac:chgData name="박민지" userId="8cd2928b-fb69-4a34-b7ec-bae7cef32d1f" providerId="ADAL" clId="{DBA583C0-F7D3-422F-BEAE-50A974284B64}" dt="2022-08-23T19:50:18.402" v="2679"/>
          <ac:spMkLst>
            <pc:docMk/>
            <pc:sldMk cId="3817239967" sldId="334"/>
            <ac:spMk id="19" creationId="{C518C270-ECBE-6D36-A4AF-083A4522BDB3}"/>
          </ac:spMkLst>
        </pc:spChg>
        <pc:spChg chg="add del mod">
          <ac:chgData name="박민지" userId="8cd2928b-fb69-4a34-b7ec-bae7cef32d1f" providerId="ADAL" clId="{DBA583C0-F7D3-422F-BEAE-50A974284B64}" dt="2022-08-23T19:50:21.215" v="2681"/>
          <ac:spMkLst>
            <pc:docMk/>
            <pc:sldMk cId="3817239967" sldId="334"/>
            <ac:spMk id="20" creationId="{769F8AB1-5A01-7627-71EB-744EC07F3200}"/>
          </ac:spMkLst>
        </pc:spChg>
        <pc:spChg chg="add del mod">
          <ac:chgData name="박민지" userId="8cd2928b-fb69-4a34-b7ec-bae7cef32d1f" providerId="ADAL" clId="{DBA583C0-F7D3-422F-BEAE-50A974284B64}" dt="2022-08-23T19:50:27.871" v="2686"/>
          <ac:spMkLst>
            <pc:docMk/>
            <pc:sldMk cId="3817239967" sldId="334"/>
            <ac:spMk id="21" creationId="{D5E4A1B8-9160-FF0A-4629-D1516CE610C4}"/>
          </ac:spMkLst>
        </pc:spChg>
        <pc:cxnChg chg="mod">
          <ac:chgData name="박민지" userId="8cd2928b-fb69-4a34-b7ec-bae7cef32d1f" providerId="ADAL" clId="{DBA583C0-F7D3-422F-BEAE-50A974284B64}" dt="2022-08-23T20:37:32.580" v="3854" actId="208"/>
          <ac:cxnSpMkLst>
            <pc:docMk/>
            <pc:sldMk cId="3817239967" sldId="334"/>
            <ac:cxnSpMk id="3" creationId="{695F5617-8CB3-2C90-D484-7E78AF629F77}"/>
          </ac:cxnSpMkLst>
        </pc:cxnChg>
      </pc:sldChg>
      <pc:sldChg chg="addSp delSp modSp add del mod ord">
        <pc:chgData name="박민지" userId="8cd2928b-fb69-4a34-b7ec-bae7cef32d1f" providerId="ADAL" clId="{DBA583C0-F7D3-422F-BEAE-50A974284B64}" dt="2022-08-23T20:19:43.035" v="3472" actId="47"/>
        <pc:sldMkLst>
          <pc:docMk/>
          <pc:sldMk cId="2261930054" sldId="335"/>
        </pc:sldMkLst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5" creationId="{4321BBC2-DB9A-EEEE-EE4C-990F942D7562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6" creationId="{2D737E9E-9658-CAB0-D87E-DCCDBD236934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7" creationId="{C187A2BA-6A7F-3CA9-3F29-663891FFA241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8" creationId="{3D3AFD16-BA33-67A0-50D2-FADAC99CF2F1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19" creationId="{AED7573E-4C3B-1744-1E02-3C60CB799B32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0" creationId="{7F93E150-CBBA-54A1-099A-0A0E119C684B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1" creationId="{56F32FC9-AEC6-130D-DBE9-2296165B0A8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2" creationId="{DC94F721-D0C0-7123-6CBF-8FBEF0CB29F2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3" creationId="{2792CCE4-3752-05A5-8FFF-746492834157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5" creationId="{8B5A4EFD-2A56-D630-653A-F7ECCA41EE35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6" creationId="{9C777796-3B21-0356-31FE-AE7DF382ADA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7" creationId="{2DAC5D18-6E2C-0D3E-BAE6-EFDFF7F93DC6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8" creationId="{1E375500-7ACA-99EF-2A3A-30CD7B77F853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9" creationId="{2C8F2564-A938-463A-1F1F-B0DE1ABC2055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0" creationId="{065C3E08-7260-D0C6-9F9B-C74D674E29D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1" creationId="{88C6F6DA-8A7F-C539-0277-C7ABEB4D3D7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2" creationId="{B72F16E1-BD1D-7471-96E8-1F015DEC4E9E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3" creationId="{E78D45EF-8FAE-DD15-F197-E9A0DFE457E1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6" creationId="{1240A077-3828-0DA5-2E18-C5D648DAB769}"/>
          </ac:spMkLst>
        </pc:spChg>
        <pc:spChg chg="add mod or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7" creationId="{1E63986C-E816-6B75-0AA1-1A5617E9D2C4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8" creationId="{9F8FE393-FD71-E47B-76CB-9408C83F13A1}"/>
          </ac:spMkLst>
        </pc:spChg>
        <pc:spChg chg="add del mod">
          <ac:chgData name="박민지" userId="8cd2928b-fb69-4a34-b7ec-bae7cef32d1f" providerId="ADAL" clId="{DBA583C0-F7D3-422F-BEAE-50A974284B64}" dt="2022-08-23T20:07:20.112" v="3133"/>
          <ac:spMkLst>
            <pc:docMk/>
            <pc:sldMk cId="2261930054" sldId="335"/>
            <ac:spMk id="39" creationId="{BA977257-C7A8-CED9-CECC-63B6025C4A7C}"/>
          </ac:spMkLst>
        </pc:spChg>
        <pc:spChg chg="add del mod">
          <ac:chgData name="박민지" userId="8cd2928b-fb69-4a34-b7ec-bae7cef32d1f" providerId="ADAL" clId="{DBA583C0-F7D3-422F-BEAE-50A974284B64}" dt="2022-08-23T20:08:15.904" v="3136" actId="478"/>
          <ac:spMkLst>
            <pc:docMk/>
            <pc:sldMk cId="2261930054" sldId="335"/>
            <ac:spMk id="40" creationId="{0B83D4D3-F661-93AC-7350-F8A7A1F3B9FF}"/>
          </ac:spMkLst>
        </pc:spChg>
        <pc:spChg chg="add del mod">
          <ac:chgData name="박민지" userId="8cd2928b-fb69-4a34-b7ec-bae7cef32d1f" providerId="ADAL" clId="{DBA583C0-F7D3-422F-BEAE-50A974284B64}" dt="2022-08-23T20:10:07.229" v="3155"/>
          <ac:spMkLst>
            <pc:docMk/>
            <pc:sldMk cId="2261930054" sldId="335"/>
            <ac:spMk id="43" creationId="{87FFB051-D728-6A52-3E52-1F31A733E457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4" creationId="{8DC05C36-AA74-DC4A-B3B8-C275FF5E324F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5" creationId="{938EB815-5CD1-1F68-E298-4B5A2715967D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6" creationId="{F01D7640-003E-035A-49D1-7174193FEFC0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8" creationId="{175C0F3B-CEE6-8E63-9A32-7CC2947D490D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9" creationId="{2D0430FF-35DC-43FE-22ED-4758F88D5B85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50" creationId="{D65F35C8-D739-B69E-25D0-AE22AF189BB2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2" creationId="{E541A1CA-6677-3845-218E-E0AC773D0247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3" creationId="{0B9420DB-A7D5-EBA3-8BE0-9EB10BC70250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4" creationId="{EDF26A70-2C38-0CE0-0353-7EC1FB0DE199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6" creationId="{7C935D4F-DFE2-DDD0-3F1F-1B04470638A6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7" creationId="{48EAA4D8-73D7-57C4-E31A-6B6FD4586AE2}"/>
          </ac:spMkLst>
        </pc:spChg>
        <pc:spChg chg="add mod">
          <ac:chgData name="박민지" userId="8cd2928b-fb69-4a34-b7ec-bae7cef32d1f" providerId="ADAL" clId="{DBA583C0-F7D3-422F-BEAE-50A974284B64}" dt="2022-08-23T20:18:56.914" v="3460" actId="14100"/>
          <ac:spMkLst>
            <pc:docMk/>
            <pc:sldMk cId="2261930054" sldId="335"/>
            <ac:spMk id="58" creationId="{734872B5-A4F9-657F-BBA4-116355FE0A45}"/>
          </ac:spMkLst>
        </pc:spChg>
        <pc:spChg chg="add mod">
          <ac:chgData name="박민지" userId="8cd2928b-fb69-4a34-b7ec-bae7cef32d1f" providerId="ADAL" clId="{DBA583C0-F7D3-422F-BEAE-50A974284B64}" dt="2022-08-23T20:18:52.153" v="3458" actId="14100"/>
          <ac:spMkLst>
            <pc:docMk/>
            <pc:sldMk cId="2261930054" sldId="335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3T20:03:13.117" v="3002" actId="478"/>
          <ac:picMkLst>
            <pc:docMk/>
            <pc:sldMk cId="2261930054" sldId="335"/>
            <ac:picMk id="3" creationId="{4C6260C7-E3DE-3430-77CB-3780F59C3664}"/>
          </ac:picMkLst>
        </pc:picChg>
        <pc:picChg chg="del">
          <ac:chgData name="박민지" userId="8cd2928b-fb69-4a34-b7ec-bae7cef32d1f" providerId="ADAL" clId="{DBA583C0-F7D3-422F-BEAE-50A974284B64}" dt="2022-08-23T20:03:12.604" v="3001" actId="478"/>
          <ac:picMkLst>
            <pc:docMk/>
            <pc:sldMk cId="2261930054" sldId="335"/>
            <ac:picMk id="24" creationId="{E0962C66-4305-090C-6C8A-A4DBCAC985F4}"/>
          </ac:picMkLst>
        </pc:picChg>
        <pc:cxnChg chg="add mod">
          <ac:chgData name="박민지" userId="8cd2928b-fb69-4a34-b7ec-bae7cef32d1f" providerId="ADAL" clId="{DBA583C0-F7D3-422F-BEAE-50A974284B64}" dt="2022-08-23T20:11:15.449" v="3178" actId="1076"/>
          <ac:cxnSpMkLst>
            <pc:docMk/>
            <pc:sldMk cId="2261930054" sldId="335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DBA583C0-F7D3-422F-BEAE-50A974284B64}" dt="2022-08-23T20:10:21.386" v="3161"/>
          <ac:cxnSpMkLst>
            <pc:docMk/>
            <pc:sldMk cId="2261930054" sldId="335"/>
            <ac:cxnSpMk id="47" creationId="{DB23956D-ACBE-F969-922D-B22464398AF9}"/>
          </ac:cxnSpMkLst>
        </pc:cxnChg>
        <pc:cxnChg chg="add del mod">
          <ac:chgData name="박민지" userId="8cd2928b-fb69-4a34-b7ec-bae7cef32d1f" providerId="ADAL" clId="{DBA583C0-F7D3-422F-BEAE-50A974284B64}" dt="2022-08-23T20:10:24.698" v="3165"/>
          <ac:cxnSpMkLst>
            <pc:docMk/>
            <pc:sldMk cId="2261930054" sldId="335"/>
            <ac:cxnSpMk id="51" creationId="{14679646-9FAC-863F-B318-69E4354B1515}"/>
          </ac:cxnSpMkLst>
        </pc:cxnChg>
        <pc:cxnChg chg="add del mod">
          <ac:chgData name="박민지" userId="8cd2928b-fb69-4a34-b7ec-bae7cef32d1f" providerId="ADAL" clId="{DBA583C0-F7D3-422F-BEAE-50A974284B64}" dt="2022-08-23T20:15:36.007" v="3239" actId="478"/>
          <ac:cxnSpMkLst>
            <pc:docMk/>
            <pc:sldMk cId="2261930054" sldId="335"/>
            <ac:cxnSpMk id="55" creationId="{27A5BF32-C0B5-C992-D8FF-C0210BEDF88E}"/>
          </ac:cxnSpMkLst>
        </pc:cxnChg>
      </pc:sldChg>
      <pc:sldChg chg="addSp modSp add mod ord">
        <pc:chgData name="박민지" userId="8cd2928b-fb69-4a34-b7ec-bae7cef32d1f" providerId="ADAL" clId="{DBA583C0-F7D3-422F-BEAE-50A974284B64}" dt="2022-08-23T20:39:17.742" v="3930" actId="20577"/>
        <pc:sldMkLst>
          <pc:docMk/>
          <pc:sldMk cId="1500512150" sldId="336"/>
        </pc:sldMkLst>
        <pc:spChg chg="mod">
          <ac:chgData name="박민지" userId="8cd2928b-fb69-4a34-b7ec-bae7cef32d1f" providerId="ADAL" clId="{DBA583C0-F7D3-422F-BEAE-50A974284B64}" dt="2022-08-23T20:39:17.742" v="3930" actId="20577"/>
          <ac:spMkLst>
            <pc:docMk/>
            <pc:sldMk cId="1500512150" sldId="336"/>
            <ac:spMk id="58" creationId="{734872B5-A4F9-657F-BBA4-116355FE0A45}"/>
          </ac:spMkLst>
        </pc:spChg>
        <pc:picChg chg="add mod">
          <ac:chgData name="박민지" userId="8cd2928b-fb69-4a34-b7ec-bae7cef32d1f" providerId="ADAL" clId="{DBA583C0-F7D3-422F-BEAE-50A974284B64}" dt="2022-08-23T20:19:32.049" v="3468" actId="1076"/>
          <ac:picMkLst>
            <pc:docMk/>
            <pc:sldMk cId="1500512150" sldId="336"/>
            <ac:picMk id="3" creationId="{1457FFCB-8361-BC6D-80A0-354153ACE152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0:45.366" v="4127"/>
        <pc:sldMkLst>
          <pc:docMk/>
          <pc:sldMk cId="2868731739" sldId="337"/>
        </pc:sldMkLst>
        <pc:spChg chg="mod">
          <ac:chgData name="박민지" userId="8cd2928b-fb69-4a34-b7ec-bae7cef32d1f" providerId="ADAL" clId="{DBA583C0-F7D3-422F-BEAE-50A974284B64}" dt="2022-08-23T20:21:51.710" v="3474" actId="20577"/>
          <ac:spMkLst>
            <pc:docMk/>
            <pc:sldMk cId="2868731739" sldId="337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3:59.636" v="3588" actId="113"/>
          <ac:spMkLst>
            <pc:docMk/>
            <pc:sldMk cId="2868731739" sldId="337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4:05.911" v="3591" actId="113"/>
          <ac:spMkLst>
            <pc:docMk/>
            <pc:sldMk cId="2868731739" sldId="337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22:34.580" v="3494" actId="1076"/>
          <ac:spMkLst>
            <pc:docMk/>
            <pc:sldMk cId="2868731739" sldId="337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3T20:22:37.946" v="3495" actId="1076"/>
          <ac:spMkLst>
            <pc:docMk/>
            <pc:sldMk cId="2868731739" sldId="337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22:47.366" v="3507" actId="20577"/>
          <ac:spMkLst>
            <pc:docMk/>
            <pc:sldMk cId="2868731739" sldId="337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2:17.300" v="3489" actId="14100"/>
          <ac:spMkLst>
            <pc:docMk/>
            <pc:sldMk cId="2868731739" sldId="337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3:13.293" v="3576" actId="20577"/>
          <ac:spMkLst>
            <pc:docMk/>
            <pc:sldMk cId="2868731739" sldId="337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0:45.366" v="4127"/>
          <ac:spMkLst>
            <pc:docMk/>
            <pc:sldMk cId="2868731739" sldId="337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3:28.519" v="3577" actId="478"/>
          <ac:picMkLst>
            <pc:docMk/>
            <pc:sldMk cId="2868731739" sldId="337"/>
            <ac:picMk id="3" creationId="{1457FFCB-8361-BC6D-80A0-354153ACE152}"/>
          </ac:picMkLst>
        </pc:picChg>
        <pc:picChg chg="add mod">
          <ac:chgData name="박민지" userId="8cd2928b-fb69-4a34-b7ec-bae7cef32d1f" providerId="ADAL" clId="{DBA583C0-F7D3-422F-BEAE-50A974284B64}" dt="2022-08-23T20:24:33.520" v="3650" actId="1076"/>
          <ac:picMkLst>
            <pc:docMk/>
            <pc:sldMk cId="2868731739" sldId="337"/>
            <ac:picMk id="15" creationId="{025044EA-67BC-ACC5-623B-BCABAEA8408D}"/>
          </ac:picMkLst>
        </pc:picChg>
        <pc:picChg chg="add del mod">
          <ac:chgData name="박민지" userId="8cd2928b-fb69-4a34-b7ec-bae7cef32d1f" providerId="ADAL" clId="{DBA583C0-F7D3-422F-BEAE-50A974284B64}" dt="2022-08-23T20:23:42.593" v="3584" actId="478"/>
          <ac:picMkLst>
            <pc:docMk/>
            <pc:sldMk cId="2868731739" sldId="337"/>
            <ac:picMk id="16" creationId="{4B00238E-F753-E805-B1DC-67EF37DE76DA}"/>
          </ac:picMkLst>
        </pc:picChg>
        <pc:picChg chg="add mod">
          <ac:chgData name="박민지" userId="8cd2928b-fb69-4a34-b7ec-bae7cef32d1f" providerId="ADAL" clId="{DBA583C0-F7D3-422F-BEAE-50A974284B64}" dt="2022-08-23T20:23:42.946" v="3585"/>
          <ac:picMkLst>
            <pc:docMk/>
            <pc:sldMk cId="2868731739" sldId="337"/>
            <ac:picMk id="17" creationId="{E85F3040-14A0-AA79-3163-64E638422427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1:13.158" v="4154" actId="14100"/>
        <pc:sldMkLst>
          <pc:docMk/>
          <pc:sldMk cId="2372344999" sldId="338"/>
        </pc:sldMkLst>
        <pc:spChg chg="mod">
          <ac:chgData name="박민지" userId="8cd2928b-fb69-4a34-b7ec-bae7cef32d1f" providerId="ADAL" clId="{DBA583C0-F7D3-422F-BEAE-50A974284B64}" dt="2022-08-23T20:25:41.166" v="3675"/>
          <ac:spMkLst>
            <pc:docMk/>
            <pc:sldMk cId="2372344999" sldId="338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7:57.017" v="3742" actId="113"/>
          <ac:spMkLst>
            <pc:docMk/>
            <pc:sldMk cId="2372344999" sldId="338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7:54.268" v="3741" actId="113"/>
          <ac:spMkLst>
            <pc:docMk/>
            <pc:sldMk cId="2372344999" sldId="338"/>
            <ac:spMk id="11" creationId="{77AE6F0C-6BC5-522C-CF00-EF3A46D88B33}"/>
          </ac:spMkLst>
        </pc:spChg>
        <pc:spChg chg="add del">
          <ac:chgData name="박민지" userId="8cd2928b-fb69-4a34-b7ec-bae7cef32d1f" providerId="ADAL" clId="{DBA583C0-F7D3-422F-BEAE-50A974284B64}" dt="2022-08-23T20:25:49.158" v="3677" actId="22"/>
          <ac:spMkLst>
            <pc:docMk/>
            <pc:sldMk cId="2372344999" sldId="338"/>
            <ac:spMk id="16" creationId="{E8723DCC-E793-C471-77A6-3B361F996AB5}"/>
          </ac:spMkLst>
        </pc:spChg>
        <pc:spChg chg="mod">
          <ac:chgData name="박민지" userId="8cd2928b-fb69-4a34-b7ec-bae7cef32d1f" providerId="ADAL" clId="{DBA583C0-F7D3-422F-BEAE-50A974284B64}" dt="2022-08-23T20:32:32.729" v="3837" actId="20577"/>
          <ac:spMkLst>
            <pc:docMk/>
            <pc:sldMk cId="2372344999" sldId="338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32:37.203" v="3845" actId="20577"/>
          <ac:spMkLst>
            <pc:docMk/>
            <pc:sldMk cId="2372344999" sldId="338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5:30.718" v="3674" actId="20577"/>
          <ac:spMkLst>
            <pc:docMk/>
            <pc:sldMk cId="2372344999" sldId="338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7:37.291" v="3738" actId="20577"/>
          <ac:spMkLst>
            <pc:docMk/>
            <pc:sldMk cId="2372344999" sldId="338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1:03.168" v="4152"/>
          <ac:spMkLst>
            <pc:docMk/>
            <pc:sldMk cId="2372344999" sldId="338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6:00.714" v="3681" actId="478"/>
          <ac:picMkLst>
            <pc:docMk/>
            <pc:sldMk cId="2372344999" sldId="338"/>
            <ac:picMk id="15" creationId="{025044EA-67BC-ACC5-623B-BCABAEA8408D}"/>
          </ac:picMkLst>
        </pc:picChg>
        <pc:picChg chg="del">
          <ac:chgData name="박민지" userId="8cd2928b-fb69-4a34-b7ec-bae7cef32d1f" providerId="ADAL" clId="{DBA583C0-F7D3-422F-BEAE-50A974284B64}" dt="2022-08-23T20:25:56.106" v="3678" actId="478"/>
          <ac:picMkLst>
            <pc:docMk/>
            <pc:sldMk cId="2372344999" sldId="338"/>
            <ac:picMk id="17" creationId="{E85F3040-14A0-AA79-3163-64E638422427}"/>
          </ac:picMkLst>
        </pc:picChg>
        <pc:picChg chg="add del mod">
          <ac:chgData name="박민지" userId="8cd2928b-fb69-4a34-b7ec-bae7cef32d1f" providerId="ADAL" clId="{DBA583C0-F7D3-422F-BEAE-50A974284B64}" dt="2022-08-23T20:27:13.267" v="3718" actId="478"/>
          <ac:picMkLst>
            <pc:docMk/>
            <pc:sldMk cId="2372344999" sldId="338"/>
            <ac:picMk id="18" creationId="{C3EE0C47-18D2-E1BD-F667-40225AE97B41}"/>
          </ac:picMkLst>
        </pc:picChg>
        <pc:picChg chg="add del mod">
          <ac:chgData name="박민지" userId="8cd2928b-fb69-4a34-b7ec-bae7cef32d1f" providerId="ADAL" clId="{DBA583C0-F7D3-422F-BEAE-50A974284B64}" dt="2022-08-23T20:26:45.639" v="3712" actId="478"/>
          <ac:picMkLst>
            <pc:docMk/>
            <pc:sldMk cId="2372344999" sldId="338"/>
            <ac:picMk id="19" creationId="{B86C36E7-F8D0-C611-1981-0C2018D9A7EA}"/>
          </ac:picMkLst>
        </pc:picChg>
        <pc:picChg chg="add mod">
          <ac:chgData name="박민지" userId="8cd2928b-fb69-4a34-b7ec-bae7cef32d1f" providerId="ADAL" clId="{DBA583C0-F7D3-422F-BEAE-50A974284B64}" dt="2022-08-23T20:26:51.127" v="3714"/>
          <ac:picMkLst>
            <pc:docMk/>
            <pc:sldMk cId="2372344999" sldId="338"/>
            <ac:picMk id="20" creationId="{FC4FCB19-73BE-38DD-144D-651C4D7FB4B9}"/>
          </ac:picMkLst>
        </pc:picChg>
        <pc:picChg chg="add mod">
          <ac:chgData name="박민지" userId="8cd2928b-fb69-4a34-b7ec-bae7cef32d1f" providerId="ADAL" clId="{DBA583C0-F7D3-422F-BEAE-50A974284B64}" dt="2022-08-23T20:41:13.158" v="4154" actId="14100"/>
          <ac:picMkLst>
            <pc:docMk/>
            <pc:sldMk cId="2372344999" sldId="338"/>
            <ac:picMk id="21" creationId="{7CAC15E3-727F-1482-C803-E98A241E9BB4}"/>
          </ac:picMkLst>
        </pc:picChg>
      </pc:sldChg>
      <pc:sldChg chg="addSp delSp modSp add del mod setBg">
        <pc:chgData name="박민지" userId="8cd2928b-fb69-4a34-b7ec-bae7cef32d1f" providerId="ADAL" clId="{DBA583C0-F7D3-422F-BEAE-50A974284B64}" dt="2022-08-23T20:31:32.766" v="3825" actId="47"/>
        <pc:sldMkLst>
          <pc:docMk/>
          <pc:sldMk cId="1916676620" sldId="339"/>
        </pc:sldMkLst>
        <pc:spChg chg="mod">
          <ac:chgData name="박민지" userId="8cd2928b-fb69-4a34-b7ec-bae7cef32d1f" providerId="ADAL" clId="{DBA583C0-F7D3-422F-BEAE-50A974284B64}" dt="2022-08-23T20:28:47.455" v="3748" actId="20577"/>
          <ac:spMkLst>
            <pc:docMk/>
            <pc:sldMk cId="1916676620" sldId="339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20:29:13.968" v="3761" actId="20577"/>
          <ac:spMkLst>
            <pc:docMk/>
            <pc:sldMk cId="1916676620" sldId="339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20:31:09.666" v="3816"/>
          <ac:picMkLst>
            <pc:docMk/>
            <pc:sldMk cId="1916676620" sldId="339"/>
            <ac:picMk id="5" creationId="{3D5CE03D-D1A0-2FFF-D044-8D279580E616}"/>
          </ac:picMkLst>
        </pc:picChg>
      </pc:sldChg>
      <pc:sldChg chg="add del setBg">
        <pc:chgData name="박민지" userId="8cd2928b-fb69-4a34-b7ec-bae7cef32d1f" providerId="ADAL" clId="{DBA583C0-F7D3-422F-BEAE-50A974284B64}" dt="2022-08-23T20:28:38.467" v="3745"/>
        <pc:sldMkLst>
          <pc:docMk/>
          <pc:sldMk cId="3493114569" sldId="339"/>
        </pc:sldMkLst>
      </pc:sldChg>
      <pc:sldChg chg="add del setBg">
        <pc:chgData name="박민지" userId="8cd2928b-fb69-4a34-b7ec-bae7cef32d1f" providerId="ADAL" clId="{DBA583C0-F7D3-422F-BEAE-50A974284B64}" dt="2022-08-23T20:31:08.176" v="3814"/>
        <pc:sldMkLst>
          <pc:docMk/>
          <pc:sldMk cId="1712618972" sldId="340"/>
        </pc:sldMkLst>
      </pc:sldChg>
      <pc:sldChg chg="add del setBg">
        <pc:chgData name="박민지" userId="8cd2928b-fb69-4a34-b7ec-bae7cef32d1f" providerId="ADAL" clId="{DBA583C0-F7D3-422F-BEAE-50A974284B64}" dt="2022-08-23T20:31:15.187" v="3818"/>
        <pc:sldMkLst>
          <pc:docMk/>
          <pc:sldMk cId="2661999860" sldId="340"/>
        </pc:sldMkLst>
      </pc:sldChg>
      <pc:sldChg chg="modSp add mod setBg">
        <pc:chgData name="박민지" userId="8cd2928b-fb69-4a34-b7ec-bae7cef32d1f" providerId="ADAL" clId="{DBA583C0-F7D3-422F-BEAE-50A974284B64}" dt="2022-08-24T04:59:55.133" v="4407" actId="1076"/>
        <pc:sldMkLst>
          <pc:docMk/>
          <pc:sldMk cId="3670049429" sldId="340"/>
        </pc:sldMkLst>
        <pc:spChg chg="mod">
          <ac:chgData name="박민지" userId="8cd2928b-fb69-4a34-b7ec-bae7cef32d1f" providerId="ADAL" clId="{DBA583C0-F7D3-422F-BEAE-50A974284B64}" dt="2022-08-23T20:31:30.528" v="3824" actId="20577"/>
          <ac:spMkLst>
            <pc:docMk/>
            <pc:sldMk cId="3670049429" sldId="340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4T04:59:55.133" v="4407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">
        <pc:chgData name="박민지" userId="8cd2928b-fb69-4a34-b7ec-bae7cef32d1f" providerId="ADAL" clId="{DBA583C0-F7D3-422F-BEAE-50A974284B64}" dt="2022-08-25T08:02:00.660" v="5645" actId="13926"/>
        <pc:sldMkLst>
          <pc:docMk/>
          <pc:sldMk cId="492732019" sldId="341"/>
        </pc:sldMkLst>
        <pc:spChg chg="mod">
          <ac:chgData name="박민지" userId="8cd2928b-fb69-4a34-b7ec-bae7cef32d1f" providerId="ADAL" clId="{DBA583C0-F7D3-422F-BEAE-50A974284B64}" dt="2022-08-24T04:56:44.690" v="4188" actId="1076"/>
          <ac:spMkLst>
            <pc:docMk/>
            <pc:sldMk cId="492732019" sldId="341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4T04:55:09.580" v="4157" actId="20577"/>
          <ac:spMkLst>
            <pc:docMk/>
            <pc:sldMk cId="492732019" sldId="341"/>
            <ac:spMk id="4" creationId="{23C20776-EAA6-5280-4522-390D875F17DF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5T08:01:53.610" v="5644" actId="13926"/>
          <ac:spMkLst>
            <pc:docMk/>
            <pc:sldMk cId="492732019" sldId="341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5T08:02:00.660" v="5645" actId="13926"/>
          <ac:spMkLst>
            <pc:docMk/>
            <pc:sldMk cId="492732019" sldId="341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4:55:21.316" v="4160"/>
          <ac:spMkLst>
            <pc:docMk/>
            <pc:sldMk cId="492732019" sldId="341"/>
            <ac:spMk id="12" creationId="{9736ED3C-8C7B-AE38-B16E-2D89866674E3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14" creationId="{1478CC43-4709-A666-7A14-23833E14738F}"/>
          </ac:spMkLst>
        </pc:spChg>
        <pc:spChg chg="add mod">
          <ac:chgData name="박민지" userId="8cd2928b-fb69-4a34-b7ec-bae7cef32d1f" providerId="ADAL" clId="{DBA583C0-F7D3-422F-BEAE-50A974284B64}" dt="2022-08-24T05:13:21.537" v="4791" actId="1076"/>
          <ac:spMkLst>
            <pc:docMk/>
            <pc:sldMk cId="492732019" sldId="341"/>
            <ac:spMk id="16" creationId="{F64FC8D3-512A-7811-32BB-88B6BE155492}"/>
          </ac:spMkLst>
        </pc:spChg>
        <pc:spChg chg="add mod">
          <ac:chgData name="박민지" userId="8cd2928b-fb69-4a34-b7ec-bae7cef32d1f" providerId="ADAL" clId="{DBA583C0-F7D3-422F-BEAE-50A974284B64}" dt="2022-08-24T05:07:01.627" v="4605" actId="1076"/>
          <ac:spMkLst>
            <pc:docMk/>
            <pc:sldMk cId="492732019" sldId="341"/>
            <ac:spMk id="17" creationId="{62CA1513-2EBE-EFF7-443E-8BEAF4BCA71D}"/>
          </ac:spMkLst>
        </pc:spChg>
        <pc:spChg chg="add del mod">
          <ac:chgData name="박민지" userId="8cd2928b-fb69-4a34-b7ec-bae7cef32d1f" providerId="ADAL" clId="{DBA583C0-F7D3-422F-BEAE-50A974284B64}" dt="2022-08-24T05:48:57.353" v="5606" actId="1076"/>
          <ac:spMkLst>
            <pc:docMk/>
            <pc:sldMk cId="492732019" sldId="341"/>
            <ac:spMk id="23" creationId="{74630246-1BFC-7EA1-C2DA-7F75C74FD8BE}"/>
          </ac:spMkLst>
        </pc:spChg>
        <pc:spChg chg="add del mod">
          <ac:chgData name="박민지" userId="8cd2928b-fb69-4a34-b7ec-bae7cef32d1f" providerId="ADAL" clId="{DBA583C0-F7D3-422F-BEAE-50A974284B64}" dt="2022-08-24T06:40:44.723" v="5643"/>
          <ac:spMkLst>
            <pc:docMk/>
            <pc:sldMk cId="492732019" sldId="341"/>
            <ac:spMk id="24" creationId="{3074DB1A-7F44-37F0-7FDC-967CE90C1192}"/>
          </ac:spMkLst>
        </pc:spChg>
        <pc:spChg chg="add del mod">
          <ac:chgData name="박민지" userId="8cd2928b-fb69-4a34-b7ec-bae7cef32d1f" providerId="ADAL" clId="{DBA583C0-F7D3-422F-BEAE-50A974284B64}" dt="2022-08-24T05:50:58.586" v="5618" actId="404"/>
          <ac:spMkLst>
            <pc:docMk/>
            <pc:sldMk cId="492732019" sldId="341"/>
            <ac:spMk id="25" creationId="{6346F1BC-16CD-B0E0-EEC3-81E7518FE74C}"/>
          </ac:spMkLst>
        </pc:spChg>
        <pc:spChg chg="add mod">
          <ac:chgData name="박민지" userId="8cd2928b-fb69-4a34-b7ec-bae7cef32d1f" providerId="ADAL" clId="{DBA583C0-F7D3-422F-BEAE-50A974284B64}" dt="2022-08-24T05:52:37.175" v="5622" actId="20577"/>
          <ac:spMkLst>
            <pc:docMk/>
            <pc:sldMk cId="492732019" sldId="341"/>
            <ac:spMk id="27" creationId="{65D41B4F-19BD-C4E1-16EB-65C6A92E8913}"/>
          </ac:spMkLst>
        </pc:spChg>
        <pc:spChg chg="del">
          <ac:chgData name="박민지" userId="8cd2928b-fb69-4a34-b7ec-bae7cef32d1f" providerId="ADAL" clId="{DBA583C0-F7D3-422F-BEAE-50A974284B64}" dt="2022-08-24T05:03:22.240" v="4518" actId="478"/>
          <ac:spMkLst>
            <pc:docMk/>
            <pc:sldMk cId="492732019" sldId="341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4T05:13:24.158" v="4792" actId="1076"/>
          <ac:spMkLst>
            <pc:docMk/>
            <pc:sldMk cId="492732019" sldId="341"/>
            <ac:spMk id="29" creationId="{2C8F2564-A938-463A-1F1F-B0DE1ABC2055}"/>
          </ac:spMkLst>
        </pc:spChg>
        <pc:spChg chg="del mod">
          <ac:chgData name="박민지" userId="8cd2928b-fb69-4a34-b7ec-bae7cef32d1f" providerId="ADAL" clId="{DBA583C0-F7D3-422F-BEAE-50A974284B64}" dt="2022-08-24T05:13:47.378" v="4793" actId="478"/>
          <ac:spMkLst>
            <pc:docMk/>
            <pc:sldMk cId="492732019" sldId="341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4T05:04:02.034" v="4534" actId="1076"/>
          <ac:spMkLst>
            <pc:docMk/>
            <pc:sldMk cId="492732019" sldId="341"/>
            <ac:spMk id="31" creationId="{88C6F6DA-8A7F-C539-0277-C7ABEB4D3D7B}"/>
          </ac:spMkLst>
        </pc:spChg>
        <pc:spChg chg="mod">
          <ac:chgData name="박민지" userId="8cd2928b-fb69-4a34-b7ec-bae7cef32d1f" providerId="ADAL" clId="{DBA583C0-F7D3-422F-BEAE-50A974284B64}" dt="2022-08-24T05:04:30.025" v="4541" actId="1076"/>
          <ac:spMkLst>
            <pc:docMk/>
            <pc:sldMk cId="492732019" sldId="341"/>
            <ac:spMk id="32" creationId="{B72F16E1-BD1D-7471-96E8-1F015DEC4E9E}"/>
          </ac:spMkLst>
        </pc:spChg>
        <pc:spChg chg="mod">
          <ac:chgData name="박민지" userId="8cd2928b-fb69-4a34-b7ec-bae7cef32d1f" providerId="ADAL" clId="{DBA583C0-F7D3-422F-BEAE-50A974284B64}" dt="2022-08-24T05:32:59.929" v="4964" actId="20577"/>
          <ac:spMkLst>
            <pc:docMk/>
            <pc:sldMk cId="492732019" sldId="341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4T04:56:57.705" v="4208" actId="20577"/>
          <ac:spMkLst>
            <pc:docMk/>
            <pc:sldMk cId="492732019" sldId="341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4T05:02:36.108" v="4510" actId="14100"/>
          <ac:spMkLst>
            <pc:docMk/>
            <pc:sldMk cId="492732019" sldId="341"/>
            <ac:spMk id="36" creationId="{1240A077-3828-0DA5-2E18-C5D648DAB769}"/>
          </ac:spMkLst>
        </pc:spChg>
        <pc:spChg chg="mod">
          <ac:chgData name="박민지" userId="8cd2928b-fb69-4a34-b7ec-bae7cef32d1f" providerId="ADAL" clId="{DBA583C0-F7D3-422F-BEAE-50A974284B64}" dt="2022-08-24T05:33:28.365" v="5069" actId="20577"/>
          <ac:spMkLst>
            <pc:docMk/>
            <pc:sldMk cId="492732019" sldId="341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4T05:04:35.740" v="4542" actId="1076"/>
          <ac:spMkLst>
            <pc:docMk/>
            <pc:sldMk cId="492732019" sldId="341"/>
            <ac:spMk id="38" creationId="{9F8FE393-FD71-E47B-76CB-9408C83F13A1}"/>
          </ac:spMkLst>
        </pc:spChg>
        <pc:spChg chg="del mod">
          <ac:chgData name="박민지" userId="8cd2928b-fb69-4a34-b7ec-bae7cef32d1f" providerId="ADAL" clId="{DBA583C0-F7D3-422F-BEAE-50A974284B64}" dt="2022-08-24T05:06:19.161" v="4595" actId="21"/>
          <ac:spMkLst>
            <pc:docMk/>
            <pc:sldMk cId="492732019" sldId="341"/>
            <ac:spMk id="58" creationId="{734872B5-A4F9-657F-BBA4-116355FE0A45}"/>
          </ac:spMkLst>
        </pc:spChg>
        <pc:spChg chg="add del mod">
          <ac:chgData name="박민지" userId="8cd2928b-fb69-4a34-b7ec-bae7cef32d1f" providerId="ADAL" clId="{DBA583C0-F7D3-422F-BEAE-50A974284B64}" dt="2022-08-24T05:06:40.991" v="4599" actId="14100"/>
          <ac:spMkLst>
            <pc:docMk/>
            <pc:sldMk cId="492732019" sldId="341"/>
            <ac:spMk id="59" creationId="{97B41952-04ED-AC97-69F0-57A3714C58B5}"/>
          </ac:spMkLst>
        </pc:spChg>
        <pc:picChg chg="add mod ord modCrop">
          <ac:chgData name="박민지" userId="8cd2928b-fb69-4a34-b7ec-bae7cef32d1f" providerId="ADAL" clId="{DBA583C0-F7D3-422F-BEAE-50A974284B64}" dt="2022-08-24T05:16:16.221" v="4798" actId="1076"/>
          <ac:picMkLst>
            <pc:docMk/>
            <pc:sldMk cId="492732019" sldId="341"/>
            <ac:picMk id="15" creationId="{A4B33F74-E664-4DD5-5464-66D5CB6D2C6E}"/>
          </ac:picMkLst>
        </pc:picChg>
        <pc:picChg chg="del">
          <ac:chgData name="박민지" userId="8cd2928b-fb69-4a34-b7ec-bae7cef32d1f" providerId="ADAL" clId="{DBA583C0-F7D3-422F-BEAE-50A974284B64}" dt="2022-08-24T05:01:04.502" v="4503" actId="478"/>
          <ac:picMkLst>
            <pc:docMk/>
            <pc:sldMk cId="492732019" sldId="341"/>
            <ac:picMk id="20" creationId="{FC4FCB19-73BE-38DD-144D-651C4D7FB4B9}"/>
          </ac:picMkLst>
        </pc:picChg>
        <pc:picChg chg="del">
          <ac:chgData name="박민지" userId="8cd2928b-fb69-4a34-b7ec-bae7cef32d1f" providerId="ADAL" clId="{DBA583C0-F7D3-422F-BEAE-50A974284B64}" dt="2022-08-24T05:01:05.065" v="4504" actId="478"/>
          <ac:picMkLst>
            <pc:docMk/>
            <pc:sldMk cId="492732019" sldId="341"/>
            <ac:picMk id="21" creationId="{7CAC15E3-727F-1482-C803-E98A241E9BB4}"/>
          </ac:picMkLst>
        </pc:picChg>
        <pc:cxnChg chg="add mod">
          <ac:chgData name="박민지" userId="8cd2928b-fb69-4a34-b7ec-bae7cef32d1f" providerId="ADAL" clId="{DBA583C0-F7D3-422F-BEAE-50A974284B64}" dt="2022-08-24T05:49:01.656" v="5607" actId="14100"/>
          <ac:cxnSpMkLst>
            <pc:docMk/>
            <pc:sldMk cId="492732019" sldId="341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DBA583C0-F7D3-422F-BEAE-50A974284B64}" dt="2022-08-24T05:51:05.878" v="5620" actId="14100"/>
          <ac:cxnSpMkLst>
            <pc:docMk/>
            <pc:sldMk cId="492732019" sldId="341"/>
            <ac:cxnSpMk id="39" creationId="{756B1DFD-D0A3-1A4D-3E22-F396AEA2FE11}"/>
          </ac:cxnSpMkLst>
        </pc:cxnChg>
        <pc:cxnChg chg="mod">
          <ac:chgData name="박민지" userId="8cd2928b-fb69-4a34-b7ec-bae7cef32d1f" providerId="ADAL" clId="{DBA583C0-F7D3-422F-BEAE-50A974284B64}" dt="2022-08-24T05:04:30.025" v="4541" actId="1076"/>
          <ac:cxnSpMkLst>
            <pc:docMk/>
            <pc:sldMk cId="492732019" sldId="341"/>
            <ac:cxnSpMk id="42" creationId="{AC2CD89C-2162-7368-8EED-FECBA9B72D46}"/>
          </ac:cxnSpMkLst>
        </pc:cxnChg>
      </pc:sldChg>
      <pc:sldChg chg="add del setBg">
        <pc:chgData name="박민지" userId="8cd2928b-fb69-4a34-b7ec-bae7cef32d1f" providerId="ADAL" clId="{DBA583C0-F7D3-422F-BEAE-50A974284B64}" dt="2022-08-23T20:31:20.057" v="3821"/>
        <pc:sldMkLst>
          <pc:docMk/>
          <pc:sldMk cId="2155045485" sldId="341"/>
        </pc:sldMkLst>
      </pc:sldChg>
      <pc:sldChg chg="modSp add del mod ord">
        <pc:chgData name="박민지" userId="8cd2928b-fb69-4a34-b7ec-bae7cef32d1f" providerId="ADAL" clId="{DBA583C0-F7D3-422F-BEAE-50A974284B64}" dt="2022-08-25T08:34:54.887" v="5646" actId="47"/>
        <pc:sldMkLst>
          <pc:docMk/>
          <pc:sldMk cId="1703312433" sldId="342"/>
        </pc:sldMkLst>
        <pc:spChg chg="mod">
          <ac:chgData name="박민지" userId="8cd2928b-fb69-4a34-b7ec-bae7cef32d1f" providerId="ADAL" clId="{DBA583C0-F7D3-422F-BEAE-50A974284B64}" dt="2022-08-24T05:58:21.626" v="5624" actId="20577"/>
          <ac:spMkLst>
            <pc:docMk/>
            <pc:sldMk cId="1703312433" sldId="34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5:00:11.706" v="4433" actId="20577"/>
          <ac:spMkLst>
            <pc:docMk/>
            <pc:sldMk cId="1703312433" sldId="342"/>
            <ac:spMk id="5" creationId="{3251639B-29EB-6E9D-733B-6F917838F571}"/>
          </ac:spMkLst>
        </pc:spChg>
      </pc:sldChg>
      <pc:sldChg chg="addSp delSp modSp add mod">
        <pc:chgData name="박민지" userId="8cd2928b-fb69-4a34-b7ec-bae7cef32d1f" providerId="ADAL" clId="{DBA583C0-F7D3-422F-BEAE-50A974284B64}" dt="2022-08-24T05:23:23.308" v="4929"/>
        <pc:sldMkLst>
          <pc:docMk/>
          <pc:sldMk cId="2463648795" sldId="343"/>
        </pc:sldMkLst>
        <pc:spChg chg="del">
          <ac:chgData name="박민지" userId="8cd2928b-fb69-4a34-b7ec-bae7cef32d1f" providerId="ADAL" clId="{DBA583C0-F7D3-422F-BEAE-50A974284B64}" dt="2022-08-24T05:23:09.891" v="4927" actId="478"/>
          <ac:spMkLst>
            <pc:docMk/>
            <pc:sldMk cId="2463648795" sldId="343"/>
            <ac:spMk id="2" creationId="{CF3149CB-BD97-A488-A640-2D97E50B80F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3" creationId="{D6DBDA3F-0F75-616A-DA21-D56319B9BD44}"/>
          </ac:spMkLst>
        </pc:spChg>
        <pc:spChg chg="mod">
          <ac:chgData name="박민지" userId="8cd2928b-fb69-4a34-b7ec-bae7cef32d1f" providerId="ADAL" clId="{DBA583C0-F7D3-422F-BEAE-50A974284B64}" dt="2022-08-24T05:23:03.866" v="4926" actId="20577"/>
          <ac:spMkLst>
            <pc:docMk/>
            <pc:sldMk cId="2463648795" sldId="343"/>
            <ac:spMk id="4" creationId="{23C20776-EAA6-5280-4522-390D875F17D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" creationId="{E61E1EBA-1109-14D8-B901-1C51CEB5660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6" creationId="{35CD672C-8AFD-D034-DB61-B539D2C7BD7D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8" creationId="{E627F482-21E4-4C20-6142-0EBD0476943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9" creationId="{F3FFC759-3B3F-A90D-AB97-24D93ED85B6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0" creationId="{49286579-2740-5B77-A9DB-DD46BE118F26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5:23:01.865" v="4924"/>
          <ac:spMkLst>
            <pc:docMk/>
            <pc:sldMk cId="2463648795" sldId="343"/>
            <ac:spMk id="12" creationId="{9736ED3C-8C7B-AE38-B16E-2D89866674E3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4" creationId="{1478CC43-4709-A666-7A14-23833E14738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6" creationId="{F64FC8D3-512A-7811-32BB-88B6BE155492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7" creationId="{62CA1513-2EBE-EFF7-443E-8BEAF4BCA71D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8" creationId="{F4F4AFE6-5114-603A-19E9-2FD78471401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9" creationId="{4A27C1E7-468D-C7F9-D9A1-C46F30E87DA0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0" creationId="{1BF533F3-E9B1-E5B1-2480-35A2F891633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1" creationId="{56A1B5BF-43E3-3C3F-4134-5FFDE057B2F7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2" creationId="{B444312B-7EEB-99DB-F15F-D6803C7E84F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3" creationId="{0EE24186-7671-79FD-A035-200395D4F90E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4" creationId="{C1FCDD18-38C2-927E-9251-AC444642D02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29" creationId="{2C8F2564-A938-463A-1F1F-B0DE1ABC205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1" creationId="{88C6F6DA-8A7F-C539-0277-C7ABEB4D3D7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2" creationId="{B72F16E1-BD1D-7471-96E8-1F015DEC4E9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3" creationId="{E78D45EF-8FAE-DD15-F197-E9A0DFE457E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4" creationId="{00AB7940-0B02-8FCF-FB1A-8F13A51E850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6" creationId="{1240A077-3828-0DA5-2E18-C5D648DAB769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7" creationId="{1E63986C-E816-6B75-0AA1-1A5617E9D2C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8" creationId="{9F8FE393-FD71-E47B-76CB-9408C83F13A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4T05:23:15.126" v="4928" actId="478"/>
          <ac:picMkLst>
            <pc:docMk/>
            <pc:sldMk cId="2463648795" sldId="343"/>
            <ac:picMk id="15" creationId="{A4B33F74-E664-4DD5-5464-66D5CB6D2C6E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5" creationId="{3E68EC01-018E-7D66-0DC6-BE038E199E0F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6" creationId="{0C9A46E4-1B9C-8734-CA9F-A76A7160FBEC}"/>
          </ac:picMkLst>
        </pc:picChg>
        <pc:cxnChg chg="del mod">
          <ac:chgData name="박민지" userId="8cd2928b-fb69-4a34-b7ec-bae7cef32d1f" providerId="ADAL" clId="{DBA583C0-F7D3-422F-BEAE-50A974284B64}" dt="2022-08-24T05:23:15.126" v="4928" actId="478"/>
          <ac:cxnSpMkLst>
            <pc:docMk/>
            <pc:sldMk cId="2463648795" sldId="343"/>
            <ac:cxnSpMk id="42" creationId="{AC2CD89C-2162-7368-8EED-FECBA9B72D46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박민지" userId="8cd2928b-fb69-4a34-b7ec-bae7cef32d1f" providerId="ADAL" clId="{6AA03906-FB92-4823-B517-B9AC770CEC4D}"/>
    <pc:docChg chg="undo redo custSel addSld delSld modSld sldOrd">
      <pc:chgData name="박민지" userId="8cd2928b-fb69-4a34-b7ec-bae7cef32d1f" providerId="ADAL" clId="{6AA03906-FB92-4823-B517-B9AC770CEC4D}" dt="2022-09-19T19:01:37.360" v="1290" actId="47"/>
      <pc:docMkLst>
        <pc:docMk/>
      </pc:docMkLst>
      <pc:sldChg chg="modSp mod ord">
        <pc:chgData name="박민지" userId="8cd2928b-fb69-4a34-b7ec-bae7cef32d1f" providerId="ADAL" clId="{6AA03906-FB92-4823-B517-B9AC770CEC4D}" dt="2022-09-19T18:49:18.474" v="1088" actId="404"/>
        <pc:sldMkLst>
          <pc:docMk/>
          <pc:sldMk cId="484164959" sldId="279"/>
        </pc:sldMkLst>
        <pc:spChg chg="mod">
          <ac:chgData name="박민지" userId="8cd2928b-fb69-4a34-b7ec-bae7cef32d1f" providerId="ADAL" clId="{6AA03906-FB92-4823-B517-B9AC770CEC4D}" dt="2022-09-19T18:49:18.474" v="1088" actId="404"/>
          <ac:spMkLst>
            <pc:docMk/>
            <pc:sldMk cId="484164959" sldId="279"/>
            <ac:spMk id="3" creationId="{773F2969-8E1F-0403-B6B6-037C4B0D5DB2}"/>
          </ac:spMkLst>
        </pc:spChg>
      </pc:sldChg>
      <pc:sldChg chg="delSp modSp mod addAnim delAnim modAnim">
        <pc:chgData name="박민지" userId="8cd2928b-fb69-4a34-b7ec-bae7cef32d1f" providerId="ADAL" clId="{6AA03906-FB92-4823-B517-B9AC770CEC4D}" dt="2022-09-19T18:49:01.282" v="1067" actId="1076"/>
        <pc:sldMkLst>
          <pc:docMk/>
          <pc:sldMk cId="1004548809" sldId="325"/>
        </pc:sldMkLst>
        <pc:spChg chg="mod">
          <ac:chgData name="박민지" userId="8cd2928b-fb69-4a34-b7ec-bae7cef32d1f" providerId="ADAL" clId="{6AA03906-FB92-4823-B517-B9AC770CEC4D}" dt="2022-09-19T18:46:48.254" v="1039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6AA03906-FB92-4823-B517-B9AC770CEC4D}" dt="2022-09-19T18:49:01.282" v="1067" actId="1076"/>
          <ac:spMkLst>
            <pc:docMk/>
            <pc:sldMk cId="1004548809" sldId="325"/>
            <ac:spMk id="10" creationId="{15EF1453-BC33-8329-E803-35808F5E93AA}"/>
          </ac:spMkLst>
        </pc:spChg>
        <pc:spChg chg="del">
          <ac:chgData name="박민지" userId="8cd2928b-fb69-4a34-b7ec-bae7cef32d1f" providerId="ADAL" clId="{6AA03906-FB92-4823-B517-B9AC770CEC4D}" dt="2022-09-19T18:26:05.901" v="308" actId="478"/>
          <ac:spMkLst>
            <pc:docMk/>
            <pc:sldMk cId="1004548809" sldId="325"/>
            <ac:spMk id="11" creationId="{C67FBC02-6717-E326-10F3-EED37C2CE102}"/>
          </ac:spMkLst>
        </pc:spChg>
        <pc:spChg chg="del mod">
          <ac:chgData name="박민지" userId="8cd2928b-fb69-4a34-b7ec-bae7cef32d1f" providerId="ADAL" clId="{6AA03906-FB92-4823-B517-B9AC770CEC4D}" dt="2022-09-19T18:26:07.127" v="309" actId="478"/>
          <ac:spMkLst>
            <pc:docMk/>
            <pc:sldMk cId="1004548809" sldId="325"/>
            <ac:spMk id="12" creationId="{475A99F0-E26F-49EF-19FA-5DA225DF25D0}"/>
          </ac:spMkLst>
        </pc:spChg>
        <pc:spChg chg="del">
          <ac:chgData name="박민지" userId="8cd2928b-fb69-4a34-b7ec-bae7cef32d1f" providerId="ADAL" clId="{6AA03906-FB92-4823-B517-B9AC770CEC4D}" dt="2022-09-19T18:23:43.819" v="211" actId="478"/>
          <ac:spMkLst>
            <pc:docMk/>
            <pc:sldMk cId="1004548809" sldId="325"/>
            <ac:spMk id="13" creationId="{26FF7529-AD24-EA02-B825-63BDE6ED5661}"/>
          </ac:spMkLst>
        </pc:spChg>
        <pc:spChg chg="del">
          <ac:chgData name="박민지" userId="8cd2928b-fb69-4a34-b7ec-bae7cef32d1f" providerId="ADAL" clId="{6AA03906-FB92-4823-B517-B9AC770CEC4D}" dt="2022-09-19T18:23:38.392" v="210" actId="478"/>
          <ac:spMkLst>
            <pc:docMk/>
            <pc:sldMk cId="1004548809" sldId="325"/>
            <ac:spMk id="14" creationId="{B0740EF5-31E4-563F-1652-5ECC6FE015EC}"/>
          </ac:spMkLst>
        </pc:spChg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1500512150" sldId="336"/>
        </pc:sldMkLst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3670049429" sldId="340"/>
        </pc:sldMkLst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1064302848" sldId="348"/>
        </pc:sldMkLst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1957135293" sldId="365"/>
        </pc:sldMkLst>
      </pc:sldChg>
      <pc:sldChg chg="del">
        <pc:chgData name="박민지" userId="8cd2928b-fb69-4a34-b7ec-bae7cef32d1f" providerId="ADAL" clId="{6AA03906-FB92-4823-B517-B9AC770CEC4D}" dt="2022-09-19T18:24:07.741" v="212" actId="47"/>
        <pc:sldMkLst>
          <pc:docMk/>
          <pc:sldMk cId="1089235439" sldId="374"/>
        </pc:sldMkLst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2513771758" sldId="375"/>
        </pc:sldMkLst>
      </pc:sldChg>
      <pc:sldChg chg="del">
        <pc:chgData name="박민지" userId="8cd2928b-fb69-4a34-b7ec-bae7cef32d1f" providerId="ADAL" clId="{6AA03906-FB92-4823-B517-B9AC770CEC4D}" dt="2022-09-19T18:46:58.903" v="1040" actId="47"/>
        <pc:sldMkLst>
          <pc:docMk/>
          <pc:sldMk cId="3403004761" sldId="378"/>
        </pc:sldMkLst>
      </pc:sldChg>
      <pc:sldChg chg="add del">
        <pc:chgData name="박민지" userId="8cd2928b-fb69-4a34-b7ec-bae7cef32d1f" providerId="ADAL" clId="{6AA03906-FB92-4823-B517-B9AC770CEC4D}" dt="2022-09-19T19:01:12.585" v="1288" actId="47"/>
        <pc:sldMkLst>
          <pc:docMk/>
          <pc:sldMk cId="1546194022" sldId="379"/>
        </pc:sldMkLst>
      </pc:sldChg>
      <pc:sldChg chg="add del">
        <pc:chgData name="박민지" userId="8cd2928b-fb69-4a34-b7ec-bae7cef32d1f" providerId="ADAL" clId="{6AA03906-FB92-4823-B517-B9AC770CEC4D}" dt="2022-09-19T18:51:51.063" v="1133"/>
        <pc:sldMkLst>
          <pc:docMk/>
          <pc:sldMk cId="1633463083" sldId="379"/>
        </pc:sldMkLst>
      </pc:sldChg>
      <pc:sldChg chg="del">
        <pc:chgData name="박민지" userId="8cd2928b-fb69-4a34-b7ec-bae7cef32d1f" providerId="ADAL" clId="{6AA03906-FB92-4823-B517-B9AC770CEC4D}" dt="2022-09-19T18:51:39.887" v="1131" actId="2696"/>
        <pc:sldMkLst>
          <pc:docMk/>
          <pc:sldMk cId="2418412880" sldId="379"/>
        </pc:sldMkLst>
      </pc:sldChg>
      <pc:sldChg chg="del">
        <pc:chgData name="박민지" userId="8cd2928b-fb69-4a34-b7ec-bae7cef32d1f" providerId="ADAL" clId="{6AA03906-FB92-4823-B517-B9AC770CEC4D}" dt="2022-09-19T18:51:39.887" v="1131" actId="2696"/>
        <pc:sldMkLst>
          <pc:docMk/>
          <pc:sldMk cId="2154097887" sldId="380"/>
        </pc:sldMkLst>
      </pc:sldChg>
      <pc:sldChg chg="delSp modSp add mod">
        <pc:chgData name="박민지" userId="8cd2928b-fb69-4a34-b7ec-bae7cef32d1f" providerId="ADAL" clId="{6AA03906-FB92-4823-B517-B9AC770CEC4D}" dt="2022-09-19T19:00:56.537" v="1287" actId="1076"/>
        <pc:sldMkLst>
          <pc:docMk/>
          <pc:sldMk cId="2542074287" sldId="380"/>
        </pc:sldMkLst>
        <pc:spChg chg="mod">
          <ac:chgData name="박민지" userId="8cd2928b-fb69-4a34-b7ec-bae7cef32d1f" providerId="ADAL" clId="{6AA03906-FB92-4823-B517-B9AC770CEC4D}" dt="2022-09-19T19:00:31.264" v="1280" actId="20577"/>
          <ac:spMkLst>
            <pc:docMk/>
            <pc:sldMk cId="2542074287" sldId="380"/>
            <ac:spMk id="68" creationId="{8371B460-EF51-C36E-DD10-E63111C079F3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70" creationId="{854C67CD-5FD2-B227-82BE-AEB31376C1F6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77" creationId="{A7222C38-C3BA-3FF4-DA9D-0BC1DF7952B9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78" creationId="{C4B35FCA-3957-BF58-FC3F-74640EDA8BAD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80" creationId="{4016FF77-92DE-C792-39E3-38D34D66FB4D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81" creationId="{620FEA4D-6FE9-BAB1-EC3F-B6EDB3021F0C}"/>
          </ac:spMkLst>
        </pc:spChg>
        <pc:spChg chg="mod">
          <ac:chgData name="박민지" userId="8cd2928b-fb69-4a34-b7ec-bae7cef32d1f" providerId="ADAL" clId="{6AA03906-FB92-4823-B517-B9AC770CEC4D}" dt="2022-09-19T19:00:43.042" v="1284" actId="1076"/>
          <ac:spMkLst>
            <pc:docMk/>
            <pc:sldMk cId="2542074287" sldId="380"/>
            <ac:spMk id="82" creationId="{11B9D4DA-D068-D2FC-4DA3-E860CA08A1EA}"/>
          </ac:spMkLst>
        </pc:spChg>
        <pc:spChg chg="del">
          <ac:chgData name="박민지" userId="8cd2928b-fb69-4a34-b7ec-bae7cef32d1f" providerId="ADAL" clId="{6AA03906-FB92-4823-B517-B9AC770CEC4D}" dt="2022-09-19T19:00:34.019" v="1281" actId="478"/>
          <ac:spMkLst>
            <pc:docMk/>
            <pc:sldMk cId="2542074287" sldId="380"/>
            <ac:spMk id="85" creationId="{78995705-A175-0F31-1000-EFF1DA6237BE}"/>
          </ac:spMkLst>
        </pc:spChg>
        <pc:picChg chg="mod modCrop">
          <ac:chgData name="박민지" userId="8cd2928b-fb69-4a34-b7ec-bae7cef32d1f" providerId="ADAL" clId="{6AA03906-FB92-4823-B517-B9AC770CEC4D}" dt="2022-09-19T19:00:56.537" v="1287" actId="1076"/>
          <ac:picMkLst>
            <pc:docMk/>
            <pc:sldMk cId="2542074287" sldId="380"/>
            <ac:picMk id="63" creationId="{A840A415-D466-F6BE-8723-6F1399CACF4C}"/>
          </ac:picMkLst>
        </pc:pic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69" creationId="{C3063B99-FFD6-F854-06A6-AB84D19D9286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1" creationId="{CB0B00E5-5590-6C8E-106A-36ECF1C8CD8B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2" creationId="{CF51B768-94BF-AE5D-BB51-F0A96CE72A61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3" creationId="{66B27FC8-B0E9-9221-71FF-B80EF241EBB6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4" creationId="{436ED188-1E61-AA66-34B6-B4D58C27AD66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5" creationId="{41047A02-70F4-981D-C810-E5896353CD12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6" creationId="{9C20C195-FB9F-DC58-3610-C4F191F7E1DE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79" creationId="{A49B2CEA-E116-8847-6EA9-E73F2F47ADC1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83" creationId="{C26B68C8-2932-26B5-01F9-F77F4079739A}"/>
          </ac:cxnSpMkLst>
        </pc:cxnChg>
        <pc:cxnChg chg="mod">
          <ac:chgData name="박민지" userId="8cd2928b-fb69-4a34-b7ec-bae7cef32d1f" providerId="ADAL" clId="{6AA03906-FB92-4823-B517-B9AC770CEC4D}" dt="2022-09-19T19:00:43.042" v="1284" actId="1076"/>
          <ac:cxnSpMkLst>
            <pc:docMk/>
            <pc:sldMk cId="2542074287" sldId="380"/>
            <ac:cxnSpMk id="84" creationId="{B0AF2A36-1460-79DE-CCD3-C5CA53B346A7}"/>
          </ac:cxnSpMkLst>
        </pc:cxnChg>
        <pc:cxnChg chg="del">
          <ac:chgData name="박민지" userId="8cd2928b-fb69-4a34-b7ec-bae7cef32d1f" providerId="ADAL" clId="{6AA03906-FB92-4823-B517-B9AC770CEC4D}" dt="2022-09-19T19:00:34.751" v="1282" actId="478"/>
          <ac:cxnSpMkLst>
            <pc:docMk/>
            <pc:sldMk cId="2542074287" sldId="380"/>
            <ac:cxnSpMk id="86" creationId="{878D2ACE-53CB-52D3-8374-72CB8607DF2A}"/>
          </ac:cxnSpMkLst>
        </pc:cxnChg>
        <pc:cxnChg chg="del">
          <ac:chgData name="박민지" userId="8cd2928b-fb69-4a34-b7ec-bae7cef32d1f" providerId="ADAL" clId="{6AA03906-FB92-4823-B517-B9AC770CEC4D}" dt="2022-09-19T19:00:36.089" v="1283" actId="478"/>
          <ac:cxnSpMkLst>
            <pc:docMk/>
            <pc:sldMk cId="2542074287" sldId="380"/>
            <ac:cxnSpMk id="87" creationId="{B638B4C8-6627-8E51-4D0C-59E07700E72C}"/>
          </ac:cxnSpMkLst>
        </pc:cxnChg>
      </pc:sldChg>
      <pc:sldChg chg="add del">
        <pc:chgData name="박민지" userId="8cd2928b-fb69-4a34-b7ec-bae7cef32d1f" providerId="ADAL" clId="{6AA03906-FB92-4823-B517-B9AC770CEC4D}" dt="2022-09-19T18:51:51.063" v="1133"/>
        <pc:sldMkLst>
          <pc:docMk/>
          <pc:sldMk cId="3389948725" sldId="380"/>
        </pc:sldMkLst>
      </pc:sldChg>
      <pc:sldChg chg="del">
        <pc:chgData name="박민지" userId="8cd2928b-fb69-4a34-b7ec-bae7cef32d1f" providerId="ADAL" clId="{6AA03906-FB92-4823-B517-B9AC770CEC4D}" dt="2022-09-19T18:51:39.887" v="1131" actId="2696"/>
        <pc:sldMkLst>
          <pc:docMk/>
          <pc:sldMk cId="2929362910" sldId="381"/>
        </pc:sldMkLst>
      </pc:sldChg>
      <pc:sldChg chg="add del">
        <pc:chgData name="박민지" userId="8cd2928b-fb69-4a34-b7ec-bae7cef32d1f" providerId="ADAL" clId="{6AA03906-FB92-4823-B517-B9AC770CEC4D}" dt="2022-09-19T18:51:51.063" v="1133"/>
        <pc:sldMkLst>
          <pc:docMk/>
          <pc:sldMk cId="3603096600" sldId="381"/>
        </pc:sldMkLst>
      </pc:sldChg>
      <pc:sldChg chg="addSp delSp modSp add mod">
        <pc:chgData name="박민지" userId="8cd2928b-fb69-4a34-b7ec-bae7cef32d1f" providerId="ADAL" clId="{6AA03906-FB92-4823-B517-B9AC770CEC4D}" dt="2022-09-19T19:00:09.471" v="1274" actId="14100"/>
        <pc:sldMkLst>
          <pc:docMk/>
          <pc:sldMk cId="3773811800" sldId="381"/>
        </pc:sldMkLst>
        <pc:spChg chg="add mod">
          <ac:chgData name="박민지" userId="8cd2928b-fb69-4a34-b7ec-bae7cef32d1f" providerId="ADAL" clId="{6AA03906-FB92-4823-B517-B9AC770CEC4D}" dt="2022-09-19T19:00:09.471" v="1274" actId="14100"/>
          <ac:spMkLst>
            <pc:docMk/>
            <pc:sldMk cId="3773811800" sldId="381"/>
            <ac:spMk id="7" creationId="{210DB2CA-4646-CD34-0CED-61CDBA511F52}"/>
          </ac:spMkLst>
        </pc:spChg>
        <pc:spChg chg="add mod">
          <ac:chgData name="박민지" userId="8cd2928b-fb69-4a34-b7ec-bae7cef32d1f" providerId="ADAL" clId="{6AA03906-FB92-4823-B517-B9AC770CEC4D}" dt="2022-09-19T18:59:22.395" v="1262" actId="1076"/>
          <ac:spMkLst>
            <pc:docMk/>
            <pc:sldMk cId="3773811800" sldId="381"/>
            <ac:spMk id="15" creationId="{0469B173-5D70-3ED0-D4A1-699165A9B66F}"/>
          </ac:spMkLst>
        </pc:spChg>
        <pc:spChg chg="add mod">
          <ac:chgData name="박민지" userId="8cd2928b-fb69-4a34-b7ec-bae7cef32d1f" providerId="ADAL" clId="{6AA03906-FB92-4823-B517-B9AC770CEC4D}" dt="2022-09-19T18:59:33.744" v="1265" actId="1076"/>
          <ac:spMkLst>
            <pc:docMk/>
            <pc:sldMk cId="3773811800" sldId="381"/>
            <ac:spMk id="16" creationId="{5B3695E3-9EB1-679C-FF5A-AB35C09893EF}"/>
          </ac:spMkLst>
        </pc:spChg>
        <pc:spChg chg="add mod">
          <ac:chgData name="박민지" userId="8cd2928b-fb69-4a34-b7ec-bae7cef32d1f" providerId="ADAL" clId="{6AA03906-FB92-4823-B517-B9AC770CEC4D}" dt="2022-09-19T18:59:52.468" v="1270" actId="14100"/>
          <ac:spMkLst>
            <pc:docMk/>
            <pc:sldMk cId="3773811800" sldId="381"/>
            <ac:spMk id="17" creationId="{FBF1F7EB-D813-3AEC-1E27-1CE5E0923FFC}"/>
          </ac:spMkLst>
        </pc:spChg>
        <pc:spChg chg="add mod">
          <ac:chgData name="박민지" userId="8cd2928b-fb69-4a34-b7ec-bae7cef32d1f" providerId="ADAL" clId="{6AA03906-FB92-4823-B517-B9AC770CEC4D}" dt="2022-09-19T19:00:00.297" v="1273" actId="14100"/>
          <ac:spMkLst>
            <pc:docMk/>
            <pc:sldMk cId="3773811800" sldId="381"/>
            <ac:spMk id="18" creationId="{B461EF4E-FB7E-A803-1AB6-E61849DDF53A}"/>
          </ac:spMkLst>
        </pc:spChg>
        <pc:spChg chg="mod">
          <ac:chgData name="박민지" userId="8cd2928b-fb69-4a34-b7ec-bae7cef32d1f" providerId="ADAL" clId="{6AA03906-FB92-4823-B517-B9AC770CEC4D}" dt="2022-09-19T18:56:51.067" v="1174" actId="1076"/>
          <ac:spMkLst>
            <pc:docMk/>
            <pc:sldMk cId="3773811800" sldId="381"/>
            <ac:spMk id="49" creationId="{FB1609E1-DA97-94EE-B4CE-7C7C378AD12E}"/>
          </ac:spMkLst>
        </pc:spChg>
        <pc:spChg chg="mod">
          <ac:chgData name="박민지" userId="8cd2928b-fb69-4a34-b7ec-bae7cef32d1f" providerId="ADAL" clId="{6AA03906-FB92-4823-B517-B9AC770CEC4D}" dt="2022-09-19T18:58:11.490" v="1249" actId="20577"/>
          <ac:spMkLst>
            <pc:docMk/>
            <pc:sldMk cId="3773811800" sldId="381"/>
            <ac:spMk id="92" creationId="{E5B1BB85-4A6F-4716-6928-B5482B443CCE}"/>
          </ac:spMkLst>
        </pc:spChg>
        <pc:spChg chg="mod">
          <ac:chgData name="박민지" userId="8cd2928b-fb69-4a34-b7ec-bae7cef32d1f" providerId="ADAL" clId="{6AA03906-FB92-4823-B517-B9AC770CEC4D}" dt="2022-09-19T18:59:08.390" v="1259" actId="20577"/>
          <ac:spMkLst>
            <pc:docMk/>
            <pc:sldMk cId="3773811800" sldId="381"/>
            <ac:spMk id="93" creationId="{02B650C0-2EC2-BE92-8052-2034BF66546D}"/>
          </ac:spMkLst>
        </pc:spChg>
        <pc:spChg chg="del">
          <ac:chgData name="박민지" userId="8cd2928b-fb69-4a34-b7ec-bae7cef32d1f" providerId="ADAL" clId="{6AA03906-FB92-4823-B517-B9AC770CEC4D}" dt="2022-09-19T18:59:16.918" v="1260" actId="478"/>
          <ac:spMkLst>
            <pc:docMk/>
            <pc:sldMk cId="3773811800" sldId="381"/>
            <ac:spMk id="127" creationId="{697ACAF1-5692-8D39-A89E-881567BA8B3C}"/>
          </ac:spMkLst>
        </pc:spChg>
        <pc:spChg chg="del">
          <ac:chgData name="박민지" userId="8cd2928b-fb69-4a34-b7ec-bae7cef32d1f" providerId="ADAL" clId="{6AA03906-FB92-4823-B517-B9AC770CEC4D}" dt="2022-09-19T18:59:26.834" v="1264" actId="478"/>
          <ac:spMkLst>
            <pc:docMk/>
            <pc:sldMk cId="3773811800" sldId="381"/>
            <ac:spMk id="128" creationId="{EF8920AC-C18C-C22C-1AB3-93B133C7E1B1}"/>
          </ac:spMkLst>
        </pc:spChg>
        <pc:picChg chg="mod">
          <ac:chgData name="박민지" userId="8cd2928b-fb69-4a34-b7ec-bae7cef32d1f" providerId="ADAL" clId="{6AA03906-FB92-4823-B517-B9AC770CEC4D}" dt="2022-09-19T18:59:44.706" v="1268" actId="1076"/>
          <ac:picMkLst>
            <pc:docMk/>
            <pc:sldMk cId="3773811800" sldId="381"/>
            <ac:picMk id="35" creationId="{BFE0F6FC-FE4B-D9B3-B45C-1FD9555BDD65}"/>
          </ac:picMkLst>
        </pc:picChg>
        <pc:cxnChg chg="add mod">
          <ac:chgData name="박민지" userId="8cd2928b-fb69-4a34-b7ec-bae7cef32d1f" providerId="ADAL" clId="{6AA03906-FB92-4823-B517-B9AC770CEC4D}" dt="2022-09-19T19:00:09.471" v="1274" actId="14100"/>
          <ac:cxnSpMkLst>
            <pc:docMk/>
            <pc:sldMk cId="3773811800" sldId="381"/>
            <ac:cxnSpMk id="12" creationId="{1D87CB0B-108C-72C2-2C15-E460B9BE0421}"/>
          </ac:cxnSpMkLst>
        </pc:cxnChg>
      </pc:sldChg>
      <pc:sldChg chg="del">
        <pc:chgData name="박민지" userId="8cd2928b-fb69-4a34-b7ec-bae7cef32d1f" providerId="ADAL" clId="{6AA03906-FB92-4823-B517-B9AC770CEC4D}" dt="2022-09-19T18:51:25.311" v="1130" actId="47"/>
        <pc:sldMkLst>
          <pc:docMk/>
          <pc:sldMk cId="2288523563" sldId="383"/>
        </pc:sldMkLst>
      </pc:sldChg>
      <pc:sldChg chg="modSp del mod">
        <pc:chgData name="박민지" userId="8cd2928b-fb69-4a34-b7ec-bae7cef32d1f" providerId="ADAL" clId="{6AA03906-FB92-4823-B517-B9AC770CEC4D}" dt="2022-09-19T18:51:25.311" v="1130" actId="47"/>
        <pc:sldMkLst>
          <pc:docMk/>
          <pc:sldMk cId="900471979" sldId="384"/>
        </pc:sldMkLst>
        <pc:cxnChg chg="mod">
          <ac:chgData name="박민지" userId="8cd2928b-fb69-4a34-b7ec-bae7cef32d1f" providerId="ADAL" clId="{6AA03906-FB92-4823-B517-B9AC770CEC4D}" dt="2022-09-19T18:34:27.607" v="469" actId="1076"/>
          <ac:cxnSpMkLst>
            <pc:docMk/>
            <pc:sldMk cId="900471979" sldId="384"/>
            <ac:cxnSpMk id="87" creationId="{F1D65AFB-0766-9579-B843-80326CC1612F}"/>
          </ac:cxnSpMkLst>
        </pc:cxnChg>
      </pc:sldChg>
      <pc:sldChg chg="addSp delSp modSp del mod">
        <pc:chgData name="박민지" userId="8cd2928b-fb69-4a34-b7ec-bae7cef32d1f" providerId="ADAL" clId="{6AA03906-FB92-4823-B517-B9AC770CEC4D}" dt="2022-09-19T18:46:16.257" v="1033" actId="2696"/>
        <pc:sldMkLst>
          <pc:docMk/>
          <pc:sldMk cId="1602938176" sldId="385"/>
        </pc:sldMkLst>
        <pc:spChg chg="add mod">
          <ac:chgData name="박민지" userId="8cd2928b-fb69-4a34-b7ec-bae7cef32d1f" providerId="ADAL" clId="{6AA03906-FB92-4823-B517-B9AC770CEC4D}" dt="2022-09-19T18:30:15.703" v="387" actId="1076"/>
          <ac:spMkLst>
            <pc:docMk/>
            <pc:sldMk cId="1602938176" sldId="385"/>
            <ac:spMk id="2" creationId="{D89BBD5E-0114-58F6-BC4A-B8E6A8AE94DF}"/>
          </ac:spMkLst>
        </pc:spChg>
        <pc:spChg chg="mod">
          <ac:chgData name="박민지" userId="8cd2928b-fb69-4a34-b7ec-bae7cef32d1f" providerId="ADAL" clId="{6AA03906-FB92-4823-B517-B9AC770CEC4D}" dt="2022-09-19T18:46:05.564" v="1030" actId="20577"/>
          <ac:spMkLst>
            <pc:docMk/>
            <pc:sldMk cId="1602938176" sldId="385"/>
            <ac:spMk id="4" creationId="{B8326A7D-F71C-ED1C-CBFD-93F557654D2A}"/>
          </ac:spMkLst>
        </pc:spChg>
        <pc:spChg chg="mod">
          <ac:chgData name="박민지" userId="8cd2928b-fb69-4a34-b7ec-bae7cef32d1f" providerId="ADAL" clId="{6AA03906-FB92-4823-B517-B9AC770CEC4D}" dt="2022-09-19T18:46:02.790" v="1028" actId="20577"/>
          <ac:spMkLst>
            <pc:docMk/>
            <pc:sldMk cId="1602938176" sldId="385"/>
            <ac:spMk id="5" creationId="{3251639B-29EB-6E9D-733B-6F917838F571}"/>
          </ac:spMkLst>
        </pc:spChg>
        <pc:spChg chg="add mod">
          <ac:chgData name="박민지" userId="8cd2928b-fb69-4a34-b7ec-bae7cef32d1f" providerId="ADAL" clId="{6AA03906-FB92-4823-B517-B9AC770CEC4D}" dt="2022-09-19T18:31:04.614" v="404" actId="20577"/>
          <ac:spMkLst>
            <pc:docMk/>
            <pc:sldMk cId="1602938176" sldId="385"/>
            <ac:spMk id="6" creationId="{25E272AB-1261-DB9D-22D4-B0292DCBF5A1}"/>
          </ac:spMkLst>
        </pc:spChg>
        <pc:spChg chg="add mod">
          <ac:chgData name="박민지" userId="8cd2928b-fb69-4a34-b7ec-bae7cef32d1f" providerId="ADAL" clId="{6AA03906-FB92-4823-B517-B9AC770CEC4D}" dt="2022-09-19T18:30:15.703" v="387" actId="1076"/>
          <ac:spMkLst>
            <pc:docMk/>
            <pc:sldMk cId="1602938176" sldId="385"/>
            <ac:spMk id="7" creationId="{897967A2-7149-5320-FD0A-576E274DACE0}"/>
          </ac:spMkLst>
        </pc:spChg>
        <pc:spChg chg="add mod">
          <ac:chgData name="박민지" userId="8cd2928b-fb69-4a34-b7ec-bae7cef32d1f" providerId="ADAL" clId="{6AA03906-FB92-4823-B517-B9AC770CEC4D}" dt="2022-09-19T18:31:07.401" v="406" actId="20577"/>
          <ac:spMkLst>
            <pc:docMk/>
            <pc:sldMk cId="1602938176" sldId="385"/>
            <ac:spMk id="8" creationId="{D81F09D0-D753-1D01-9267-57C608A9573B}"/>
          </ac:spMkLst>
        </pc:spChg>
        <pc:spChg chg="add del mod">
          <ac:chgData name="박민지" userId="8cd2928b-fb69-4a34-b7ec-bae7cef32d1f" providerId="ADAL" clId="{6AA03906-FB92-4823-B517-B9AC770CEC4D}" dt="2022-09-19T18:30:48.916" v="393" actId="478"/>
          <ac:spMkLst>
            <pc:docMk/>
            <pc:sldMk cId="1602938176" sldId="385"/>
            <ac:spMk id="9" creationId="{6AFBDCCA-0659-2943-86CD-8A6E08642F86}"/>
          </ac:spMkLst>
        </pc:spChg>
        <pc:spChg chg="del">
          <ac:chgData name="박민지" userId="8cd2928b-fb69-4a34-b7ec-bae7cef32d1f" providerId="ADAL" clId="{6AA03906-FB92-4823-B517-B9AC770CEC4D}" dt="2022-09-19T18:29:53.049" v="377" actId="478"/>
          <ac:spMkLst>
            <pc:docMk/>
            <pc:sldMk cId="1602938176" sldId="385"/>
            <ac:spMk id="10" creationId="{04BB3B8E-FAAF-B159-DCE0-928E2F4CA769}"/>
          </ac:spMkLst>
        </pc:spChg>
        <pc:spChg chg="add del mod">
          <ac:chgData name="박민지" userId="8cd2928b-fb69-4a34-b7ec-bae7cef32d1f" providerId="ADAL" clId="{6AA03906-FB92-4823-B517-B9AC770CEC4D}" dt="2022-09-19T18:30:48.916" v="393" actId="478"/>
          <ac:spMkLst>
            <pc:docMk/>
            <pc:sldMk cId="1602938176" sldId="385"/>
            <ac:spMk id="11" creationId="{98C87D89-19B5-5DE9-56B5-183238FD9B9C}"/>
          </ac:spMkLst>
        </pc:spChg>
        <pc:spChg chg="del mod">
          <ac:chgData name="박민지" userId="8cd2928b-fb69-4a34-b7ec-bae7cef32d1f" providerId="ADAL" clId="{6AA03906-FB92-4823-B517-B9AC770CEC4D}" dt="2022-09-19T18:29:53.049" v="377" actId="478"/>
          <ac:spMkLst>
            <pc:docMk/>
            <pc:sldMk cId="1602938176" sldId="385"/>
            <ac:spMk id="12" creationId="{29C5E7CE-D8FA-7628-D69F-E7B75DE5A909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13" creationId="{9AABE28D-D71D-15AD-A1E0-B63626764962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14" creationId="{D5339F20-4F4D-4538-8FAA-849B2E68DFA1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15" creationId="{B798C127-9C10-5204-EC2C-624952E95761}"/>
          </ac:spMkLst>
        </pc:spChg>
        <pc:spChg chg="mod">
          <ac:chgData name="박민지" userId="8cd2928b-fb69-4a34-b7ec-bae7cef32d1f" providerId="ADAL" clId="{6AA03906-FB92-4823-B517-B9AC770CEC4D}" dt="2022-09-19T18:30:05.816" v="384" actId="14100"/>
          <ac:spMkLst>
            <pc:docMk/>
            <pc:sldMk cId="1602938176" sldId="385"/>
            <ac:spMk id="16" creationId="{330A64B8-ED4C-C787-D795-824C0E7DB954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17" creationId="{87C625DC-5593-E981-903C-C2CFAD89DE79}"/>
          </ac:spMkLst>
        </pc:spChg>
        <pc:spChg chg="del mod">
          <ac:chgData name="박민지" userId="8cd2928b-fb69-4a34-b7ec-bae7cef32d1f" providerId="ADAL" clId="{6AA03906-FB92-4823-B517-B9AC770CEC4D}" dt="2022-09-19T18:26:59.266" v="322" actId="478"/>
          <ac:spMkLst>
            <pc:docMk/>
            <pc:sldMk cId="1602938176" sldId="385"/>
            <ac:spMk id="18" creationId="{413630DF-876A-424B-C824-4D1E4235E0C5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19" creationId="{687F2EEA-AD18-6C4C-E45E-80342B935432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0" creationId="{EEE4A7A7-A656-D056-E34F-17E15469ECD1}"/>
          </ac:spMkLst>
        </pc:spChg>
        <pc:spChg chg="mod">
          <ac:chgData name="박민지" userId="8cd2928b-fb69-4a34-b7ec-bae7cef32d1f" providerId="ADAL" clId="{6AA03906-FB92-4823-B517-B9AC770CEC4D}" dt="2022-09-19T18:29:49.863" v="376" actId="14100"/>
          <ac:spMkLst>
            <pc:docMk/>
            <pc:sldMk cId="1602938176" sldId="385"/>
            <ac:spMk id="21" creationId="{FA2D28B0-C7FD-FF13-D6EE-388C71E12B34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2" creationId="{62B3B70C-AB1A-19DD-B067-910008DA033D}"/>
          </ac:spMkLst>
        </pc:spChg>
        <pc:spChg chg="mod">
          <ac:chgData name="박민지" userId="8cd2928b-fb69-4a34-b7ec-bae7cef32d1f" providerId="ADAL" clId="{6AA03906-FB92-4823-B517-B9AC770CEC4D}" dt="2022-09-19T18:29:49.863" v="376" actId="14100"/>
          <ac:spMkLst>
            <pc:docMk/>
            <pc:sldMk cId="1602938176" sldId="385"/>
            <ac:spMk id="23" creationId="{4349DBF8-704D-0328-770F-8A53364FED6C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5" creationId="{5A636420-0AF7-2A7D-571F-3876D3ADF4A1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6" creationId="{175E5F1A-4051-59D0-9B9E-776274F363FE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7" creationId="{AB4DA34A-FC18-58D5-BBDD-57088B32F278}"/>
          </ac:spMkLst>
        </pc:spChg>
        <pc:spChg chg="del">
          <ac:chgData name="박민지" userId="8cd2928b-fb69-4a34-b7ec-bae7cef32d1f" providerId="ADAL" clId="{6AA03906-FB92-4823-B517-B9AC770CEC4D}" dt="2022-09-19T18:29:53.049" v="377" actId="478"/>
          <ac:spMkLst>
            <pc:docMk/>
            <pc:sldMk cId="1602938176" sldId="385"/>
            <ac:spMk id="28" creationId="{69E2FFB4-5FC7-0050-4AF0-F27C0483DA75}"/>
          </ac:spMkLst>
        </pc:spChg>
        <pc:spChg chg="add del mod">
          <ac:chgData name="박민지" userId="8cd2928b-fb69-4a34-b7ec-bae7cef32d1f" providerId="ADAL" clId="{6AA03906-FB92-4823-B517-B9AC770CEC4D}" dt="2022-09-19T18:33:45.728" v="460" actId="478"/>
          <ac:spMkLst>
            <pc:docMk/>
            <pc:sldMk cId="1602938176" sldId="385"/>
            <ac:spMk id="29" creationId="{00C6CE3B-EAD1-AF9A-419D-3BE8AEF5341C}"/>
          </ac:spMkLst>
        </pc:spChg>
        <pc:spChg chg="add del">
          <ac:chgData name="박민지" userId="8cd2928b-fb69-4a34-b7ec-bae7cef32d1f" providerId="ADAL" clId="{6AA03906-FB92-4823-B517-B9AC770CEC4D}" dt="2022-09-19T18:29:53.049" v="377" actId="478"/>
          <ac:spMkLst>
            <pc:docMk/>
            <pc:sldMk cId="1602938176" sldId="385"/>
            <ac:spMk id="30" creationId="{686D80A9-B1A1-2DC6-9D6B-2F26F6539C26}"/>
          </ac:spMkLst>
        </pc:spChg>
        <pc:spChg chg="add del mod">
          <ac:chgData name="박민지" userId="8cd2928b-fb69-4a34-b7ec-bae7cef32d1f" providerId="ADAL" clId="{6AA03906-FB92-4823-B517-B9AC770CEC4D}" dt="2022-09-19T18:33:51.493" v="463" actId="478"/>
          <ac:spMkLst>
            <pc:docMk/>
            <pc:sldMk cId="1602938176" sldId="385"/>
            <ac:spMk id="31" creationId="{DC4DA825-380A-C0F4-E6AF-76B48485F30D}"/>
          </ac:spMkLst>
        </pc:spChg>
        <pc:spChg chg="del">
          <ac:chgData name="박민지" userId="8cd2928b-fb69-4a34-b7ec-bae7cef32d1f" providerId="ADAL" clId="{6AA03906-FB92-4823-B517-B9AC770CEC4D}" dt="2022-09-19T18:29:55.688" v="379" actId="478"/>
          <ac:spMkLst>
            <pc:docMk/>
            <pc:sldMk cId="1602938176" sldId="385"/>
            <ac:spMk id="32" creationId="{C2DFC9DF-D386-8C7F-8EA5-265B41F3FEBB}"/>
          </ac:spMkLst>
        </pc:spChg>
        <pc:spChg chg="add mod">
          <ac:chgData name="박민지" userId="8cd2928b-fb69-4a34-b7ec-bae7cef32d1f" providerId="ADAL" clId="{6AA03906-FB92-4823-B517-B9AC770CEC4D}" dt="2022-09-19T18:34:19.979" v="467" actId="14100"/>
          <ac:spMkLst>
            <pc:docMk/>
            <pc:sldMk cId="1602938176" sldId="385"/>
            <ac:spMk id="34" creationId="{D3A4CEBA-3FBF-3620-978A-D770E693B377}"/>
          </ac:spMkLst>
        </pc:spChg>
        <pc:spChg chg="del mod">
          <ac:chgData name="박민지" userId="8cd2928b-fb69-4a34-b7ec-bae7cef32d1f" providerId="ADAL" clId="{6AA03906-FB92-4823-B517-B9AC770CEC4D}" dt="2022-09-19T18:29:59.137" v="382" actId="478"/>
          <ac:spMkLst>
            <pc:docMk/>
            <pc:sldMk cId="1602938176" sldId="385"/>
            <ac:spMk id="35" creationId="{23EAAD6A-6E1E-DF8F-F94B-700D69D97E6A}"/>
          </ac:spMkLst>
        </pc:spChg>
        <pc:spChg chg="add del mod">
          <ac:chgData name="박민지" userId="8cd2928b-fb69-4a34-b7ec-bae7cef32d1f" providerId="ADAL" clId="{6AA03906-FB92-4823-B517-B9AC770CEC4D}" dt="2022-09-19T18:41:57.642" v="836" actId="478"/>
          <ac:spMkLst>
            <pc:docMk/>
            <pc:sldMk cId="1602938176" sldId="385"/>
            <ac:spMk id="37" creationId="{37E606C4-1CF2-84C5-5270-69A332F7ADA7}"/>
          </ac:spMkLst>
        </pc:spChg>
        <pc:spChg chg="add mod">
          <ac:chgData name="박민지" userId="8cd2928b-fb69-4a34-b7ec-bae7cef32d1f" providerId="ADAL" clId="{6AA03906-FB92-4823-B517-B9AC770CEC4D}" dt="2022-09-19T18:41:00.636" v="817" actId="1076"/>
          <ac:spMkLst>
            <pc:docMk/>
            <pc:sldMk cId="1602938176" sldId="385"/>
            <ac:spMk id="38" creationId="{62A25261-DD43-B9CA-E37E-20404D95015D}"/>
          </ac:spMkLst>
        </pc:spChg>
        <pc:spChg chg="add del mod">
          <ac:chgData name="박민지" userId="8cd2928b-fb69-4a34-b7ec-bae7cef32d1f" providerId="ADAL" clId="{6AA03906-FB92-4823-B517-B9AC770CEC4D}" dt="2022-09-19T18:37:56.840" v="692" actId="478"/>
          <ac:spMkLst>
            <pc:docMk/>
            <pc:sldMk cId="1602938176" sldId="385"/>
            <ac:spMk id="39" creationId="{3BE97264-E8E0-209F-1329-F9622E7BA3B9}"/>
          </ac:spMkLst>
        </pc:spChg>
        <pc:spChg chg="add del mod">
          <ac:chgData name="박민지" userId="8cd2928b-fb69-4a34-b7ec-bae7cef32d1f" providerId="ADAL" clId="{6AA03906-FB92-4823-B517-B9AC770CEC4D}" dt="2022-09-19T18:41:56.302" v="835" actId="478"/>
          <ac:spMkLst>
            <pc:docMk/>
            <pc:sldMk cId="1602938176" sldId="385"/>
            <ac:spMk id="40" creationId="{E13C143E-29B5-3ACB-A524-649FFBD7E89C}"/>
          </ac:spMkLst>
        </pc:spChg>
        <pc:spChg chg="add del mod">
          <ac:chgData name="박민지" userId="8cd2928b-fb69-4a34-b7ec-bae7cef32d1f" providerId="ADAL" clId="{6AA03906-FB92-4823-B517-B9AC770CEC4D}" dt="2022-09-19T18:40:58.163" v="816" actId="478"/>
          <ac:spMkLst>
            <pc:docMk/>
            <pc:sldMk cId="1602938176" sldId="385"/>
            <ac:spMk id="41" creationId="{39055AED-15F7-6D17-493F-4B74EC7E89C4}"/>
          </ac:spMkLst>
        </pc:spChg>
        <pc:spChg chg="add mod">
          <ac:chgData name="박민지" userId="8cd2928b-fb69-4a34-b7ec-bae7cef32d1f" providerId="ADAL" clId="{6AA03906-FB92-4823-B517-B9AC770CEC4D}" dt="2022-09-19T18:42:03.647" v="837" actId="1076"/>
          <ac:spMkLst>
            <pc:docMk/>
            <pc:sldMk cId="1602938176" sldId="385"/>
            <ac:spMk id="42" creationId="{B925170A-870E-7F47-F8D0-B9B6AC9AF5E9}"/>
          </ac:spMkLst>
        </pc:spChg>
        <pc:spChg chg="add del mod">
          <ac:chgData name="박민지" userId="8cd2928b-fb69-4a34-b7ec-bae7cef32d1f" providerId="ADAL" clId="{6AA03906-FB92-4823-B517-B9AC770CEC4D}" dt="2022-09-19T18:41:55.126" v="834" actId="478"/>
          <ac:spMkLst>
            <pc:docMk/>
            <pc:sldMk cId="1602938176" sldId="385"/>
            <ac:spMk id="43" creationId="{F4DE6663-5752-E687-297D-1E2478F679CF}"/>
          </ac:spMkLst>
        </pc:spChg>
        <pc:spChg chg="add del mod">
          <ac:chgData name="박민지" userId="8cd2928b-fb69-4a34-b7ec-bae7cef32d1f" providerId="ADAL" clId="{6AA03906-FB92-4823-B517-B9AC770CEC4D}" dt="2022-09-19T18:40:22.601" v="799" actId="478"/>
          <ac:spMkLst>
            <pc:docMk/>
            <pc:sldMk cId="1602938176" sldId="385"/>
            <ac:spMk id="44" creationId="{6238EC23-FF43-8485-30E8-DC8C6BC47134}"/>
          </ac:spMkLst>
        </pc:spChg>
        <pc:spChg chg="add del mod">
          <ac:chgData name="박민지" userId="8cd2928b-fb69-4a34-b7ec-bae7cef32d1f" providerId="ADAL" clId="{6AA03906-FB92-4823-B517-B9AC770CEC4D}" dt="2022-09-19T18:40:21.551" v="798" actId="478"/>
          <ac:spMkLst>
            <pc:docMk/>
            <pc:sldMk cId="1602938176" sldId="385"/>
            <ac:spMk id="45" creationId="{E0C900AC-24D5-3EE7-61CF-A88C2402901A}"/>
          </ac:spMkLst>
        </pc:spChg>
        <pc:spChg chg="add mod">
          <ac:chgData name="박민지" userId="8cd2928b-fb69-4a34-b7ec-bae7cef32d1f" providerId="ADAL" clId="{6AA03906-FB92-4823-B517-B9AC770CEC4D}" dt="2022-09-19T18:41:18.718" v="821" actId="1076"/>
          <ac:spMkLst>
            <pc:docMk/>
            <pc:sldMk cId="1602938176" sldId="385"/>
            <ac:spMk id="46" creationId="{D8CB71FE-E02F-650B-DF2F-8368A99CE133}"/>
          </ac:spMkLst>
        </pc:spChg>
        <pc:spChg chg="add del mod">
          <ac:chgData name="박민지" userId="8cd2928b-fb69-4a34-b7ec-bae7cef32d1f" providerId="ADAL" clId="{6AA03906-FB92-4823-B517-B9AC770CEC4D}" dt="2022-09-19T18:40:23.890" v="800" actId="478"/>
          <ac:spMkLst>
            <pc:docMk/>
            <pc:sldMk cId="1602938176" sldId="385"/>
            <ac:spMk id="48" creationId="{B30D0522-6C85-D8E2-40A2-A0E511C4EAE8}"/>
          </ac:spMkLst>
        </pc:spChg>
        <pc:spChg chg="add del mod">
          <ac:chgData name="박민지" userId="8cd2928b-fb69-4a34-b7ec-bae7cef32d1f" providerId="ADAL" clId="{6AA03906-FB92-4823-B517-B9AC770CEC4D}" dt="2022-09-19T18:40:24.707" v="801" actId="478"/>
          <ac:spMkLst>
            <pc:docMk/>
            <pc:sldMk cId="1602938176" sldId="385"/>
            <ac:spMk id="49" creationId="{D1307CFA-FE2D-04FA-BB52-2D9396C390BE}"/>
          </ac:spMkLst>
        </pc:spChg>
        <pc:spChg chg="add mod">
          <ac:chgData name="박민지" userId="8cd2928b-fb69-4a34-b7ec-bae7cef32d1f" providerId="ADAL" clId="{6AA03906-FB92-4823-B517-B9AC770CEC4D}" dt="2022-09-19T18:41:21.714" v="822" actId="1076"/>
          <ac:spMkLst>
            <pc:docMk/>
            <pc:sldMk cId="1602938176" sldId="385"/>
            <ac:spMk id="50" creationId="{CB3031B4-BD2A-131B-65E5-0363465BCDF0}"/>
          </ac:spMkLst>
        </pc:spChg>
        <pc:spChg chg="add mod">
          <ac:chgData name="박민지" userId="8cd2928b-fb69-4a34-b7ec-bae7cef32d1f" providerId="ADAL" clId="{6AA03906-FB92-4823-B517-B9AC770CEC4D}" dt="2022-09-19T18:41:16.322" v="820" actId="14100"/>
          <ac:spMkLst>
            <pc:docMk/>
            <pc:sldMk cId="1602938176" sldId="385"/>
            <ac:spMk id="51" creationId="{79E58C3E-96BE-B4A4-5D67-997DE7CA64C8}"/>
          </ac:spMkLst>
        </pc:spChg>
        <pc:spChg chg="add mod">
          <ac:chgData name="박민지" userId="8cd2928b-fb69-4a34-b7ec-bae7cef32d1f" providerId="ADAL" clId="{6AA03906-FB92-4823-B517-B9AC770CEC4D}" dt="2022-09-19T18:41:10.897" v="819" actId="1076"/>
          <ac:spMkLst>
            <pc:docMk/>
            <pc:sldMk cId="1602938176" sldId="385"/>
            <ac:spMk id="53" creationId="{8F0A1F7D-ECE9-F042-1117-D5C29B36BF73}"/>
          </ac:spMkLst>
        </pc:spChg>
        <pc:spChg chg="add del mod">
          <ac:chgData name="박민지" userId="8cd2928b-fb69-4a34-b7ec-bae7cef32d1f" providerId="ADAL" clId="{6AA03906-FB92-4823-B517-B9AC770CEC4D}" dt="2022-09-19T18:41:25.580" v="824"/>
          <ac:spMkLst>
            <pc:docMk/>
            <pc:sldMk cId="1602938176" sldId="385"/>
            <ac:spMk id="54" creationId="{5FDF8396-4CC2-BB54-4919-87C1077F14F4}"/>
          </ac:spMkLst>
        </pc:spChg>
        <pc:spChg chg="add del mod">
          <ac:chgData name="박민지" userId="8cd2928b-fb69-4a34-b7ec-bae7cef32d1f" providerId="ADAL" clId="{6AA03906-FB92-4823-B517-B9AC770CEC4D}" dt="2022-09-19T18:41:25.580" v="824"/>
          <ac:spMkLst>
            <pc:docMk/>
            <pc:sldMk cId="1602938176" sldId="385"/>
            <ac:spMk id="55" creationId="{87C1C873-E55C-5747-5578-803F318FEA30}"/>
          </ac:spMkLst>
        </pc:spChg>
        <pc:spChg chg="add mod">
          <ac:chgData name="박민지" userId="8cd2928b-fb69-4a34-b7ec-bae7cef32d1f" providerId="ADAL" clId="{6AA03906-FB92-4823-B517-B9AC770CEC4D}" dt="2022-09-19T18:41:33.679" v="826" actId="1076"/>
          <ac:spMkLst>
            <pc:docMk/>
            <pc:sldMk cId="1602938176" sldId="385"/>
            <ac:spMk id="56" creationId="{00E0FEE2-7B40-C1C6-49EB-D53EDF85E1D9}"/>
          </ac:spMkLst>
        </pc:spChg>
        <pc:spChg chg="add mod">
          <ac:chgData name="박민지" userId="8cd2928b-fb69-4a34-b7ec-bae7cef32d1f" providerId="ADAL" clId="{6AA03906-FB92-4823-B517-B9AC770CEC4D}" dt="2022-09-19T18:42:44.217" v="847" actId="1076"/>
          <ac:spMkLst>
            <pc:docMk/>
            <pc:sldMk cId="1602938176" sldId="385"/>
            <ac:spMk id="57" creationId="{20EAF740-92E9-6726-74B4-50CA8D282F03}"/>
          </ac:spMkLst>
        </pc:spChg>
        <pc:spChg chg="add mod">
          <ac:chgData name="박민지" userId="8cd2928b-fb69-4a34-b7ec-bae7cef32d1f" providerId="ADAL" clId="{6AA03906-FB92-4823-B517-B9AC770CEC4D}" dt="2022-09-19T18:42:33.680" v="844" actId="1076"/>
          <ac:spMkLst>
            <pc:docMk/>
            <pc:sldMk cId="1602938176" sldId="385"/>
            <ac:spMk id="61" creationId="{D91384E1-F385-7E5D-8BBF-32BA5829C64B}"/>
          </ac:spMkLst>
        </pc:spChg>
        <pc:spChg chg="add mod">
          <ac:chgData name="박민지" userId="8cd2928b-fb69-4a34-b7ec-bae7cef32d1f" providerId="ADAL" clId="{6AA03906-FB92-4823-B517-B9AC770CEC4D}" dt="2022-09-19T18:42:33.680" v="844" actId="1076"/>
          <ac:spMkLst>
            <pc:docMk/>
            <pc:sldMk cId="1602938176" sldId="385"/>
            <ac:spMk id="63" creationId="{F292BCBA-DBA6-B938-C1E1-D2F39ECFC27F}"/>
          </ac:spMkLst>
        </pc:spChg>
        <pc:spChg chg="add mod">
          <ac:chgData name="박민지" userId="8cd2928b-fb69-4a34-b7ec-bae7cef32d1f" providerId="ADAL" clId="{6AA03906-FB92-4823-B517-B9AC770CEC4D}" dt="2022-09-19T18:42:33.680" v="844" actId="1076"/>
          <ac:spMkLst>
            <pc:docMk/>
            <pc:sldMk cId="1602938176" sldId="385"/>
            <ac:spMk id="64" creationId="{2CA17EA4-B933-4EC1-BFDC-BA5A94A43076}"/>
          </ac:spMkLst>
        </pc:spChg>
        <pc:spChg chg="add mod">
          <ac:chgData name="박민지" userId="8cd2928b-fb69-4a34-b7ec-bae7cef32d1f" providerId="ADAL" clId="{6AA03906-FB92-4823-B517-B9AC770CEC4D}" dt="2022-09-19T18:42:33.680" v="844" actId="1076"/>
          <ac:spMkLst>
            <pc:docMk/>
            <pc:sldMk cId="1602938176" sldId="385"/>
            <ac:spMk id="65" creationId="{31C8FB23-F65A-7981-3AD7-AFB13AA9C9F2}"/>
          </ac:spMkLst>
        </pc:spChg>
        <pc:spChg chg="add mod">
          <ac:chgData name="박민지" userId="8cd2928b-fb69-4a34-b7ec-bae7cef32d1f" providerId="ADAL" clId="{6AA03906-FB92-4823-B517-B9AC770CEC4D}" dt="2022-09-19T18:42:56.362" v="860" actId="1076"/>
          <ac:spMkLst>
            <pc:docMk/>
            <pc:sldMk cId="1602938176" sldId="385"/>
            <ac:spMk id="66" creationId="{56825476-938E-6AF8-396D-6DA7E19B5EBD}"/>
          </ac:spMkLst>
        </pc:spChg>
        <pc:spChg chg="add mod">
          <ac:chgData name="박민지" userId="8cd2928b-fb69-4a34-b7ec-bae7cef32d1f" providerId="ADAL" clId="{6AA03906-FB92-4823-B517-B9AC770CEC4D}" dt="2022-09-19T18:43:04.092" v="870" actId="1076"/>
          <ac:spMkLst>
            <pc:docMk/>
            <pc:sldMk cId="1602938176" sldId="385"/>
            <ac:spMk id="67" creationId="{5629AEFA-08D1-01AB-5E55-787B66BFEB04}"/>
          </ac:spMkLst>
        </pc:spChg>
        <pc:cxnChg chg="del">
          <ac:chgData name="박민지" userId="8cd2928b-fb69-4a34-b7ec-bae7cef32d1f" providerId="ADAL" clId="{6AA03906-FB92-4823-B517-B9AC770CEC4D}" dt="2022-09-19T18:29:54.350" v="378" actId="478"/>
          <ac:cxnSpMkLst>
            <pc:docMk/>
            <pc:sldMk cId="1602938176" sldId="385"/>
            <ac:cxnSpMk id="33" creationId="{B0DC6B29-8318-B960-AC80-BF9061C4F577}"/>
          </ac:cxnSpMkLst>
        </pc:cxnChg>
        <pc:cxnChg chg="add mod">
          <ac:chgData name="박민지" userId="8cd2928b-fb69-4a34-b7ec-bae7cef32d1f" providerId="ADAL" clId="{6AA03906-FB92-4823-B517-B9AC770CEC4D}" dt="2022-09-19T18:34:41.268" v="473" actId="1076"/>
          <ac:cxnSpMkLst>
            <pc:docMk/>
            <pc:sldMk cId="1602938176" sldId="385"/>
            <ac:cxnSpMk id="36" creationId="{852E2A9A-01C1-C233-F704-D8C3879C09C6}"/>
          </ac:cxnSpMkLst>
        </pc:cxnChg>
        <pc:cxnChg chg="add mod">
          <ac:chgData name="박민지" userId="8cd2928b-fb69-4a34-b7ec-bae7cef32d1f" providerId="ADAL" clId="{6AA03906-FB92-4823-B517-B9AC770CEC4D}" dt="2022-09-19T18:41:06.966" v="818" actId="1076"/>
          <ac:cxnSpMkLst>
            <pc:docMk/>
            <pc:sldMk cId="1602938176" sldId="385"/>
            <ac:cxnSpMk id="47" creationId="{546F5C40-7C73-3581-1B2B-E316ACE843F1}"/>
          </ac:cxnSpMkLst>
        </pc:cxnChg>
        <pc:cxnChg chg="add mod">
          <ac:chgData name="박민지" userId="8cd2928b-fb69-4a34-b7ec-bae7cef32d1f" providerId="ADAL" clId="{6AA03906-FB92-4823-B517-B9AC770CEC4D}" dt="2022-09-19T18:42:18.121" v="840" actId="1076"/>
          <ac:cxnSpMkLst>
            <pc:docMk/>
            <pc:sldMk cId="1602938176" sldId="385"/>
            <ac:cxnSpMk id="58" creationId="{EA1F6A86-F617-27FB-30C9-62D463235EBE}"/>
          </ac:cxnSpMkLst>
        </pc:cxnChg>
        <pc:cxnChg chg="add mod">
          <ac:chgData name="박민지" userId="8cd2928b-fb69-4a34-b7ec-bae7cef32d1f" providerId="ADAL" clId="{6AA03906-FB92-4823-B517-B9AC770CEC4D}" dt="2022-09-19T18:42:25.174" v="842" actId="1076"/>
          <ac:cxnSpMkLst>
            <pc:docMk/>
            <pc:sldMk cId="1602938176" sldId="385"/>
            <ac:cxnSpMk id="60" creationId="{0204701B-12D0-41AD-9F82-77594C7C33D7}"/>
          </ac:cxnSpMkLst>
        </pc:cxnChg>
        <pc:cxnChg chg="add mod">
          <ac:chgData name="박민지" userId="8cd2928b-fb69-4a34-b7ec-bae7cef32d1f" providerId="ADAL" clId="{6AA03906-FB92-4823-B517-B9AC770CEC4D}" dt="2022-09-19T18:42:33.680" v="844" actId="1076"/>
          <ac:cxnSpMkLst>
            <pc:docMk/>
            <pc:sldMk cId="1602938176" sldId="385"/>
            <ac:cxnSpMk id="62" creationId="{E94E07F2-3560-BE1C-1C61-BC1E2DFFB436}"/>
          </ac:cxnSpMkLst>
        </pc:cxnChg>
      </pc:sldChg>
      <pc:sldChg chg="addSp delSp modSp add mod">
        <pc:chgData name="박민지" userId="8cd2928b-fb69-4a34-b7ec-bae7cef32d1f" providerId="ADAL" clId="{6AA03906-FB92-4823-B517-B9AC770CEC4D}" dt="2022-09-19T18:50:56.657" v="1129" actId="1076"/>
        <pc:sldMkLst>
          <pc:docMk/>
          <pc:sldMk cId="3352212935" sldId="385"/>
        </pc:sldMkLst>
        <pc:spChg chg="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2" creationId="{D89BBD5E-0114-58F6-BC4A-B8E6A8AE94DF}"/>
          </ac:spMkLst>
        </pc:spChg>
        <pc:spChg chg="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6" creationId="{25E272AB-1261-DB9D-22D4-B0292DCBF5A1}"/>
          </ac:spMkLst>
        </pc:spChg>
        <pc:spChg chg="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7" creationId="{897967A2-7149-5320-FD0A-576E274DACE0}"/>
          </ac:spMkLst>
        </pc:spChg>
        <pc:spChg chg="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8" creationId="{D81F09D0-D753-1D01-9267-57C608A9573B}"/>
          </ac:spMkLst>
        </pc:spChg>
        <pc:spChg chg="add 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9" creationId="{4526D16E-AEEB-7882-F21E-6B3C88B762A4}"/>
          </ac:spMkLst>
        </pc:spChg>
        <pc:spChg chg="add mod">
          <ac:chgData name="박민지" userId="8cd2928b-fb69-4a34-b7ec-bae7cef32d1f" providerId="ADAL" clId="{6AA03906-FB92-4823-B517-B9AC770CEC4D}" dt="2022-09-19T18:50:56.657" v="1129" actId="1076"/>
          <ac:spMkLst>
            <pc:docMk/>
            <pc:sldMk cId="3352212935" sldId="385"/>
            <ac:spMk id="10" creationId="{40D6AF83-4AB7-8DEF-0891-0011D6C66CA3}"/>
          </ac:spMkLst>
        </pc:spChg>
        <pc:spChg chg="add del mod">
          <ac:chgData name="박민지" userId="8cd2928b-fb69-4a34-b7ec-bae7cef32d1f" providerId="ADAL" clId="{6AA03906-FB92-4823-B517-B9AC770CEC4D}" dt="2022-09-19T18:49:41.393" v="1092"/>
          <ac:spMkLst>
            <pc:docMk/>
            <pc:sldMk cId="3352212935" sldId="385"/>
            <ac:spMk id="11" creationId="{714FBCDF-18A8-CEB3-EC39-FBF9988F9785}"/>
          </ac:spMkLst>
        </pc:spChg>
        <pc:spChg chg="add mod">
          <ac:chgData name="박민지" userId="8cd2928b-fb69-4a34-b7ec-bae7cef32d1f" providerId="ADAL" clId="{6AA03906-FB92-4823-B517-B9AC770CEC4D}" dt="2022-09-19T18:50:22.420" v="1126" actId="1076"/>
          <ac:spMkLst>
            <pc:docMk/>
            <pc:sldMk cId="3352212935" sldId="385"/>
            <ac:spMk id="13" creationId="{837584C3-06A7-DBA9-B6EF-964B4EDB6038}"/>
          </ac:spMkLst>
        </pc:spChg>
        <pc:spChg chg="mod">
          <ac:chgData name="박민지" userId="8cd2928b-fb69-4a34-b7ec-bae7cef32d1f" providerId="ADAL" clId="{6AA03906-FB92-4823-B517-B9AC770CEC4D}" dt="2022-09-19T18:49:39.292" v="1091" actId="1076"/>
          <ac:spMkLst>
            <pc:docMk/>
            <pc:sldMk cId="3352212935" sldId="385"/>
            <ac:spMk id="38" creationId="{62A25261-DD43-B9CA-E37E-20404D95015D}"/>
          </ac:spMkLst>
        </pc:spChg>
        <pc:spChg chg="mod">
          <ac:chgData name="박민지" userId="8cd2928b-fb69-4a34-b7ec-bae7cef32d1f" providerId="ADAL" clId="{6AA03906-FB92-4823-B517-B9AC770CEC4D}" dt="2022-09-19T18:48:34.089" v="1063" actId="1076"/>
          <ac:spMkLst>
            <pc:docMk/>
            <pc:sldMk cId="3352212935" sldId="385"/>
            <ac:spMk id="42" creationId="{B925170A-870E-7F47-F8D0-B9B6AC9AF5E9}"/>
          </ac:spMkLst>
        </pc:spChg>
        <pc:spChg chg="mod">
          <ac:chgData name="박민지" userId="8cd2928b-fb69-4a34-b7ec-bae7cef32d1f" providerId="ADAL" clId="{6AA03906-FB92-4823-B517-B9AC770CEC4D}" dt="2022-09-19T18:47:54.525" v="1051" actId="1076"/>
          <ac:spMkLst>
            <pc:docMk/>
            <pc:sldMk cId="3352212935" sldId="385"/>
            <ac:spMk id="57" creationId="{20EAF740-92E9-6726-74B4-50CA8D282F03}"/>
          </ac:spMkLst>
        </pc:spChg>
        <pc:spChg chg="mod">
          <ac:chgData name="박민지" userId="8cd2928b-fb69-4a34-b7ec-bae7cef32d1f" providerId="ADAL" clId="{6AA03906-FB92-4823-B517-B9AC770CEC4D}" dt="2022-09-19T18:48:02.685" v="1053" actId="1076"/>
          <ac:spMkLst>
            <pc:docMk/>
            <pc:sldMk cId="3352212935" sldId="385"/>
            <ac:spMk id="66" creationId="{56825476-938E-6AF8-396D-6DA7E19B5EBD}"/>
          </ac:spMkLst>
        </pc:spChg>
        <pc:cxnChg chg="add del mod">
          <ac:chgData name="박민지" userId="8cd2928b-fb69-4a34-b7ec-bae7cef32d1f" providerId="ADAL" clId="{6AA03906-FB92-4823-B517-B9AC770CEC4D}" dt="2022-09-19T18:49:41.393" v="1092"/>
          <ac:cxnSpMkLst>
            <pc:docMk/>
            <pc:sldMk cId="3352212935" sldId="385"/>
            <ac:cxnSpMk id="12" creationId="{8133D155-6495-552A-3DE3-12FA89F544AE}"/>
          </ac:cxnSpMkLst>
        </pc:cxnChg>
        <pc:cxnChg chg="add mod">
          <ac:chgData name="박민지" userId="8cd2928b-fb69-4a34-b7ec-bae7cef32d1f" providerId="ADAL" clId="{6AA03906-FB92-4823-B517-B9AC770CEC4D}" dt="2022-09-19T18:50:19.629" v="1125" actId="1076"/>
          <ac:cxnSpMkLst>
            <pc:docMk/>
            <pc:sldMk cId="3352212935" sldId="385"/>
            <ac:cxnSpMk id="14" creationId="{45BFE6DA-4162-8F6D-0497-F826293E26D1}"/>
          </ac:cxnSpMkLst>
        </pc:cxnChg>
        <pc:cxnChg chg="mod">
          <ac:chgData name="박민지" userId="8cd2928b-fb69-4a34-b7ec-bae7cef32d1f" providerId="ADAL" clId="{6AA03906-FB92-4823-B517-B9AC770CEC4D}" dt="2022-09-19T18:47:23.878" v="1048" actId="1038"/>
          <ac:cxnSpMkLst>
            <pc:docMk/>
            <pc:sldMk cId="3352212935" sldId="385"/>
            <ac:cxnSpMk id="60" creationId="{0204701B-12D0-41AD-9F82-77594C7C33D7}"/>
          </ac:cxnSpMkLst>
        </pc:cxnChg>
      </pc:sldChg>
      <pc:sldChg chg="delSp modSp del mod">
        <pc:chgData name="박민지" userId="8cd2928b-fb69-4a34-b7ec-bae7cef32d1f" providerId="ADAL" clId="{6AA03906-FB92-4823-B517-B9AC770CEC4D}" dt="2022-09-19T19:01:37.360" v="1290" actId="47"/>
        <pc:sldMkLst>
          <pc:docMk/>
          <pc:sldMk cId="2531245010" sldId="386"/>
        </pc:sldMkLst>
        <pc:spChg chg="mod">
          <ac:chgData name="박민지" userId="8cd2928b-fb69-4a34-b7ec-bae7cef32d1f" providerId="ADAL" clId="{6AA03906-FB92-4823-B517-B9AC770CEC4D}" dt="2022-09-19T18:52:27.011" v="1136" actId="20577"/>
          <ac:spMkLst>
            <pc:docMk/>
            <pc:sldMk cId="2531245010" sldId="386"/>
            <ac:spMk id="4" creationId="{B8326A7D-F71C-ED1C-CBFD-93F557654D2A}"/>
          </ac:spMkLst>
        </pc:spChg>
        <pc:spChg chg="del mod">
          <ac:chgData name="박민지" userId="8cd2928b-fb69-4a34-b7ec-bae7cef32d1f" providerId="ADAL" clId="{6AA03906-FB92-4823-B517-B9AC770CEC4D}" dt="2022-09-19T19:01:27.225" v="1289" actId="478"/>
          <ac:spMkLst>
            <pc:docMk/>
            <pc:sldMk cId="2531245010" sldId="386"/>
            <ac:spMk id="6" creationId="{D1457236-B88D-83A7-264C-29CB015D0B1E}"/>
          </ac:spMkLst>
        </pc:spChg>
      </pc:sldChg>
      <pc:sldChg chg="add del">
        <pc:chgData name="박민지" userId="8cd2928b-fb69-4a34-b7ec-bae7cef32d1f" providerId="ADAL" clId="{6AA03906-FB92-4823-B517-B9AC770CEC4D}" dt="2022-09-19T18:46:23.561" v="1035" actId="47"/>
        <pc:sldMkLst>
          <pc:docMk/>
          <pc:sldMk cId="4006418417" sldId="387"/>
        </pc:sldMkLst>
      </pc:sldChg>
      <pc:sldChg chg="addSp modSp add mod">
        <pc:chgData name="박민지" userId="8cd2928b-fb69-4a34-b7ec-bae7cef32d1f" providerId="ADAL" clId="{6AA03906-FB92-4823-B517-B9AC770CEC4D}" dt="2022-09-19T18:50:42.261" v="1128" actId="1076"/>
        <pc:sldMkLst>
          <pc:docMk/>
          <pc:sldMk cId="1260830836" sldId="388"/>
        </pc:sldMkLst>
        <pc:spChg chg="add mod">
          <ac:chgData name="박민지" userId="8cd2928b-fb69-4a34-b7ec-bae7cef32d1f" providerId="ADAL" clId="{6AA03906-FB92-4823-B517-B9AC770CEC4D}" dt="2022-09-19T18:50:30.303" v="1127"/>
          <ac:spMkLst>
            <pc:docMk/>
            <pc:sldMk cId="1260830836" sldId="388"/>
            <ac:spMk id="2" creationId="{FF927225-8579-AFCF-6DBD-A23C7C8F3DEB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32" creationId="{AE59A5BD-A335-4594-3031-76A75FE4E5BF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33" creationId="{71B6E1F8-D308-3BA7-8E95-FA79BAE53604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35" creationId="{E8082520-F2A9-31C1-B2AD-E80FA9334951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37" creationId="{C016AB78-68FC-22B1-55EB-7F156FC66055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39" creationId="{9FAB0002-A211-0BEC-B00B-DD7CAB01253A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40" creationId="{BF06F47F-5ECC-6C99-67EE-41B8374F427D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41" creationId="{2E6004E8-544F-A2DE-1FF8-9FBB4600328A}"/>
          </ac:spMkLst>
        </pc:spChg>
        <pc:spChg chg="mod">
          <ac:chgData name="박민지" userId="8cd2928b-fb69-4a34-b7ec-bae7cef32d1f" providerId="ADAL" clId="{6AA03906-FB92-4823-B517-B9AC770CEC4D}" dt="2022-09-19T18:50:42.261" v="1128" actId="1076"/>
          <ac:spMkLst>
            <pc:docMk/>
            <pc:sldMk cId="1260830836" sldId="388"/>
            <ac:spMk id="43" creationId="{5973D5D8-9EA6-5E5D-E704-2ED239A87007}"/>
          </ac:spMkLst>
        </pc:spChg>
        <pc:spChg chg="mod">
          <ac:chgData name="박민지" userId="8cd2928b-fb69-4a34-b7ec-bae7cef32d1f" providerId="ADAL" clId="{6AA03906-FB92-4823-B517-B9AC770CEC4D}" dt="2022-09-19T18:47:10.024" v="1041" actId="1076"/>
          <ac:spMkLst>
            <pc:docMk/>
            <pc:sldMk cId="1260830836" sldId="388"/>
            <ac:spMk id="53" creationId="{8F0A1F7D-ECE9-F042-1117-D5C29B36BF73}"/>
          </ac:spMkLst>
        </pc:spChg>
        <pc:cxnChg chg="add mod">
          <ac:chgData name="박민지" userId="8cd2928b-fb69-4a34-b7ec-bae7cef32d1f" providerId="ADAL" clId="{6AA03906-FB92-4823-B517-B9AC770CEC4D}" dt="2022-09-19T18:50:30.303" v="1127"/>
          <ac:cxnSpMkLst>
            <pc:docMk/>
            <pc:sldMk cId="1260830836" sldId="388"/>
            <ac:cxnSpMk id="6" creationId="{7F7752D5-EF46-8D03-1CFE-5AF478E89953}"/>
          </ac:cxnSpMkLst>
        </pc:cxnChg>
      </pc:sldChg>
      <pc:sldChg chg="addSp delSp modSp add del mod">
        <pc:chgData name="박민지" userId="8cd2928b-fb69-4a34-b7ec-bae7cef32d1f" providerId="ADAL" clId="{6AA03906-FB92-4823-B517-B9AC770CEC4D}" dt="2022-09-19T18:46:16.257" v="1033" actId="2696"/>
        <pc:sldMkLst>
          <pc:docMk/>
          <pc:sldMk cId="1611242295" sldId="388"/>
        </pc:sldMkLst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2" creationId="{D89BBD5E-0114-58F6-BC4A-B8E6A8AE94DF}"/>
          </ac:spMkLst>
        </pc:spChg>
        <pc:spChg chg="mod">
          <ac:chgData name="박민지" userId="8cd2928b-fb69-4a34-b7ec-bae7cef32d1f" providerId="ADAL" clId="{6AA03906-FB92-4823-B517-B9AC770CEC4D}" dt="2022-09-19T18:46:09.136" v="1032" actId="20577"/>
          <ac:spMkLst>
            <pc:docMk/>
            <pc:sldMk cId="1611242295" sldId="388"/>
            <ac:spMk id="4" creationId="{B8326A7D-F71C-ED1C-CBFD-93F557654D2A}"/>
          </ac:spMkLst>
        </pc:spChg>
        <pc:spChg chg="mod">
          <ac:chgData name="박민지" userId="8cd2928b-fb69-4a34-b7ec-bae7cef32d1f" providerId="ADAL" clId="{6AA03906-FB92-4823-B517-B9AC770CEC4D}" dt="2022-09-19T18:45:51.774" v="1004"/>
          <ac:spMkLst>
            <pc:docMk/>
            <pc:sldMk cId="1611242295" sldId="388"/>
            <ac:spMk id="5" creationId="{3251639B-29EB-6E9D-733B-6F917838F571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6" creationId="{25E272AB-1261-DB9D-22D4-B0292DCBF5A1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7" creationId="{897967A2-7149-5320-FD0A-576E274DACE0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8" creationId="{D81F09D0-D753-1D01-9267-57C608A9573B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9" creationId="{451AF471-A936-4361-B2A3-BE861D9C1D36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0" creationId="{833D13A4-3825-D090-7C22-5778384D21EA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1" creationId="{B7D51569-D417-EE08-506B-38400BB14CB1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2" creationId="{2A0C08CF-FD90-3260-40BB-2CF8087240B7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3" creationId="{2F66DEB9-D10C-B387-EB86-58B0C925DDF8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4" creationId="{7FF18580-DA14-86DE-E168-7F0F2D686B98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5" creationId="{09CD2C4F-9B68-F147-584B-98D9839C45EB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16" creationId="{330A64B8-ED4C-C787-D795-824C0E7DB954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7" creationId="{837B45AA-9974-B2C5-7DAB-7F9BBB88A3CE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8" creationId="{AEA813DD-E0B4-EF61-58A5-C44ABF80A0EF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19" creationId="{7DE3A689-1F36-512E-162F-F039F19BD669}"/>
          </ac:spMkLst>
        </pc:spChg>
        <pc:spChg chg="add del mod">
          <ac:chgData name="박민지" userId="8cd2928b-fb69-4a34-b7ec-bae7cef32d1f" providerId="ADAL" clId="{6AA03906-FB92-4823-B517-B9AC770CEC4D}" dt="2022-09-19T18:43:39.714" v="877" actId="478"/>
          <ac:spMkLst>
            <pc:docMk/>
            <pc:sldMk cId="1611242295" sldId="388"/>
            <ac:spMk id="20" creationId="{48AAF741-D809-D58F-87AB-95BD2C573EE5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21" creationId="{FA2D28B0-C7FD-FF13-D6EE-388C71E12B34}"/>
          </ac:spMkLst>
        </pc:spChg>
        <pc:spChg chg="add mod">
          <ac:chgData name="박민지" userId="8cd2928b-fb69-4a34-b7ec-bae7cef32d1f" providerId="ADAL" clId="{6AA03906-FB92-4823-B517-B9AC770CEC4D}" dt="2022-09-19T18:43:40.096" v="878"/>
          <ac:spMkLst>
            <pc:docMk/>
            <pc:sldMk cId="1611242295" sldId="388"/>
            <ac:spMk id="22" creationId="{53F412D6-40CE-B1D1-7180-DDCA0FA4EB6D}"/>
          </ac:spMkLst>
        </pc:spChg>
        <pc:spChg chg="del">
          <ac:chgData name="박민지" userId="8cd2928b-fb69-4a34-b7ec-bae7cef32d1f" providerId="ADAL" clId="{6AA03906-FB92-4823-B517-B9AC770CEC4D}" dt="2022-09-19T18:43:18.527" v="872" actId="478"/>
          <ac:spMkLst>
            <pc:docMk/>
            <pc:sldMk cId="1611242295" sldId="388"/>
            <ac:spMk id="23" creationId="{4349DBF8-704D-0328-770F-8A53364FED6C}"/>
          </ac:spMkLst>
        </pc:spChg>
        <pc:spChg chg="add mod">
          <ac:chgData name="박민지" userId="8cd2928b-fb69-4a34-b7ec-bae7cef32d1f" providerId="ADAL" clId="{6AA03906-FB92-4823-B517-B9AC770CEC4D}" dt="2022-09-19T18:43:53.786" v="886" actId="20577"/>
          <ac:spMkLst>
            <pc:docMk/>
            <pc:sldMk cId="1611242295" sldId="388"/>
            <ac:spMk id="25" creationId="{DC4C4146-1394-162F-213E-CC17B5AD3CFD}"/>
          </ac:spMkLst>
        </pc:spChg>
        <pc:spChg chg="add mod">
          <ac:chgData name="박민지" userId="8cd2928b-fb69-4a34-b7ec-bae7cef32d1f" providerId="ADAL" clId="{6AA03906-FB92-4823-B517-B9AC770CEC4D}" dt="2022-09-19T18:43:40.096" v="878"/>
          <ac:spMkLst>
            <pc:docMk/>
            <pc:sldMk cId="1611242295" sldId="388"/>
            <ac:spMk id="26" creationId="{3F50D1EF-1DF4-ADCA-4CA9-FC650CAEFF06}"/>
          </ac:spMkLst>
        </pc:spChg>
        <pc:spChg chg="add del mod">
          <ac:chgData name="박민지" userId="8cd2928b-fb69-4a34-b7ec-bae7cef32d1f" providerId="ADAL" clId="{6AA03906-FB92-4823-B517-B9AC770CEC4D}" dt="2022-09-19T18:44:09.360" v="890" actId="478"/>
          <ac:spMkLst>
            <pc:docMk/>
            <pc:sldMk cId="1611242295" sldId="388"/>
            <ac:spMk id="27" creationId="{64C5F0A0-9F8F-6953-757D-59E5A666226C}"/>
          </ac:spMkLst>
        </pc:spChg>
        <pc:spChg chg="add del mod">
          <ac:chgData name="박민지" userId="8cd2928b-fb69-4a34-b7ec-bae7cef32d1f" providerId="ADAL" clId="{6AA03906-FB92-4823-B517-B9AC770CEC4D}" dt="2022-09-19T18:44:09.360" v="890" actId="478"/>
          <ac:spMkLst>
            <pc:docMk/>
            <pc:sldMk cId="1611242295" sldId="388"/>
            <ac:spMk id="28" creationId="{F53B33D7-C293-5CBC-D520-7125BB782983}"/>
          </ac:spMkLst>
        </pc:spChg>
        <pc:spChg chg="add del mod">
          <ac:chgData name="박민지" userId="8cd2928b-fb69-4a34-b7ec-bae7cef32d1f" providerId="ADAL" clId="{6AA03906-FB92-4823-B517-B9AC770CEC4D}" dt="2022-09-19T18:44:09.360" v="890" actId="478"/>
          <ac:spMkLst>
            <pc:docMk/>
            <pc:sldMk cId="1611242295" sldId="388"/>
            <ac:spMk id="29" creationId="{F25A70E6-23A5-DEA3-13CC-56F9C37D042B}"/>
          </ac:spMkLst>
        </pc:spChg>
        <pc:spChg chg="add del mod">
          <ac:chgData name="박민지" userId="8cd2928b-fb69-4a34-b7ec-bae7cef32d1f" providerId="ADAL" clId="{6AA03906-FB92-4823-B517-B9AC770CEC4D}" dt="2022-09-19T18:44:09.360" v="890" actId="478"/>
          <ac:spMkLst>
            <pc:docMk/>
            <pc:sldMk cId="1611242295" sldId="388"/>
            <ac:spMk id="30" creationId="{8DBB088D-DF5B-34E2-BD9B-84F3A57E6B77}"/>
          </ac:spMkLst>
        </pc:spChg>
        <pc:spChg chg="add del mod">
          <ac:chgData name="박민지" userId="8cd2928b-fb69-4a34-b7ec-bae7cef32d1f" providerId="ADAL" clId="{6AA03906-FB92-4823-B517-B9AC770CEC4D}" dt="2022-09-19T18:43:48.620" v="880" actId="478"/>
          <ac:spMkLst>
            <pc:docMk/>
            <pc:sldMk cId="1611242295" sldId="388"/>
            <ac:spMk id="31" creationId="{70171A6C-685D-42AF-DA42-7EBA0BA173F3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32" creationId="{AE59A5BD-A335-4594-3031-76A75FE4E5BF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33" creationId="{71B6E1F8-D308-3BA7-8E95-FA79BAE53604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35" creationId="{E8082520-F2A9-31C1-B2AD-E80FA9334951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37" creationId="{C016AB78-68FC-22B1-55EB-7F156FC66055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39" creationId="{9FAB0002-A211-0BEC-B00B-DD7CAB01253A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40" creationId="{BF06F47F-5ECC-6C99-67EE-41B8374F427D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41" creationId="{2E6004E8-544F-A2DE-1FF8-9FBB4600328A}"/>
          </ac:spMkLst>
        </pc:spChg>
        <pc:spChg chg="add mod">
          <ac:chgData name="박민지" userId="8cd2928b-fb69-4a34-b7ec-bae7cef32d1f" providerId="ADAL" clId="{6AA03906-FB92-4823-B517-B9AC770CEC4D}" dt="2022-09-19T18:44:42.416" v="897" actId="1036"/>
          <ac:spMkLst>
            <pc:docMk/>
            <pc:sldMk cId="1611242295" sldId="388"/>
            <ac:spMk id="43" creationId="{5973D5D8-9EA6-5E5D-E704-2ED239A87007}"/>
          </ac:spMkLst>
        </pc:spChg>
        <pc:spChg chg="mod">
          <ac:chgData name="박민지" userId="8cd2928b-fb69-4a34-b7ec-bae7cef32d1f" providerId="ADAL" clId="{6AA03906-FB92-4823-B517-B9AC770CEC4D}" dt="2022-09-19T18:45:22.037" v="951" actId="1076"/>
          <ac:spMkLst>
            <pc:docMk/>
            <pc:sldMk cId="1611242295" sldId="388"/>
            <ac:spMk id="53" creationId="{8F0A1F7D-ECE9-F042-1117-D5C29B36BF73}"/>
          </ac:spMkLst>
        </pc:spChg>
        <pc:spChg chg="mod">
          <ac:chgData name="박민지" userId="8cd2928b-fb69-4a34-b7ec-bae7cef32d1f" providerId="ADAL" clId="{6AA03906-FB92-4823-B517-B9AC770CEC4D}" dt="2022-09-19T18:45:19.506" v="950" actId="1076"/>
          <ac:spMkLst>
            <pc:docMk/>
            <pc:sldMk cId="1611242295" sldId="388"/>
            <ac:spMk id="57" creationId="{20EAF740-92E9-6726-74B4-50CA8D282F03}"/>
          </ac:spMkLst>
        </pc:spChg>
        <pc:spChg chg="mod">
          <ac:chgData name="박민지" userId="8cd2928b-fb69-4a34-b7ec-bae7cef32d1f" providerId="ADAL" clId="{6AA03906-FB92-4823-B517-B9AC770CEC4D}" dt="2022-09-19T18:45:33.018" v="965"/>
          <ac:spMkLst>
            <pc:docMk/>
            <pc:sldMk cId="1611242295" sldId="388"/>
            <ac:spMk id="66" creationId="{56825476-938E-6AF8-396D-6DA7E19B5EBD}"/>
          </ac:spMkLst>
        </pc:spChg>
        <pc:cxnChg chg="mod">
          <ac:chgData name="박민지" userId="8cd2928b-fb69-4a34-b7ec-bae7cef32d1f" providerId="ADAL" clId="{6AA03906-FB92-4823-B517-B9AC770CEC4D}" dt="2022-09-19T18:44:26.924" v="892" actId="1076"/>
          <ac:cxnSpMkLst>
            <pc:docMk/>
            <pc:sldMk cId="1611242295" sldId="388"/>
            <ac:cxnSpMk id="60" creationId="{0204701B-12D0-41AD-9F82-77594C7C33D7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박민지" userId="8cd2928b-fb69-4a34-b7ec-bae7cef32d1f" providerId="ADAL" clId="{C601E237-A7CD-4E35-89FA-295415533D17}"/>
    <pc:docChg chg="undo redo custSel addSld delSld modSld sldOrd">
      <pc:chgData name="박민지" userId="8cd2928b-fb69-4a34-b7ec-bae7cef32d1f" providerId="ADAL" clId="{C601E237-A7CD-4E35-89FA-295415533D17}" dt="2022-08-31T17:03:46.651" v="4608" actId="478"/>
      <pc:docMkLst>
        <pc:docMk/>
      </pc:docMkLst>
      <pc:sldChg chg="modSp mod">
        <pc:chgData name="박민지" userId="8cd2928b-fb69-4a34-b7ec-bae7cef32d1f" providerId="ADAL" clId="{C601E237-A7CD-4E35-89FA-295415533D17}" dt="2022-08-30T19:28:31.477" v="3009" actId="403"/>
        <pc:sldMkLst>
          <pc:docMk/>
          <pc:sldMk cId="484164959" sldId="279"/>
        </pc:sldMkLst>
        <pc:spChg chg="mod">
          <ac:chgData name="박민지" userId="8cd2928b-fb69-4a34-b7ec-bae7cef32d1f" providerId="ADAL" clId="{C601E237-A7CD-4E35-89FA-295415533D17}" dt="2022-08-30T19:28:31.477" v="3009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C601E237-A7CD-4E35-89FA-295415533D17}" dt="2022-08-25T16:23:17.703" v="1631" actId="47"/>
        <pc:sldMkLst>
          <pc:docMk/>
          <pc:sldMk cId="2472891769" sldId="282"/>
        </pc:sldMkLst>
      </pc:sldChg>
      <pc:sldChg chg="addSp delSp modSp add del mod">
        <pc:chgData name="박민지" userId="8cd2928b-fb69-4a34-b7ec-bae7cef32d1f" providerId="ADAL" clId="{C601E237-A7CD-4E35-89FA-295415533D17}" dt="2022-08-25T16:23:24.116" v="1632" actId="47"/>
        <pc:sldMkLst>
          <pc:docMk/>
          <pc:sldMk cId="1690361807" sldId="286"/>
        </pc:sldMkLst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7" creationId="{5A525ECA-ABE5-8E84-7859-58A4ECC8CFA9}"/>
          </ac:spMkLst>
        </pc:spChg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5:59:17.833" v="1114" actId="478"/>
          <ac:spMkLst>
            <pc:docMk/>
            <pc:sldMk cId="1690361807" sldId="286"/>
            <ac:spMk id="108" creationId="{7CB4EAE4-EBEC-ECBD-1880-015854D17DA3}"/>
          </ac:spMkLst>
        </pc:spChg>
        <pc:spChg chg="mod">
          <ac:chgData name="박민지" userId="8cd2928b-fb69-4a34-b7ec-bae7cef32d1f" providerId="ADAL" clId="{C601E237-A7CD-4E35-89FA-295415533D17}" dt="2022-08-25T15:59:14.444" v="1112" actId="20577"/>
          <ac:spMkLst>
            <pc:docMk/>
            <pc:sldMk cId="1690361807" sldId="286"/>
            <ac:spMk id="109" creationId="{E4560DFB-3C6C-90F7-CF4F-09327AD47E96}"/>
          </ac:spMkLst>
        </pc:spChg>
        <pc:spChg chg="del mod">
          <ac:chgData name="박민지" userId="8cd2928b-fb69-4a34-b7ec-bae7cef32d1f" providerId="ADAL" clId="{C601E237-A7CD-4E35-89FA-295415533D17}" dt="2022-08-25T15:59:19.845" v="1115" actId="478"/>
          <ac:spMkLst>
            <pc:docMk/>
            <pc:sldMk cId="1690361807" sldId="286"/>
            <ac:spMk id="110" creationId="{3DCF909D-50E8-AD69-8062-5D4E3D00A889}"/>
          </ac:spMkLst>
        </pc:spChg>
      </pc:sldChg>
      <pc:sldChg chg="add del">
        <pc:chgData name="박민지" userId="8cd2928b-fb69-4a34-b7ec-bae7cef32d1f" providerId="ADAL" clId="{C601E237-A7CD-4E35-89FA-295415533D17}" dt="2022-08-31T16:42:52.421" v="4445" actId="47"/>
        <pc:sldMkLst>
          <pc:docMk/>
          <pc:sldMk cId="3251937357" sldId="287"/>
        </pc:sldMkLst>
      </pc:sldChg>
      <pc:sldChg chg="delSp modSp mod delAnim">
        <pc:chgData name="박민지" userId="8cd2928b-fb69-4a34-b7ec-bae7cef32d1f" providerId="ADAL" clId="{C601E237-A7CD-4E35-89FA-295415533D17}" dt="2022-08-31T16:12:38.065" v="4120" actId="478"/>
        <pc:sldMkLst>
          <pc:docMk/>
          <pc:sldMk cId="1004548809" sldId="325"/>
        </pc:sldMkLst>
        <pc:spChg chg="mod">
          <ac:chgData name="박민지" userId="8cd2928b-fb69-4a34-b7ec-bae7cef32d1f" providerId="ADAL" clId="{C601E237-A7CD-4E35-89FA-295415533D17}" dt="2022-08-25T16:24:06.232" v="1663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C601E237-A7CD-4E35-89FA-295415533D17}" dt="2022-08-31T16:12:36.855" v="4119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C601E237-A7CD-4E35-89FA-295415533D17}" dt="2022-08-26T16:05:16.028" v="16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C601E237-A7CD-4E35-89FA-295415533D17}" dt="2022-08-31T16:12:38.065" v="4120" actId="478"/>
          <ac:spMkLst>
            <pc:docMk/>
            <pc:sldMk cId="1004548809" sldId="325"/>
            <ac:spMk id="23" creationId="{7FA1F6FA-9EEE-8AE3-D0D4-02A15217E739}"/>
          </ac:spMkLst>
        </pc:spChg>
      </pc:sldChg>
      <pc:sldChg chg="modSp mod ord">
        <pc:chgData name="박민지" userId="8cd2928b-fb69-4a34-b7ec-bae7cef32d1f" providerId="ADAL" clId="{C601E237-A7CD-4E35-89FA-295415533D17}" dt="2022-08-30T19:27:45.231" v="2997" actId="20578"/>
        <pc:sldMkLst>
          <pc:docMk/>
          <pc:sldMk cId="591152228" sldId="326"/>
        </pc:sldMkLst>
        <pc:spChg chg="mod">
          <ac:chgData name="박민지" userId="8cd2928b-fb69-4a34-b7ec-bae7cef32d1f" providerId="ADAL" clId="{C601E237-A7CD-4E35-89FA-295415533D17}" dt="2022-08-26T18:31:15.779" v="1896" actId="1076"/>
          <ac:spMkLst>
            <pc:docMk/>
            <pc:sldMk cId="591152228" sldId="326"/>
            <ac:spMk id="19" creationId="{A8123EB5-11AC-13C0-22F7-111B8DECE79C}"/>
          </ac:spMkLst>
        </pc:sp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3297790647" sldId="327"/>
        </pc:sldMkLst>
      </pc:sldChg>
      <pc:sldChg chg="modSp mod ord setBg">
        <pc:chgData name="박민지" userId="8cd2928b-fb69-4a34-b7ec-bae7cef32d1f" providerId="ADAL" clId="{C601E237-A7CD-4E35-89FA-295415533D17}" dt="2022-08-30T19:35:03.398" v="3032" actId="20578"/>
        <pc:sldMkLst>
          <pc:docMk/>
          <pc:sldMk cId="2428302365" sldId="333"/>
        </pc:sldMkLst>
        <pc:spChg chg="mod">
          <ac:chgData name="박민지" userId="8cd2928b-fb69-4a34-b7ec-bae7cef32d1f" providerId="ADAL" clId="{C601E237-A7CD-4E35-89FA-295415533D17}" dt="2022-08-30T19:23:31.496" v="2965" actId="403"/>
          <ac:spMkLst>
            <pc:docMk/>
            <pc:sldMk cId="2428302365" sldId="333"/>
            <ac:spMk id="3" creationId="{773F2969-8E1F-0403-B6B6-037C4B0D5DB2}"/>
          </ac:spMkLst>
        </pc:spChg>
      </pc:sldChg>
      <pc:sldChg chg="addSp delSp modSp mod ord modTransition">
        <pc:chgData name="박민지" userId="8cd2928b-fb69-4a34-b7ec-bae7cef32d1f" providerId="ADAL" clId="{C601E237-A7CD-4E35-89FA-295415533D17}" dt="2022-08-31T10:19:03.038" v="3890" actId="1076"/>
        <pc:sldMkLst>
          <pc:docMk/>
          <pc:sldMk cId="1500512150" sldId="336"/>
        </pc:sldMkLst>
        <pc:spChg chg="del">
          <ac:chgData name="박민지" userId="8cd2928b-fb69-4a34-b7ec-bae7cef32d1f" providerId="ADAL" clId="{C601E237-A7CD-4E35-89FA-295415533D17}" dt="2022-08-30T19:22:48.333" v="2891" actId="478"/>
          <ac:spMkLst>
            <pc:docMk/>
            <pc:sldMk cId="1500512150" sldId="336"/>
            <ac:spMk id="2" creationId="{CF3149CB-BD97-A488-A640-2D97E50B80F4}"/>
          </ac:spMkLst>
        </pc:spChg>
        <pc:spChg chg="add del">
          <ac:chgData name="박민지" userId="8cd2928b-fb69-4a34-b7ec-bae7cef32d1f" providerId="ADAL" clId="{C601E237-A7CD-4E35-89FA-295415533D17}" dt="2022-08-30T19:28:07.266" v="3001" actId="21"/>
          <ac:spMkLst>
            <pc:docMk/>
            <pc:sldMk cId="1500512150" sldId="336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1" creationId="{77AE6F0C-6BC5-522C-CF00-EF3A46D88B33}"/>
          </ac:spMkLst>
        </pc:spChg>
        <pc:spChg chg="add del mod">
          <ac:chgData name="박민지" userId="8cd2928b-fb69-4a34-b7ec-bae7cef32d1f" providerId="ADAL" clId="{C601E237-A7CD-4E35-89FA-295415533D17}" dt="2022-08-31T10:05:15.849" v="3745" actId="20577"/>
          <ac:spMkLst>
            <pc:docMk/>
            <pc:sldMk cId="1500512150" sldId="336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4" creationId="{1478CC43-4709-A666-7A14-23833E14738F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6" creationId="{8E065AB8-6B0B-3210-FC91-0FDE7D7C5E36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7" creationId="{95055EF5-55DA-E546-D3E9-74064887354C}"/>
          </ac:spMkLst>
        </pc:spChg>
        <pc:spChg chg="add mod">
          <ac:chgData name="박민지" userId="8cd2928b-fb69-4a34-b7ec-bae7cef32d1f" providerId="ADAL" clId="{C601E237-A7CD-4E35-89FA-295415533D17}" dt="2022-08-31T09:37:32.870" v="3070" actId="208"/>
          <ac:spMkLst>
            <pc:docMk/>
            <pc:sldMk cId="1500512150" sldId="336"/>
            <ac:spMk id="18" creationId="{69A97BA4-6133-14DD-7EBC-1D3326B8182B}"/>
          </ac:spMkLst>
        </pc:spChg>
        <pc:spChg chg="add del mod">
          <ac:chgData name="박민지" userId="8cd2928b-fb69-4a34-b7ec-bae7cef32d1f" providerId="ADAL" clId="{C601E237-A7CD-4E35-89FA-295415533D17}" dt="2022-08-31T09:40:25.964" v="3235" actId="478"/>
          <ac:spMkLst>
            <pc:docMk/>
            <pc:sldMk cId="1500512150" sldId="336"/>
            <ac:spMk id="19" creationId="{BF06F4C0-44BE-4B10-982B-F514A1ED2538}"/>
          </ac:spMkLst>
        </pc:spChg>
        <pc:spChg chg="add mod">
          <ac:chgData name="박민지" userId="8cd2928b-fb69-4a34-b7ec-bae7cef32d1f" providerId="ADAL" clId="{C601E237-A7CD-4E35-89FA-295415533D17}" dt="2022-08-31T09:59:21.926" v="3610" actId="1076"/>
          <ac:spMkLst>
            <pc:docMk/>
            <pc:sldMk cId="1500512150" sldId="336"/>
            <ac:spMk id="20" creationId="{C9A547CA-3BB6-4A25-F20A-5A86246DB25A}"/>
          </ac:spMkLst>
        </pc:spChg>
        <pc:spChg chg="add mod">
          <ac:chgData name="박민지" userId="8cd2928b-fb69-4a34-b7ec-bae7cef32d1f" providerId="ADAL" clId="{C601E237-A7CD-4E35-89FA-295415533D17}" dt="2022-08-31T09:40:10.608" v="3234" actId="208"/>
          <ac:spMkLst>
            <pc:docMk/>
            <pc:sldMk cId="1500512150" sldId="336"/>
            <ac:spMk id="21" creationId="{77D7DA70-C113-401E-22D7-3FBA221A543A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2" creationId="{18D2E83A-0099-6FEF-E470-366EA4BC9CA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3" creationId="{04154614-5FB1-2105-605A-F05786041829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4" creationId="{23C76FF7-B890-783F-675C-79E0A6BDF92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5" creationId="{A8F45B77-2D99-6797-1F76-36794BBC41A9}"/>
          </ac:spMkLst>
        </pc:spChg>
        <pc:spChg chg="add mod">
          <ac:chgData name="박민지" userId="8cd2928b-fb69-4a34-b7ec-bae7cef32d1f" providerId="ADAL" clId="{C601E237-A7CD-4E35-89FA-295415533D17}" dt="2022-08-31T10:00:34.705" v="3693" actId="20577"/>
          <ac:spMkLst>
            <pc:docMk/>
            <pc:sldMk cId="1500512150" sldId="336"/>
            <ac:spMk id="26" creationId="{5C2DEB6B-A229-46E0-E853-43FD6BB7F9C5}"/>
          </ac:spMkLst>
        </pc:spChg>
        <pc:spChg chg="add mod">
          <ac:chgData name="박민지" userId="8cd2928b-fb69-4a34-b7ec-bae7cef32d1f" providerId="ADAL" clId="{C601E237-A7CD-4E35-89FA-295415533D17}" dt="2022-08-31T10:19:03.038" v="3890" actId="1076"/>
          <ac:spMkLst>
            <pc:docMk/>
            <pc:sldMk cId="1500512150" sldId="336"/>
            <ac:spMk id="27" creationId="{8460B8F4-DF02-CCC9-2AFE-2E040927A40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9" creationId="{2C8F2564-A938-463A-1F1F-B0DE1ABC205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0T19:21:21.810" v="2878" actId="1076"/>
          <ac:spMkLst>
            <pc:docMk/>
            <pc:sldMk cId="1500512150" sldId="336"/>
            <ac:spMk id="34" creationId="{00AB7940-0B02-8FCF-FB1A-8F13A51E850E}"/>
          </ac:spMkLst>
        </pc:spChg>
        <pc:spChg chg="mod">
          <ac:chgData name="박민지" userId="8cd2928b-fb69-4a34-b7ec-bae7cef32d1f" providerId="ADAL" clId="{C601E237-A7CD-4E35-89FA-295415533D17}" dt="2022-08-30T19:30:23.969" v="3015"/>
          <ac:spMkLst>
            <pc:docMk/>
            <pc:sldMk cId="1500512150" sldId="336"/>
            <ac:spMk id="35" creationId="{455D9BCC-DDC4-C04A-BAEA-C115762BBEFF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31T09:37:04.859" v="3068"/>
          <ac:spMkLst>
            <pc:docMk/>
            <pc:sldMk cId="1500512150" sldId="336"/>
            <ac:spMk id="39" creationId="{4C8D5E48-3388-BAF5-733E-84AF8F67CA31}"/>
          </ac:spMkLst>
        </pc:spChg>
        <pc:spChg chg="add mod">
          <ac:chgData name="박민지" userId="8cd2928b-fb69-4a34-b7ec-bae7cef32d1f" providerId="ADAL" clId="{C601E237-A7CD-4E35-89FA-295415533D17}" dt="2022-08-31T09:40:03.244" v="3233" actId="207"/>
          <ac:spMkLst>
            <pc:docMk/>
            <pc:sldMk cId="1500512150" sldId="336"/>
            <ac:spMk id="40" creationId="{35A2F3DB-F0A3-70E1-DF2B-1EE7857F290C}"/>
          </ac:spMkLst>
        </pc:spChg>
        <pc:spChg chg="add mod">
          <ac:chgData name="박민지" userId="8cd2928b-fb69-4a34-b7ec-bae7cef32d1f" providerId="ADAL" clId="{C601E237-A7CD-4E35-89FA-295415533D17}" dt="2022-08-31T09:59:03.477" v="3577" actId="20577"/>
          <ac:spMkLst>
            <pc:docMk/>
            <pc:sldMk cId="1500512150" sldId="336"/>
            <ac:spMk id="41" creationId="{3E38895D-4A66-FA26-B7EC-D5E8B83B1211}"/>
          </ac:spMkLst>
        </pc:spChg>
        <pc:spChg chg="add del mod">
          <ac:chgData name="박민지" userId="8cd2928b-fb69-4a34-b7ec-bae7cef32d1f" providerId="ADAL" clId="{C601E237-A7CD-4E35-89FA-295415533D17}" dt="2022-08-31T09:56:22.049" v="3501" actId="478"/>
          <ac:spMkLst>
            <pc:docMk/>
            <pc:sldMk cId="1500512150" sldId="336"/>
            <ac:spMk id="43" creationId="{ADF6AF6C-50B5-4830-2F10-0AF11A80785E}"/>
          </ac:spMkLst>
        </pc:spChg>
        <pc:spChg chg="add del mod">
          <ac:chgData name="박민지" userId="8cd2928b-fb69-4a34-b7ec-bae7cef32d1f" providerId="ADAL" clId="{C601E237-A7CD-4E35-89FA-295415533D17}" dt="2022-08-31T09:44:56.299" v="3371" actId="478"/>
          <ac:spMkLst>
            <pc:docMk/>
            <pc:sldMk cId="1500512150" sldId="336"/>
            <ac:spMk id="45" creationId="{9BB63142-6661-C41B-B2E6-B7D7F7BF8EFF}"/>
          </ac:spMkLst>
        </pc:spChg>
        <pc:spChg chg="add del mod">
          <ac:chgData name="박민지" userId="8cd2928b-fb69-4a34-b7ec-bae7cef32d1f" providerId="ADAL" clId="{C601E237-A7CD-4E35-89FA-295415533D17}" dt="2022-08-31T09:44:41.150" v="3363" actId="478"/>
          <ac:spMkLst>
            <pc:docMk/>
            <pc:sldMk cId="1500512150" sldId="336"/>
            <ac:spMk id="46" creationId="{8658DCD6-0EB7-EBCB-7844-EA39D5EDD6EF}"/>
          </ac:spMkLst>
        </pc:spChg>
        <pc:spChg chg="add mod">
          <ac:chgData name="박민지" userId="8cd2928b-fb69-4a34-b7ec-bae7cef32d1f" providerId="ADAL" clId="{C601E237-A7CD-4E35-89FA-295415533D17}" dt="2022-08-31T09:56:25.476" v="3502" actId="14100"/>
          <ac:spMkLst>
            <pc:docMk/>
            <pc:sldMk cId="1500512150" sldId="336"/>
            <ac:spMk id="47" creationId="{CC779EC5-382B-DD24-E924-9EFCBA6401E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9" creationId="{97B41952-04ED-AC97-69F0-57A3714C58B5}"/>
          </ac:spMkLst>
        </pc:spChg>
        <pc:picChg chg="del">
          <ac:chgData name="박민지" userId="8cd2928b-fb69-4a34-b7ec-bae7cef32d1f" providerId="ADAL" clId="{C601E237-A7CD-4E35-89FA-295415533D17}" dt="2022-08-30T19:30:41.747" v="3016" actId="478"/>
          <ac:picMkLst>
            <pc:docMk/>
            <pc:sldMk cId="1500512150" sldId="336"/>
            <ac:picMk id="3" creationId="{1457FFCB-8361-BC6D-80A0-354153ACE152}"/>
          </ac:picMkLst>
        </pc:picChg>
        <pc:picChg chg="add del">
          <ac:chgData name="박민지" userId="8cd2928b-fb69-4a34-b7ec-bae7cef32d1f" providerId="ADAL" clId="{C601E237-A7CD-4E35-89FA-295415533D17}" dt="2022-08-26T18:05:39.206" v="1693" actId="21"/>
          <ac:picMkLst>
            <pc:docMk/>
            <pc:sldMk cId="1500512150" sldId="336"/>
            <ac:picMk id="16" creationId="{C9A1DC8B-C504-1906-028B-5BBECB1E96B9}"/>
          </ac:picMkLst>
        </pc:picChg>
        <pc:picChg chg="add del mod modCrop">
          <ac:chgData name="박민지" userId="8cd2928b-fb69-4a34-b7ec-bae7cef32d1f" providerId="ADAL" clId="{C601E237-A7CD-4E35-89FA-295415533D17}" dt="2022-08-31T09:42:12.913" v="3251" actId="478"/>
          <ac:picMkLst>
            <pc:docMk/>
            <pc:sldMk cId="1500512150" sldId="336"/>
            <ac:picMk id="44" creationId="{931E03DB-8BF6-68E6-FCBE-183E53D35987}"/>
          </ac:picMkLst>
        </pc:picChg>
        <pc:cxnChg chg="add del">
          <ac:chgData name="박민지" userId="8cd2928b-fb69-4a34-b7ec-bae7cef32d1f" providerId="ADAL" clId="{C601E237-A7CD-4E35-89FA-295415533D17}" dt="2022-08-30T19:28:07.266" v="3001" actId="21"/>
          <ac:cxnSpMkLst>
            <pc:docMk/>
            <pc:sldMk cId="1500512150" sldId="336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30T19:28:08.878" v="3003"/>
          <ac:cxnSpMkLst>
            <pc:docMk/>
            <pc:sldMk cId="1500512150" sldId="336"/>
            <ac:cxnSpMk id="15" creationId="{F6AFF884-1097-C34F-431C-DDDDFE5D38F0}"/>
          </ac:cxnSpMkLst>
        </pc:cxnChg>
        <pc:cxnChg chg="del mod">
          <ac:chgData name="박민지" userId="8cd2928b-fb69-4a34-b7ec-bae7cef32d1f" providerId="ADAL" clId="{C601E237-A7CD-4E35-89FA-295415533D17}" dt="2022-08-30T19:30:41.747" v="3016" actId="478"/>
          <ac:cxnSpMkLst>
            <pc:docMk/>
            <pc:sldMk cId="1500512150" sldId="336"/>
            <ac:cxnSpMk id="42" creationId="{AC2CD89C-2162-7368-8EED-FECBA9B72D46}"/>
          </ac:cxnSpMkLst>
        </pc:cxn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868731739" sldId="337"/>
        </pc:sldMkLst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372344999" sldId="338"/>
        </pc:sldMkLst>
      </pc:sldChg>
      <pc:sldChg chg="modSp mod ord">
        <pc:chgData name="박민지" userId="8cd2928b-fb69-4a34-b7ec-bae7cef32d1f" providerId="ADAL" clId="{C601E237-A7CD-4E35-89FA-295415533D17}" dt="2022-08-31T15:54:00.894" v="3982" actId="1076"/>
        <pc:sldMkLst>
          <pc:docMk/>
          <pc:sldMk cId="3670049429" sldId="340"/>
        </pc:sldMkLst>
        <pc:spChg chg="mod">
          <ac:chgData name="박민지" userId="8cd2928b-fb69-4a34-b7ec-bae7cef32d1f" providerId="ADAL" clId="{C601E237-A7CD-4E35-89FA-295415533D17}" dt="2022-08-31T15:54:00.894" v="3982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modSp del mod">
        <pc:chgData name="박민지" userId="8cd2928b-fb69-4a34-b7ec-bae7cef32d1f" providerId="ADAL" clId="{C601E237-A7CD-4E35-89FA-295415533D17}" dt="2022-08-31T16:10:43.836" v="4083" actId="47"/>
        <pc:sldMkLst>
          <pc:docMk/>
          <pc:sldMk cId="492732019" sldId="341"/>
        </pc:sldMkLst>
        <pc:spChg chg="mod">
          <ac:chgData name="박민지" userId="8cd2928b-fb69-4a34-b7ec-bae7cef32d1f" providerId="ADAL" clId="{C601E237-A7CD-4E35-89FA-295415533D17}" dt="2022-08-25T12:41:19.570" v="574" actId="20577"/>
          <ac:spMkLst>
            <pc:docMk/>
            <pc:sldMk cId="492732019" sldId="341"/>
            <ac:spMk id="11" creationId="{77AE6F0C-6BC5-522C-CF00-EF3A46D88B33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7:03:46.651" v="4608" actId="478"/>
        <pc:sldMkLst>
          <pc:docMk/>
          <pc:sldMk cId="2463648795" sldId="343"/>
        </pc:sldMkLst>
        <pc:spChg chg="add mod">
          <ac:chgData name="박민지" userId="8cd2928b-fb69-4a34-b7ec-bae7cef32d1f" providerId="ADAL" clId="{C601E237-A7CD-4E35-89FA-295415533D17}" dt="2022-08-31T17:02:30.754" v="4484" actId="20577"/>
          <ac:spMkLst>
            <pc:docMk/>
            <pc:sldMk cId="2463648795" sldId="343"/>
            <ac:spMk id="5" creationId="{8AAD6A49-37BE-4A56-A692-A2E2A4D37D6E}"/>
          </ac:spMkLst>
        </pc:spChg>
        <pc:spChg chg="add del">
          <ac:chgData name="박민지" userId="8cd2928b-fb69-4a34-b7ec-bae7cef32d1f" providerId="ADAL" clId="{C601E237-A7CD-4E35-89FA-295415533D17}" dt="2022-08-31T16:44:11.728" v="4458" actId="22"/>
          <ac:spMkLst>
            <pc:docMk/>
            <pc:sldMk cId="2463648795" sldId="343"/>
            <ac:spMk id="5" creationId="{98F391CE-06BB-F867-25E3-495EA9D17C9E}"/>
          </ac:spMkLst>
        </pc:spChg>
        <pc:spChg chg="add del">
          <ac:chgData name="박민지" userId="8cd2928b-fb69-4a34-b7ec-bae7cef32d1f" providerId="ADAL" clId="{C601E237-A7CD-4E35-89FA-295415533D17}" dt="2022-08-31T16:44:14.762" v="4464" actId="22"/>
          <ac:spMkLst>
            <pc:docMk/>
            <pc:sldMk cId="2463648795" sldId="343"/>
            <ac:spMk id="8" creationId="{608A635B-8166-2718-FF84-77A9C3E888A6}"/>
          </ac:spMkLst>
        </pc:spChg>
        <pc:spChg chg="add mod">
          <ac:chgData name="박민지" userId="8cd2928b-fb69-4a34-b7ec-bae7cef32d1f" providerId="ADAL" clId="{C601E237-A7CD-4E35-89FA-295415533D17}" dt="2022-08-31T17:02:28.217" v="4482" actId="1076"/>
          <ac:spMkLst>
            <pc:docMk/>
            <pc:sldMk cId="2463648795" sldId="343"/>
            <ac:spMk id="8" creationId="{A00E5B29-1584-00BA-F77F-808DE26C5D21}"/>
          </ac:spMkLst>
        </pc:spChg>
        <pc:spChg chg="add del">
          <ac:chgData name="박민지" userId="8cd2928b-fb69-4a34-b7ec-bae7cef32d1f" providerId="ADAL" clId="{C601E237-A7CD-4E35-89FA-295415533D17}" dt="2022-08-31T17:03:46.651" v="4608" actId="478"/>
          <ac:spMkLst>
            <pc:docMk/>
            <pc:sldMk cId="2463648795" sldId="343"/>
            <ac:spMk id="10" creationId="{4B9C4B62-6BCB-23C8-20AC-C9E9AF807FE3}"/>
          </ac:spMkLst>
        </pc:spChg>
        <pc:spChg chg="add del">
          <ac:chgData name="박민지" userId="8cd2928b-fb69-4a34-b7ec-bae7cef32d1f" providerId="ADAL" clId="{C601E237-A7CD-4E35-89FA-295415533D17}" dt="2022-08-31T16:44:16.311" v="4466" actId="22"/>
          <ac:spMkLst>
            <pc:docMk/>
            <pc:sldMk cId="2463648795" sldId="343"/>
            <ac:spMk id="10" creationId="{D05CBE14-E480-2410-8D27-60AE8F9DCF22}"/>
          </ac:spMkLst>
        </pc:spChg>
        <pc:spChg chg="add del mod">
          <ac:chgData name="박민지" userId="8cd2928b-fb69-4a34-b7ec-bae7cef32d1f" providerId="ADAL" clId="{C601E237-A7CD-4E35-89FA-295415533D17}" dt="2022-08-31T16:44:24.279" v="4470"/>
          <ac:spMkLst>
            <pc:docMk/>
            <pc:sldMk cId="2463648795" sldId="343"/>
            <ac:spMk id="11" creationId="{013B5A1B-F3C7-5961-1D0B-6DD4E69210B3}"/>
          </ac:spMkLst>
        </pc:spChg>
        <pc:spChg chg="add del mod">
          <ac:chgData name="박민지" userId="8cd2928b-fb69-4a34-b7ec-bae7cef32d1f" providerId="ADAL" clId="{C601E237-A7CD-4E35-89FA-295415533D17}" dt="2022-08-31T16:44:43.874" v="4477" actId="478"/>
          <ac:spMkLst>
            <pc:docMk/>
            <pc:sldMk cId="2463648795" sldId="343"/>
            <ac:spMk id="14" creationId="{42E4513C-D13C-4870-94F9-C940BC6BEDEC}"/>
          </ac:spMkLst>
        </pc:spChg>
        <pc:spChg chg="mod">
          <ac:chgData name="박민지" userId="8cd2928b-fb69-4a34-b7ec-bae7cef32d1f" providerId="ADAL" clId="{C601E237-A7CD-4E35-89FA-295415533D17}" dt="2022-08-31T17:03:44.295" v="460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C601E237-A7CD-4E35-89FA-295415533D17}" dt="2022-08-31T16:44:41.337" v="4476"/>
          <ac:spMkLst>
            <pc:docMk/>
            <pc:sldMk cId="2463648795" sldId="343"/>
            <ac:spMk id="20" creationId="{1BF533F3-E9B1-E5B1-2480-35A2F8916334}"/>
          </ac:spMkLst>
        </pc:spChg>
        <pc:spChg chg="mod">
          <ac:chgData name="박민지" userId="8cd2928b-fb69-4a34-b7ec-bae7cef32d1f" providerId="ADAL" clId="{C601E237-A7CD-4E35-89FA-295415533D17}" dt="2022-08-31T17:02:19.164" v="4480" actId="1076"/>
          <ac:spMkLst>
            <pc:docMk/>
            <pc:sldMk cId="2463648795" sldId="343"/>
            <ac:spMk id="21" creationId="{56A1B5BF-43E3-3C3F-4134-5FFDE057B2F7}"/>
          </ac:spMkLst>
        </pc:spChg>
        <pc:spChg chg="mod">
          <ac:chgData name="박민지" userId="8cd2928b-fb69-4a34-b7ec-bae7cef32d1f" providerId="ADAL" clId="{C601E237-A7CD-4E35-89FA-295415533D17}" dt="2022-08-31T17:03:41.687" v="4606"/>
          <ac:spMkLst>
            <pc:docMk/>
            <pc:sldMk cId="2463648795" sldId="343"/>
            <ac:spMk id="22" creationId="{B444312B-7EEB-99DB-F15F-D6803C7E84FA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80350231" sldId="344"/>
        </pc:sldMkLst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" creationId="{6A5A0F11-7658-3FC8-9A5B-F6034487E50B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" creationId="{3E76403C-3FD2-12B4-9C8E-8A2E3CEB7455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3" creationId="{D6DBDA3F-0F75-616A-DA21-D56319B9BD44}"/>
          </ac:spMkLst>
        </pc:spChg>
        <pc:spChg chg="del">
          <ac:chgData name="박민지" userId="8cd2928b-fb69-4a34-b7ec-bae7cef32d1f" providerId="ADAL" clId="{C601E237-A7CD-4E35-89FA-295415533D17}" dt="2022-08-25T08:37:30.523" v="19" actId="478"/>
          <ac:spMkLst>
            <pc:docMk/>
            <pc:sldMk cId="2380350231" sldId="344"/>
            <ac:spMk id="4" creationId="{23C20776-EAA6-5280-4522-390D875F17DF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4" creationId="{FB0C8A32-B0E4-1AEB-D0BC-47B82AB8E93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6" creationId="{C84AEB61-4E96-93FE-60F5-8C9153880070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9" creationId="{839F2F00-7255-67AA-6D01-E4FDFBAD7ED7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10" creationId="{B7E46EF7-7B5C-22FC-B7DC-49996EB98A6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1" creationId="{01A1EE97-3AF6-7691-ABB7-4A9B666E35EE}"/>
          </ac:spMkLst>
        </pc:spChg>
        <pc:spChg chg="add del">
          <ac:chgData name="박민지" userId="8cd2928b-fb69-4a34-b7ec-bae7cef32d1f" providerId="ADAL" clId="{C601E237-A7CD-4E35-89FA-295415533D17}" dt="2022-08-25T08:38:04.126" v="29" actId="11529"/>
          <ac:spMkLst>
            <pc:docMk/>
            <pc:sldMk cId="2380350231" sldId="344"/>
            <ac:spMk id="11" creationId="{F4377761-0061-9D6F-4791-49E562C8D28E}"/>
          </ac:spMkLst>
        </pc:spChg>
        <pc:spChg chg="del">
          <ac:chgData name="박민지" userId="8cd2928b-fb69-4a34-b7ec-bae7cef32d1f" providerId="ADAL" clId="{C601E237-A7CD-4E35-89FA-295415533D17}" dt="2022-08-25T08:37:27.954" v="18" actId="478"/>
          <ac:spMkLst>
            <pc:docMk/>
            <pc:sldMk cId="2380350231" sldId="34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2" creationId="{EBE6A014-6AC0-64BD-F404-F08F5613A96B}"/>
          </ac:spMkLst>
        </pc:spChg>
        <pc:spChg chg="add del mod">
          <ac:chgData name="박민지" userId="8cd2928b-fb69-4a34-b7ec-bae7cef32d1f" providerId="ADAL" clId="{C601E237-A7CD-4E35-89FA-295415533D17}" dt="2022-08-26T18:34:59.176" v="1902" actId="478"/>
          <ac:spMkLst>
            <pc:docMk/>
            <pc:sldMk cId="2380350231" sldId="344"/>
            <ac:spMk id="14" creationId="{239BBFC6-A804-39C1-F421-15B42BE6DD98}"/>
          </ac:spMkLst>
        </pc:spChg>
        <pc:spChg chg="add del mod">
          <ac:chgData name="박민지" userId="8cd2928b-fb69-4a34-b7ec-bae7cef32d1f" providerId="ADAL" clId="{C601E237-A7CD-4E35-89FA-295415533D17}" dt="2022-08-27T06:13:19.802" v="2056" actId="478"/>
          <ac:spMkLst>
            <pc:docMk/>
            <pc:sldMk cId="2380350231" sldId="344"/>
            <ac:spMk id="14" creationId="{2FB3CD4F-2BFF-5D37-CE4F-BD156F6DA3F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5" creationId="{4B31C729-B2AF-387D-9A12-736A7725312E}"/>
          </ac:spMkLst>
        </pc:spChg>
        <pc:spChg chg="add del mod">
          <ac:chgData name="박민지" userId="8cd2928b-fb69-4a34-b7ec-bae7cef32d1f" providerId="ADAL" clId="{C601E237-A7CD-4E35-89FA-295415533D17}" dt="2022-08-26T18:35:00.177" v="1903" actId="478"/>
          <ac:spMkLst>
            <pc:docMk/>
            <pc:sldMk cId="2380350231" sldId="344"/>
            <ac:spMk id="16" creationId="{6D403C13-372A-ED12-AE5C-B344EF8CE93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7" creationId="{A7992479-DEC8-48EB-AED8-31AEF34C2CF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8" creationId="{F4F4AFE6-5114-603A-19E9-2FD78471401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9" creationId="{4A27C1E7-468D-C7F9-D9A1-C46F30E87DA0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0" creationId="{1BF533F3-E9B1-E5B1-2480-35A2F891633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1" creationId="{56A1B5BF-43E3-3C3F-4134-5FFDE057B2F7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2" creationId="{B444312B-7EEB-99DB-F15F-D6803C7E84F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3" creationId="{0EE24186-7671-79FD-A035-200395D4F90E}"/>
          </ac:spMkLst>
        </pc:spChg>
        <pc:spChg chg="del">
          <ac:chgData name="박민지" userId="8cd2928b-fb69-4a34-b7ec-bae7cef32d1f" providerId="ADAL" clId="{C601E237-A7CD-4E35-89FA-295415533D17}" dt="2022-08-25T08:36:28.525" v="5" actId="478"/>
          <ac:spMkLst>
            <pc:docMk/>
            <pc:sldMk cId="2380350231" sldId="344"/>
            <ac:spMk id="24" creationId="{C1FCDD18-38C2-927E-9251-AC444642D025}"/>
          </ac:spMkLst>
        </pc:spChg>
        <pc:spChg chg="add mod">
          <ac:chgData name="박민지" userId="8cd2928b-fb69-4a34-b7ec-bae7cef32d1f" providerId="ADAL" clId="{C601E237-A7CD-4E35-89FA-295415533D17}" dt="2022-08-26T18:42:02.559" v="2047" actId="1076"/>
          <ac:spMkLst>
            <pc:docMk/>
            <pc:sldMk cId="2380350231" sldId="344"/>
            <ac:spMk id="27" creationId="{027E503A-6020-7D5E-2599-3436AE2F4A70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8" creationId="{58F67DF0-172D-EE3A-E5D0-BF5A983EF6F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9" creationId="{3198E6A9-B9A0-89DA-9B4E-8F6C0D2D98BE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0" creationId="{D8E4D063-FF3B-F4B6-E13F-8FEA76ED761B}"/>
          </ac:spMkLst>
        </pc:spChg>
        <pc:spChg chg="add del mod">
          <ac:chgData name="박민지" userId="8cd2928b-fb69-4a34-b7ec-bae7cef32d1f" providerId="ADAL" clId="{C601E237-A7CD-4E35-89FA-295415533D17}" dt="2022-08-26T18:35:00.665" v="1905" actId="478"/>
          <ac:spMkLst>
            <pc:docMk/>
            <pc:sldMk cId="2380350231" sldId="344"/>
            <ac:spMk id="31" creationId="{ABD55DB4-4FE2-564A-5216-D84954D79F33}"/>
          </ac:spMkLst>
        </pc:spChg>
        <pc:spChg chg="add del mod">
          <ac:chgData name="박민지" userId="8cd2928b-fb69-4a34-b7ec-bae7cef32d1f" providerId="ADAL" clId="{C601E237-A7CD-4E35-89FA-295415533D17}" dt="2022-08-26T18:35:01.177" v="1906" actId="478"/>
          <ac:spMkLst>
            <pc:docMk/>
            <pc:sldMk cId="2380350231" sldId="344"/>
            <ac:spMk id="32" creationId="{D1C2F2D7-0F02-978B-24CB-9DF6CF31A22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3" creationId="{87A0A2C1-02EA-020C-63EB-0C90B80FC7C2}"/>
          </ac:spMkLst>
        </pc:spChg>
        <pc:picChg chg="add del mod">
          <ac:chgData name="박민지" userId="8cd2928b-fb69-4a34-b7ec-bae7cef32d1f" providerId="ADAL" clId="{C601E237-A7CD-4E35-89FA-295415533D17}" dt="2022-08-27T06:12:51.785" v="2050" actId="478"/>
          <ac:picMkLst>
            <pc:docMk/>
            <pc:sldMk cId="2380350231" sldId="344"/>
            <ac:picMk id="5" creationId="{B1DEC36B-0431-11A9-6B19-EFF4A008F429}"/>
          </ac:picMkLst>
        </pc:picChg>
        <pc:picChg chg="add del mod modCrop">
          <ac:chgData name="박민지" userId="8cd2928b-fb69-4a34-b7ec-bae7cef32d1f" providerId="ADAL" clId="{C601E237-A7CD-4E35-89FA-295415533D17}" dt="2022-08-27T06:12:50.121" v="2049" actId="478"/>
          <ac:picMkLst>
            <pc:docMk/>
            <pc:sldMk cId="2380350231" sldId="344"/>
            <ac:picMk id="8" creationId="{C000D68C-CCB1-06FE-788D-0A12A343B03F}"/>
          </ac:picMkLst>
        </pc:picChg>
        <pc:picChg chg="add mod">
          <ac:chgData name="박민지" userId="8cd2928b-fb69-4a34-b7ec-bae7cef32d1f" providerId="ADAL" clId="{C601E237-A7CD-4E35-89FA-295415533D17}" dt="2022-08-27T06:27:15.425" v="2074" actId="1076"/>
          <ac:picMkLst>
            <pc:docMk/>
            <pc:sldMk cId="2380350231" sldId="344"/>
            <ac:picMk id="18" creationId="{15163E70-30CE-475C-D395-86CD640CC0BE}"/>
          </ac:picMkLst>
        </pc:picChg>
        <pc:picChg chg="add mod">
          <ac:chgData name="박민지" userId="8cd2928b-fb69-4a34-b7ec-bae7cef32d1f" providerId="ADAL" clId="{C601E237-A7CD-4E35-89FA-295415533D17}" dt="2022-08-27T06:27:17.461" v="2075" actId="1076"/>
          <ac:picMkLst>
            <pc:docMk/>
            <pc:sldMk cId="2380350231" sldId="344"/>
            <ac:picMk id="20" creationId="{7A09E401-E5F7-F02C-EC4A-500CEAE8FB13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5" creationId="{3E68EC01-018E-7D66-0DC6-BE038E199E0F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6" creationId="{0C9A46E4-1B9C-8734-CA9F-A76A7160FBEC}"/>
          </ac:picMkLst>
        </pc:picChg>
        <pc:cxnChg chg="mod">
          <ac:chgData name="박민지" userId="8cd2928b-fb69-4a34-b7ec-bae7cef32d1f" providerId="ADAL" clId="{C601E237-A7CD-4E35-89FA-295415533D17}" dt="2022-08-25T15:21:09.794" v="802" actId="1076"/>
          <ac:cxnSpMkLst>
            <pc:docMk/>
            <pc:sldMk cId="2380350231" sldId="344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25T08:37:50.781" v="27"/>
          <ac:cxnSpMkLst>
            <pc:docMk/>
            <pc:sldMk cId="2380350231" sldId="344"/>
            <ac:cxnSpMk id="9" creationId="{B5901E4E-2140-6929-4C94-50B3AFA2A3A4}"/>
          </ac:cxnSpMkLst>
        </pc:cxnChg>
        <pc:cxnChg chg="add del mod">
          <ac:chgData name="박민지" userId="8cd2928b-fb69-4a34-b7ec-bae7cef32d1f" providerId="ADAL" clId="{C601E237-A7CD-4E35-89FA-295415533D17}" dt="2022-08-25T08:37:49.705" v="25"/>
          <ac:cxnSpMkLst>
            <pc:docMk/>
            <pc:sldMk cId="2380350231" sldId="344"/>
            <ac:cxnSpMk id="10" creationId="{58572D8F-E4B6-594A-41E8-9E8DA726F79B}"/>
          </ac:cxnSpMkLst>
        </pc:cxnChg>
        <pc:cxnChg chg="add del mod">
          <ac:chgData name="박민지" userId="8cd2928b-fb69-4a34-b7ec-bae7cef32d1f" providerId="ADAL" clId="{C601E237-A7CD-4E35-89FA-295415533D17}" dt="2022-08-25T08:38:27.671" v="32"/>
          <ac:cxnSpMkLst>
            <pc:docMk/>
            <pc:sldMk cId="2380350231" sldId="344"/>
            <ac:cxnSpMk id="15" creationId="{72EE54E9-2DBE-07B4-6D69-BC37708E8C82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0:09:28.843" v="3806" actId="47"/>
        <pc:sldMkLst>
          <pc:docMk/>
          <pc:sldMk cId="585468860" sldId="345"/>
        </pc:sldMkLst>
        <pc:spChg chg="add mod">
          <ac:chgData name="박민지" userId="8cd2928b-fb69-4a34-b7ec-bae7cef32d1f" providerId="ADAL" clId="{C601E237-A7CD-4E35-89FA-295415533D17}" dt="2022-08-25T08:48:30.906" v="264" actId="1076"/>
          <ac:spMkLst>
            <pc:docMk/>
            <pc:sldMk cId="585468860" sldId="345"/>
            <ac:spMk id="2" creationId="{68DD7077-7BB8-AA1A-4F81-B28D57C7194D}"/>
          </ac:spMkLst>
        </pc:spChg>
        <pc:spChg chg="add mod">
          <ac:chgData name="박민지" userId="8cd2928b-fb69-4a34-b7ec-bae7cef32d1f" providerId="ADAL" clId="{C601E237-A7CD-4E35-89FA-295415533D17}" dt="2022-08-25T08:49:28.630" v="268" actId="14100"/>
          <ac:spMkLst>
            <pc:docMk/>
            <pc:sldMk cId="585468860" sldId="345"/>
            <ac:spMk id="3" creationId="{F48B837F-FC57-0A0D-F0F5-708A671C3D73}"/>
          </ac:spMkLst>
        </pc:spChg>
        <pc:spChg chg="add mod">
          <ac:chgData name="박민지" userId="8cd2928b-fb69-4a34-b7ec-bae7cef32d1f" providerId="ADAL" clId="{C601E237-A7CD-4E35-89FA-295415533D17}" dt="2022-08-25T08:49:32.985" v="269" actId="1076"/>
          <ac:spMkLst>
            <pc:docMk/>
            <pc:sldMk cId="585468860" sldId="345"/>
            <ac:spMk id="4" creationId="{DE264B38-C938-A53C-4D51-D2C97EACEDB6}"/>
          </ac:spMkLst>
        </pc:spChg>
        <pc:spChg chg="add mod">
          <ac:chgData name="박민지" userId="8cd2928b-fb69-4a34-b7ec-bae7cef32d1f" providerId="ADAL" clId="{C601E237-A7CD-4E35-89FA-295415533D17}" dt="2022-08-25T08:49:36.723" v="275" actId="20577"/>
          <ac:spMkLst>
            <pc:docMk/>
            <pc:sldMk cId="585468860" sldId="345"/>
            <ac:spMk id="6" creationId="{1285BA36-9D45-DC6B-67AE-C558B8E0382E}"/>
          </ac:spMkLst>
        </pc:spChg>
        <pc:spChg chg="add mod">
          <ac:chgData name="박민지" userId="8cd2928b-fb69-4a34-b7ec-bae7cef32d1f" providerId="ADAL" clId="{C601E237-A7CD-4E35-89FA-295415533D17}" dt="2022-08-25T08:56:00.229" v="572" actId="20577"/>
          <ac:spMkLst>
            <pc:docMk/>
            <pc:sldMk cId="585468860" sldId="345"/>
            <ac:spMk id="9" creationId="{D3CCA8F8-17B7-19A0-5903-309E9329F7C5}"/>
          </ac:spMkLst>
        </pc:spChg>
        <pc:spChg chg="add mod">
          <ac:chgData name="박민지" userId="8cd2928b-fb69-4a34-b7ec-bae7cef32d1f" providerId="ADAL" clId="{C601E237-A7CD-4E35-89FA-295415533D17}" dt="2022-08-25T08:54:23.659" v="488" actId="20577"/>
          <ac:spMkLst>
            <pc:docMk/>
            <pc:sldMk cId="585468860" sldId="345"/>
            <ac:spMk id="10" creationId="{6C8D81AC-EEBF-B67A-3F16-24EA95B6F38D}"/>
          </ac:spMkLst>
        </pc:spChg>
        <pc:spChg chg="add mod">
          <ac:chgData name="박민지" userId="8cd2928b-fb69-4a34-b7ec-bae7cef32d1f" providerId="ADAL" clId="{C601E237-A7CD-4E35-89FA-295415533D17}" dt="2022-08-25T08:52:46.511" v="375" actId="207"/>
          <ac:spMkLst>
            <pc:docMk/>
            <pc:sldMk cId="585468860" sldId="345"/>
            <ac:spMk id="11" creationId="{560A0565-C0D1-4BA7-7373-E41EFA22EA32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4" creationId="{239BBFC6-A804-39C1-F421-15B42BE6DD98}"/>
          </ac:spMkLst>
        </pc:spChg>
        <pc:spChg chg="del mod">
          <ac:chgData name="박민지" userId="8cd2928b-fb69-4a34-b7ec-bae7cef32d1f" providerId="ADAL" clId="{C601E237-A7CD-4E35-89FA-295415533D17}" dt="2022-08-25T08:45:52.205" v="123" actId="478"/>
          <ac:spMkLst>
            <pc:docMk/>
            <pc:sldMk cId="585468860" sldId="345"/>
            <ac:spMk id="16" creationId="{6D403C13-372A-ED12-AE5C-B344EF8CE935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7" creationId="{A7992479-DEC8-48EB-AED8-31AEF34C2CF4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25T08:46:28.511" v="129" actId="1076"/>
          <ac:spMkLst>
            <pc:docMk/>
            <pc:sldMk cId="585468860" sldId="345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25T08:48:22.065" v="262" actId="1076"/>
          <ac:spMkLst>
            <pc:docMk/>
            <pc:sldMk cId="585468860" sldId="345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25T08:50:08.026" v="285" actId="14100"/>
          <ac:spMkLst>
            <pc:docMk/>
            <pc:sldMk cId="585468860" sldId="345"/>
            <ac:spMk id="30" creationId="{D8E4D063-FF3B-F4B6-E13F-8FEA76ED761B}"/>
          </ac:spMkLst>
        </pc:spChg>
        <pc:spChg chg="del mod">
          <ac:chgData name="박민지" userId="8cd2928b-fb69-4a34-b7ec-bae7cef32d1f" providerId="ADAL" clId="{C601E237-A7CD-4E35-89FA-295415533D17}" dt="2022-08-25T08:48:19.058" v="260" actId="478"/>
          <ac:spMkLst>
            <pc:docMk/>
            <pc:sldMk cId="585468860" sldId="345"/>
            <ac:spMk id="31" creationId="{ABD55DB4-4FE2-564A-5216-D84954D79F33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32" creationId="{D1C2F2D7-0F02-978B-24CB-9DF6CF31A223}"/>
          </ac:spMkLst>
        </pc:sp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8" creationId="{C000D68C-CCB1-06FE-788D-0A12A343B03F}"/>
          </ac:picMkLst>
        </pc:picChg>
        <pc:cxnChg chg="mod">
          <ac:chgData name="박민지" userId="8cd2928b-fb69-4a34-b7ec-bae7cef32d1f" providerId="ADAL" clId="{C601E237-A7CD-4E35-89FA-295415533D17}" dt="2022-08-25T08:46:10.749" v="127" actId="1076"/>
          <ac:cxnSpMkLst>
            <pc:docMk/>
            <pc:sldMk cId="585468860" sldId="345"/>
            <ac:cxnSpMk id="7" creationId="{7C023AAB-0125-2CF9-A419-04558EA6FD4A}"/>
          </ac:cxnSpMkLst>
        </pc:cxnChg>
        <pc:cxnChg chg="mod">
          <ac:chgData name="박민지" userId="8cd2928b-fb69-4a34-b7ec-bae7cef32d1f" providerId="ADAL" clId="{C601E237-A7CD-4E35-89FA-295415533D17}" dt="2022-08-25T08:46:20.507" v="128" actId="1076"/>
          <ac:cxnSpMkLst>
            <pc:docMk/>
            <pc:sldMk cId="585468860" sldId="345"/>
            <ac:cxnSpMk id="13" creationId="{E799047E-A422-C64D-8473-44C18798131A}"/>
          </ac:cxnSpMkLst>
        </pc:cxnChg>
      </pc:sldChg>
      <pc:sldChg chg="addSp delSp modSp add del mod ord">
        <pc:chgData name="박민지" userId="8cd2928b-fb69-4a34-b7ec-bae7cef32d1f" providerId="ADAL" clId="{C601E237-A7CD-4E35-89FA-295415533D17}" dt="2022-08-31T16:10:43.836" v="4083" actId="47"/>
        <pc:sldMkLst>
          <pc:docMk/>
          <pc:sldMk cId="3181273515" sldId="346"/>
        </pc:sldMkLst>
        <pc:spChg chg="mod">
          <ac:chgData name="박민지" userId="8cd2928b-fb69-4a34-b7ec-bae7cef32d1f" providerId="ADAL" clId="{C601E237-A7CD-4E35-89FA-295415533D17}" dt="2022-08-26T18:05:26.872" v="1690" actId="20577"/>
          <ac:spMkLst>
            <pc:docMk/>
            <pc:sldMk cId="3181273515" sldId="346"/>
            <ac:spMk id="4" creationId="{23C20776-EAA6-5280-4522-390D875F17DF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5" creationId="{E61E1EBA-1109-14D8-B901-1C51CEB5660B}"/>
          </ac:spMkLst>
        </pc:spChg>
        <pc:spChg chg="mod">
          <ac:chgData name="박민지" userId="8cd2928b-fb69-4a34-b7ec-bae7cef32d1f" providerId="ADAL" clId="{C601E237-A7CD-4E35-89FA-295415533D17}" dt="2022-08-25T13:33:49.694" v="799" actId="20577"/>
          <ac:spMkLst>
            <pc:docMk/>
            <pc:sldMk cId="3181273515" sldId="346"/>
            <ac:spMk id="6" creationId="{35CD672C-8AFD-D034-DB61-B539D2C7BD7D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8" creationId="{E627F482-21E4-4C20-6142-0EBD04769434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9" creationId="{F3FFC759-3B3F-A90D-AB97-24D93ED85B61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0" creationId="{49286579-2740-5B77-A9DB-DD46BE118F26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1" creationId="{77AE6F0C-6BC5-522C-CF00-EF3A46D88B33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4" creationId="{1478CC43-4709-A666-7A14-23833E14738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16" creationId="{F64FC8D3-512A-7811-32BB-88B6BE155492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17" creationId="{62CA1513-2EBE-EFF7-443E-8BEAF4BCA71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1" creationId="{60809203-6F09-D37E-B0AB-D97EE06214B7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2" creationId="{7B9E8891-B998-38C2-FE03-AFFF6A1508C7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3" creationId="{74630246-1BFC-7EA1-C2DA-7F75C74FD8BE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4" creationId="{3074DB1A-7F44-37F0-7FDC-967CE90C1192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5" creationId="{6346F1BC-16CD-B0E0-EEC3-81E7518FE74C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6" creationId="{5DDB2786-D691-9FAE-2036-EE608D48E58A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7" creationId="{65D41B4F-19BD-C4E1-16EB-65C6A92E8913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29" creationId="{2C8F2564-A938-463A-1F1F-B0DE1ABC2055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1" creationId="{88C6F6DA-8A7F-C539-0277-C7ABEB4D3D7B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2" creationId="{B72F16E1-BD1D-7471-96E8-1F015DEC4E9E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4" creationId="{00AB7940-0B02-8FCF-FB1A-8F13A51E850E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5" creationId="{455D9BCC-DDC4-C04A-BAEA-C115762BBEF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6" creationId="{1240A077-3828-0DA5-2E18-C5D648DAB769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7" creationId="{1E63986C-E816-6B75-0AA1-1A5617E9D2C4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25T13:08:25.819" v="785" actId="14100"/>
          <ac:spMkLst>
            <pc:docMk/>
            <pc:sldMk cId="3181273515" sldId="346"/>
            <ac:spMk id="41" creationId="{4E604271-5495-E3BD-50CA-E26C6D342036}"/>
          </ac:spMkLst>
        </pc:spChg>
        <pc:spChg chg="add mod">
          <ac:chgData name="박민지" userId="8cd2928b-fb69-4a34-b7ec-bae7cef32d1f" providerId="ADAL" clId="{C601E237-A7CD-4E35-89FA-295415533D17}" dt="2022-08-25T13:08:29.351" v="786" actId="1076"/>
          <ac:spMkLst>
            <pc:docMk/>
            <pc:sldMk cId="3181273515" sldId="346"/>
            <ac:spMk id="43" creationId="{79A6E169-8197-0E5B-C99A-B66D67DB6540}"/>
          </ac:spMkLst>
        </pc:spChg>
        <pc:spChg chg="add mod">
          <ac:chgData name="박민지" userId="8cd2928b-fb69-4a34-b7ec-bae7cef32d1f" providerId="ADAL" clId="{C601E237-A7CD-4E35-89FA-295415533D17}" dt="2022-08-25T13:08:32.285" v="787" actId="14100"/>
          <ac:spMkLst>
            <pc:docMk/>
            <pc:sldMk cId="3181273515" sldId="346"/>
            <ac:spMk id="44" creationId="{43E4ABC1-4920-E14D-B888-F2ECA0EF5F2F}"/>
          </ac:spMkLst>
        </pc:spChg>
        <pc:spChg chg="add mod">
          <ac:chgData name="박민지" userId="8cd2928b-fb69-4a34-b7ec-bae7cef32d1f" providerId="ADAL" clId="{C601E237-A7CD-4E35-89FA-295415533D17}" dt="2022-08-25T13:08:35.535" v="788" actId="1076"/>
          <ac:spMkLst>
            <pc:docMk/>
            <pc:sldMk cId="3181273515" sldId="346"/>
            <ac:spMk id="45" creationId="{F8976506-CF37-010A-2EB4-DAA1D0B0CAA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46" creationId="{7E1C10D6-BB60-D2D5-AE07-B8272783E7C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49" creationId="{7C00F925-52E1-DB99-AB71-8A808B93929C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0" creationId="{1939E823-EA7F-E640-0931-1147113CFDD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1" creationId="{265718E0-DFE9-28EB-0DB8-E6758283BE4A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2" creationId="{454595A4-BB89-E6EE-40C0-83D2C3C28988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3" creationId="{60F7144F-E62A-82F7-A146-D2B6AE03D30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4" creationId="{5BF5A7AE-10EC-D5BC-3C32-16170854561B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5" creationId="{70939A2A-6FD9-2E56-0AA8-18418AA4E78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7" creationId="{3C68B393-BD51-4B6B-27A7-6CEA8CE886C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8" creationId="{BFE3FBAF-C979-D3FB-95D5-F8980AFC8749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59" creationId="{97B41952-04ED-AC97-69F0-57A3714C58B5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0" creationId="{3B9AFE41-D092-5F1E-D7BF-718002D969E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2" creationId="{7DA55C83-AE40-FC59-ACB6-93BCB4D44F4E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3" creationId="{F47DF5F6-CB59-2876-6F74-A3A013B07A77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4" creationId="{25214D16-6843-1F9B-74A8-2D879EBE8AAD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5" creationId="{8B1AB0B0-6FE4-72AF-E9AE-6B51296F241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6" creationId="{A42D2AFD-F38B-4326-9F6D-32FB2B3AE737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8" creationId="{723E8B0B-81FD-E458-3287-E2588ADB854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9" creationId="{25E4AA1D-6247-8A5A-455D-59E1852CF7C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0" creationId="{FC85BEF4-8396-F9AA-F958-31A13638DBE5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1" creationId="{CC6E38C3-A4FE-3DD4-C558-EC7D44EC5E3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2" creationId="{3AC1D709-5FFD-19A1-0D29-EA450C5EE2AA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3" creationId="{4BD1F6A5-E6C2-CD71-5C54-FAB0C0040843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4" creationId="{0AEB9FA4-B310-DA03-B635-4C2A71BF42A1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6" creationId="{ACCF8144-74AF-035C-99ED-69B88D444B0E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7" creationId="{40D229F9-0EDF-8F43-9CDC-C106FC119978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8" creationId="{CC384E66-6BF5-D78C-15FD-5B71DAC6615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0" creationId="{875450F0-BD50-F92B-3AFC-D873B734BE7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1" creationId="{5C1192C7-4FAB-2C61-16A5-EABED26D706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2" creationId="{C22B5A1B-BF69-B567-647D-258BDF2C1C9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3" creationId="{2386DB1E-993E-7485-5A8A-DDE28C4C8BAB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4" creationId="{5C69DCFB-773D-3F01-82BE-6F73A0E5045E}"/>
          </ac:spMkLst>
        </pc:spChg>
        <pc:picChg chg="add del">
          <ac:chgData name="박민지" userId="8cd2928b-fb69-4a34-b7ec-bae7cef32d1f" providerId="ADAL" clId="{C601E237-A7CD-4E35-89FA-295415533D17}" dt="2022-08-25T13:01:25.193" v="728" actId="478"/>
          <ac:picMkLst>
            <pc:docMk/>
            <pc:sldMk cId="3181273515" sldId="346"/>
            <ac:picMk id="15" creationId="{A4B33F74-E664-4DD5-5464-66D5CB6D2C6E}"/>
          </ac:picMkLst>
        </pc:picChg>
        <pc:cxnChg chg="del">
          <ac:chgData name="박민지" userId="8cd2928b-fb69-4a34-b7ec-bae7cef32d1f" providerId="ADAL" clId="{C601E237-A7CD-4E35-89FA-295415533D17}" dt="2022-08-25T12:44:02.393" v="615" actId="478"/>
          <ac:cxnSpMkLst>
            <pc:docMk/>
            <pc:sldMk cId="3181273515" sldId="346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19" creationId="{DD0D88B3-FE96-550E-9E8C-E784931EF551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28" creationId="{D34F2C6D-CB28-E623-9E08-A03044789243}"/>
          </ac:cxnSpMkLst>
        </pc:cxnChg>
        <pc:cxnChg chg="del">
          <ac:chgData name="박민지" userId="8cd2928b-fb69-4a34-b7ec-bae7cef32d1f" providerId="ADAL" clId="{C601E237-A7CD-4E35-89FA-295415533D17}" dt="2022-08-25T13:01:29.817" v="730" actId="478"/>
          <ac:cxnSpMkLst>
            <pc:docMk/>
            <pc:sldMk cId="3181273515" sldId="346"/>
            <ac:cxnSpMk id="39" creationId="{756B1DFD-D0A3-1A4D-3E22-F396AEA2FE11}"/>
          </ac:cxnSpMkLst>
        </pc:cxnChg>
        <pc:cxnChg chg="add del mod">
          <ac:chgData name="박민지" userId="8cd2928b-fb69-4a34-b7ec-bae7cef32d1f" providerId="ADAL" clId="{C601E237-A7CD-4E35-89FA-295415533D17}" dt="2022-08-25T13:01:25.193" v="728" actId="478"/>
          <ac:cxnSpMkLst>
            <pc:docMk/>
            <pc:sldMk cId="3181273515" sldId="346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C601E237-A7CD-4E35-89FA-295415533D17}" dt="2022-08-25T13:04:22.790" v="766" actId="478"/>
          <ac:cxnSpMkLst>
            <pc:docMk/>
            <pc:sldMk cId="3181273515" sldId="346"/>
            <ac:cxnSpMk id="47" creationId="{A64EFA46-052A-726A-5691-C6A723FFF007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48" creationId="{E3C16237-14A1-C9A6-C86C-45DD75E71643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56" creationId="{562E9710-18B6-B050-119B-333834846AAE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1" creationId="{7D0C1D2F-33D8-36D6-D353-4AB3E34D0B5B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7" creationId="{C1E69A97-4875-9A52-9507-415DF7A96D95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5" creationId="{E60F27EA-F582-B558-7FDC-8401CA425019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9" creationId="{078CC9CF-806D-A1BB-0746-F040EB208890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85" creationId="{E8A802DF-EC3D-DD50-467D-C0E5E5C9D70E}"/>
          </ac:cxnSpMkLst>
        </pc:cxnChg>
      </pc:sldChg>
      <pc:sldChg chg="add del">
        <pc:chgData name="박민지" userId="8cd2928b-fb69-4a34-b7ec-bae7cef32d1f" providerId="ADAL" clId="{C601E237-A7CD-4E35-89FA-295415533D17}" dt="2022-08-25T15:37:53.945" v="828"/>
        <pc:sldMkLst>
          <pc:docMk/>
          <pc:sldMk cId="361190355" sldId="347"/>
        </pc:sldMkLst>
      </pc:sldChg>
      <pc:sldChg chg="addSp delSp modSp add del mod ord">
        <pc:chgData name="박민지" userId="8cd2928b-fb69-4a34-b7ec-bae7cef32d1f" providerId="ADAL" clId="{C601E237-A7CD-4E35-89FA-295415533D17}" dt="2022-08-25T16:15:25.599" v="1505" actId="47"/>
        <pc:sldMkLst>
          <pc:docMk/>
          <pc:sldMk cId="4077702980" sldId="347"/>
        </pc:sldMkLst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" creationId="{6EBA1CAD-1A29-0D7E-FCBA-A062FD22575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7" creationId="{2F378D15-DD65-2F6F-B10B-8F95DCF9EB8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8" creationId="{5D8E4CF8-E789-BDF9-BEF7-EBE716D6E36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9" creationId="{B00A0A22-DCDD-94EC-53CB-987F66C94A9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0" creationId="{619172F5-0082-37CD-8A95-65E7329D1AF0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1" creationId="{FA61D898-125D-B845-5DE5-6D81916A79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5" creationId="{3856EB43-743B-E85E-1CFC-CA333646028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6" creationId="{79BF76E2-CF26-9F8B-FABE-016BC80611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7" creationId="{BFFA7420-6110-03E8-3929-A76E841C0706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8" creationId="{22B405DC-96B3-3423-241C-DAC7946085A3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19" creationId="{9581C8BD-A023-8264-8A6F-D7B28FF906D6}"/>
          </ac:spMkLst>
        </pc:spChg>
        <pc:spChg chg="add mod">
          <ac:chgData name="박민지" userId="8cd2928b-fb69-4a34-b7ec-bae7cef32d1f" providerId="ADAL" clId="{C601E237-A7CD-4E35-89FA-295415533D17}" dt="2022-08-25T15:38:23.543" v="855" actId="20577"/>
          <ac:spMkLst>
            <pc:docMk/>
            <pc:sldMk cId="4077702980" sldId="347"/>
            <ac:spMk id="20" creationId="{2A63BA4F-6B3B-A168-D511-105AD4EF231F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3" creationId="{CD142B69-351F-A7D0-A1DF-DD17956A612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4" creationId="{F63AE170-CC22-3436-4C78-FE56B227EAE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5" creationId="{8C1AAE3D-DCE9-9CCF-0DC2-8FCDF9F93FFE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6" creationId="{919209A7-BEC7-D09F-C8BC-5CC68C348A7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7" creationId="{EAF011F0-4492-4CE8-65A9-907A1F28CDD4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8" creationId="{0470FFCF-BEB2-E43C-E1F1-C0D459625DD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9" creationId="{C89C3537-2D90-925F-0995-489F05AB5A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0" creationId="{BE66C441-0DDD-A5B0-F1A2-6D26BC9B983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1" creationId="{40733E24-A0E3-1E17-FF19-A2590BD0F2C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5" creationId="{C8C27665-912A-DE68-35D6-4453AE85D2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6" creationId="{F6DCF5B0-9E04-8E7C-BDF7-9B14F2C06BA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7" creationId="{CB2DDDA7-E705-B7E7-52C1-09C243E948C8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8" creationId="{3015EEC0-1686-7D2D-F400-30009BA56D17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9" creationId="{F2C7E914-0685-2722-0E9F-4F3FDB028ADA}"/>
          </ac:spMkLst>
        </pc:spChg>
        <pc:spChg chg="add mod">
          <ac:chgData name="박민지" userId="8cd2928b-fb69-4a34-b7ec-bae7cef32d1f" providerId="ADAL" clId="{C601E237-A7CD-4E35-89FA-295415533D17}" dt="2022-08-25T16:10:08.253" v="1207" actId="1076"/>
          <ac:spMkLst>
            <pc:docMk/>
            <pc:sldMk cId="4077702980" sldId="347"/>
            <ac:spMk id="40" creationId="{453F202C-B701-5845-C0DA-15B18F0BF305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1" creationId="{EA73AE63-C1DA-8BBF-9771-B6184F6E5B04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2" creationId="{1977A2DA-7C6B-825A-1034-0D3AE533586B}"/>
          </ac:spMkLst>
        </pc:spChg>
        <pc:spChg chg="add mod">
          <ac:chgData name="박민지" userId="8cd2928b-fb69-4a34-b7ec-bae7cef32d1f" providerId="ADAL" clId="{C601E237-A7CD-4E35-89FA-295415533D17}" dt="2022-08-25T15:43:42.802" v="929" actId="1076"/>
          <ac:spMkLst>
            <pc:docMk/>
            <pc:sldMk cId="4077702980" sldId="347"/>
            <ac:spMk id="43" creationId="{0E2AA14C-FF5D-3683-7DE1-00E3B56CB6E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4" creationId="{1D487ACB-A2B8-0D3E-9825-E59E534965D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5" creationId="{58C8F212-5342-7B63-6C57-08858447A1C6}"/>
          </ac:spMkLst>
        </pc:spChg>
        <pc:spChg chg="add mod">
          <ac:chgData name="박민지" userId="8cd2928b-fb69-4a34-b7ec-bae7cef32d1f" providerId="ADAL" clId="{C601E237-A7CD-4E35-89FA-295415533D17}" dt="2022-08-25T15:43:25.893" v="878" actId="1076"/>
          <ac:spMkLst>
            <pc:docMk/>
            <pc:sldMk cId="4077702980" sldId="347"/>
            <ac:spMk id="46" creationId="{6710D38C-A49F-E5D5-9C43-8E4FD72CE776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7" creationId="{7C626618-34B4-5F4F-8D55-6C2C95E4A122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8" creationId="{CDC9114D-26D5-563A-676A-C2C6E5914459}"/>
          </ac:spMkLst>
        </pc:spChg>
        <pc:spChg chg="add mod">
          <ac:chgData name="박민지" userId="8cd2928b-fb69-4a34-b7ec-bae7cef32d1f" providerId="ADAL" clId="{C601E237-A7CD-4E35-89FA-295415533D17}" dt="2022-08-25T15:44:27.549" v="980" actId="1076"/>
          <ac:spMkLst>
            <pc:docMk/>
            <pc:sldMk cId="4077702980" sldId="347"/>
            <ac:spMk id="49" creationId="{6A83519F-71DA-54F2-3B7D-E5A167A37EA0}"/>
          </ac:spMkLst>
        </pc:spChg>
        <pc:spChg chg="add mod">
          <ac:chgData name="박민지" userId="8cd2928b-fb69-4a34-b7ec-bae7cef32d1f" providerId="ADAL" clId="{C601E237-A7CD-4E35-89FA-295415533D17}" dt="2022-08-25T15:45:52.194" v="1047" actId="20577"/>
          <ac:spMkLst>
            <pc:docMk/>
            <pc:sldMk cId="4077702980" sldId="347"/>
            <ac:spMk id="51" creationId="{8D0EF8DE-BE76-F890-1516-401065BEFC5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52" creationId="{3EC1EACB-1546-8064-13B8-F04AFCF0E873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4" creationId="{FC99442B-AB98-3120-B220-1FEB4967CA16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5" creationId="{ED067E19-B583-6611-9D30-09F517A709D4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6" creationId="{91CBE733-433B-2BF7-40D1-5D47EC535EC7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7" creationId="{655A0023-DA37-F6B4-B270-B7C8475855B9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8" creationId="{AEA6A4E8-1452-DA43-89D7-B0ECA5C5028D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9" creationId="{E7685955-0A3C-BAFC-BFC7-4A0682CFC17B}"/>
          </ac:spMkLst>
        </pc:sp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1" creationId="{4033DF63-F7ED-BC32-04DE-6EF73F95BECA}"/>
          </ac:picMkLst>
        </pc:pic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2" creationId="{4B93E173-A62A-274D-AC8F-76A22025F49A}"/>
          </ac:picMkLst>
        </pc:picChg>
        <pc:picChg chg="add mod">
          <ac:chgData name="박민지" userId="8cd2928b-fb69-4a34-b7ec-bae7cef32d1f" providerId="ADAL" clId="{C601E237-A7CD-4E35-89FA-295415533D17}" dt="2022-08-25T15:38:04.857" v="831"/>
          <ac:picMkLst>
            <pc:docMk/>
            <pc:sldMk cId="4077702980" sldId="347"/>
            <ac:picMk id="53" creationId="{EACA44C2-FF0B-560D-06BC-D72FEC627D4A}"/>
          </ac:picMkLst>
        </pc:pic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3" creationId="{AE598B45-9165-A06D-6428-23C839B34342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3" creationId="{B4E364FF-D40F-F205-A6D7-99D57E255000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C601E237-A7CD-4E35-89FA-295415533D17}" dt="2022-08-25T15:38:04.857" v="831"/>
          <ac:cxnSpMkLst>
            <pc:docMk/>
            <pc:sldMk cId="4077702980" sldId="347"/>
            <ac:cxnSpMk id="50" creationId="{AC144038-6675-0588-CC0A-2AD1F36A2895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0T19:23:54.077" v="2967" actId="207"/>
        <pc:sldMkLst>
          <pc:docMk/>
          <pc:sldMk cId="1064302848" sldId="348"/>
        </pc:sldMkLst>
        <pc:spChg chg="add del mod">
          <ac:chgData name="박민지" userId="8cd2928b-fb69-4a34-b7ec-bae7cef32d1f" providerId="ADAL" clId="{C601E237-A7CD-4E35-89FA-295415533D17}" dt="2022-08-25T15:50:21.477" v="1089" actId="478"/>
          <ac:spMkLst>
            <pc:docMk/>
            <pc:sldMk cId="1064302848" sldId="348"/>
            <ac:spMk id="2" creationId="{0020FB4E-06E8-180F-A1C0-607A0AB19731}"/>
          </ac:spMkLst>
        </pc:spChg>
        <pc:spChg chg="add mod">
          <ac:chgData name="박민지" userId="8cd2928b-fb69-4a34-b7ec-bae7cef32d1f" providerId="ADAL" clId="{C601E237-A7CD-4E35-89FA-295415533D17}" dt="2022-08-30T19:22:15.854" v="2890" actId="13822"/>
          <ac:spMkLst>
            <pc:docMk/>
            <pc:sldMk cId="1064302848" sldId="348"/>
            <ac:spMk id="2" creationId="{0DEAC317-54C5-6849-9B34-800675E9A3B6}"/>
          </ac:spMkLst>
        </pc:spChg>
        <pc:spChg chg="mod">
          <ac:chgData name="박민지" userId="8cd2928b-fb69-4a34-b7ec-bae7cef32d1f" providerId="ADAL" clId="{C601E237-A7CD-4E35-89FA-295415533D17}" dt="2022-08-25T16:22:19.658" v="1625" actId="207"/>
          <ac:spMkLst>
            <pc:docMk/>
            <pc:sldMk cId="1064302848" sldId="348"/>
            <ac:spMk id="4" creationId="{B8326A7D-F71C-ED1C-CBFD-93F557654D2A}"/>
          </ac:spMkLst>
        </pc:spChg>
        <pc:spChg chg="mod">
          <ac:chgData name="박민지" userId="8cd2928b-fb69-4a34-b7ec-bae7cef32d1f" providerId="ADAL" clId="{C601E237-A7CD-4E35-89FA-295415533D17}" dt="2022-08-25T16:22:17.409" v="1624" actId="207"/>
          <ac:spMkLst>
            <pc:docMk/>
            <pc:sldMk cId="1064302848" sldId="348"/>
            <ac:spMk id="5" creationId="{3251639B-29EB-6E9D-733B-6F917838F571}"/>
          </ac:spMkLst>
        </pc:spChg>
        <pc:spChg chg="add mod">
          <ac:chgData name="박민지" userId="8cd2928b-fb69-4a34-b7ec-bae7cef32d1f" providerId="ADAL" clId="{C601E237-A7CD-4E35-89FA-295415533D17}" dt="2022-08-25T16:23:02.746" v="1629" actId="208"/>
          <ac:spMkLst>
            <pc:docMk/>
            <pc:sldMk cId="1064302848" sldId="348"/>
            <ac:spMk id="7" creationId="{7DDDB6C3-4A5F-BAE6-CE7F-A3FFF1CCA70D}"/>
          </ac:spMkLst>
        </pc:spChg>
        <pc:spChg chg="add mod">
          <ac:chgData name="박민지" userId="8cd2928b-fb69-4a34-b7ec-bae7cef32d1f" providerId="ADAL" clId="{C601E237-A7CD-4E35-89FA-295415533D17}" dt="2022-08-25T16:15:43.556" v="1506" actId="1076"/>
          <ac:spMkLst>
            <pc:docMk/>
            <pc:sldMk cId="1064302848" sldId="348"/>
            <ac:spMk id="8" creationId="{A11CDF90-71FE-DEB8-BA5A-FF7570CF86EE}"/>
          </ac:spMkLst>
        </pc:spChg>
        <pc:spChg chg="add del mod">
          <ac:chgData name="박민지" userId="8cd2928b-fb69-4a34-b7ec-bae7cef32d1f" providerId="ADAL" clId="{C601E237-A7CD-4E35-89FA-295415533D17}" dt="2022-08-25T15:48:03.871" v="1064" actId="478"/>
          <ac:spMkLst>
            <pc:docMk/>
            <pc:sldMk cId="1064302848" sldId="348"/>
            <ac:spMk id="9" creationId="{4FB0647E-F24D-1EDD-E3C6-97637B91FCF5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0" creationId="{8A8BC2E6-E32C-637C-725B-CB4E84EA76B0}"/>
          </ac:spMkLst>
        </pc:spChg>
        <pc:spChg chg="add del mod">
          <ac:chgData name="박민지" userId="8cd2928b-fb69-4a34-b7ec-bae7cef32d1f" providerId="ADAL" clId="{C601E237-A7CD-4E35-89FA-295415533D17}" dt="2022-08-25T15:50:12.209" v="1086" actId="478"/>
          <ac:spMkLst>
            <pc:docMk/>
            <pc:sldMk cId="1064302848" sldId="348"/>
            <ac:spMk id="11" creationId="{C05AE1A4-591B-02EF-55AF-E16B3A28EE28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2" creationId="{5307CDAA-73E3-FD25-9663-5B865D6674D6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3" creationId="{E20D377A-240E-6571-07BD-FA799190116A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4" creationId="{44F9F1DE-4350-18B7-30E6-446EA8DA485E}"/>
          </ac:spMkLst>
        </pc:spChg>
        <pc:spChg chg="add mod">
          <ac:chgData name="박민지" userId="8cd2928b-fb69-4a34-b7ec-bae7cef32d1f" providerId="ADAL" clId="{C601E237-A7CD-4E35-89FA-295415533D17}" dt="2022-08-25T15:50:55.008" v="1096" actId="14100"/>
          <ac:spMkLst>
            <pc:docMk/>
            <pc:sldMk cId="1064302848" sldId="348"/>
            <ac:spMk id="15" creationId="{9DBA7C89-EE52-9469-C70B-97EB7FF92135}"/>
          </ac:spMkLst>
        </pc:spChg>
        <pc:spChg chg="add mod">
          <ac:chgData name="박민지" userId="8cd2928b-fb69-4a34-b7ec-bae7cef32d1f" providerId="ADAL" clId="{C601E237-A7CD-4E35-89FA-295415533D17}" dt="2022-08-25T16:17:50.516" v="1583" actId="14100"/>
          <ac:spMkLst>
            <pc:docMk/>
            <pc:sldMk cId="1064302848" sldId="348"/>
            <ac:spMk id="16" creationId="{71EC641C-1E47-8F7E-3009-DA43124ABBB1}"/>
          </ac:spMkLst>
        </pc:spChg>
        <pc:spChg chg="add mod">
          <ac:chgData name="박민지" userId="8cd2928b-fb69-4a34-b7ec-bae7cef32d1f" providerId="ADAL" clId="{C601E237-A7CD-4E35-89FA-295415533D17}" dt="2022-08-30T19:23:54.077" v="2967" actId="207"/>
          <ac:spMkLst>
            <pc:docMk/>
            <pc:sldMk cId="1064302848" sldId="348"/>
            <ac:spMk id="17" creationId="{1FF68848-A4EE-97C5-DCF3-6956D1FF07F5}"/>
          </ac:spMkLst>
        </pc:spChg>
        <pc:spChg chg="add mod">
          <ac:chgData name="박민지" userId="8cd2928b-fb69-4a34-b7ec-bae7cef32d1f" providerId="ADAL" clId="{C601E237-A7CD-4E35-89FA-295415533D17}" dt="2022-08-25T16:18:04.163" v="1586" actId="1076"/>
          <ac:spMkLst>
            <pc:docMk/>
            <pc:sldMk cId="1064302848" sldId="348"/>
            <ac:spMk id="18" creationId="{42B33BC1-6161-9308-75BC-30E117DF1155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19" creationId="{9581C8BD-A023-8264-8A6F-D7B28FF906D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0" creationId="{2A63BA4F-6B3B-A168-D511-105AD4EF231F}"/>
          </ac:spMkLst>
        </pc:spChg>
        <pc:spChg chg="add del mod">
          <ac:chgData name="박민지" userId="8cd2928b-fb69-4a34-b7ec-bae7cef32d1f" providerId="ADAL" clId="{C601E237-A7CD-4E35-89FA-295415533D17}" dt="2022-08-25T16:11:38.228" v="1334"/>
          <ac:spMkLst>
            <pc:docMk/>
            <pc:sldMk cId="1064302848" sldId="348"/>
            <ac:spMk id="21" creationId="{5F2EEB74-6EAF-C6E5-3BEF-C0404A47805C}"/>
          </ac:spMkLst>
        </pc:spChg>
        <pc:spChg chg="add del mod">
          <ac:chgData name="박민지" userId="8cd2928b-fb69-4a34-b7ec-bae7cef32d1f" providerId="ADAL" clId="{C601E237-A7CD-4E35-89FA-295415533D17}" dt="2022-08-25T16:19:56.634" v="1593" actId="478"/>
          <ac:spMkLst>
            <pc:docMk/>
            <pc:sldMk cId="1064302848" sldId="348"/>
            <ac:spMk id="22" creationId="{BED47AA2-0D91-2DCF-02C3-BF19A4CC7DC4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3" creationId="{CD142B69-351F-A7D0-A1DF-DD17956A6129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4" creationId="{F63AE170-CC22-3436-4C78-FE56B227EAE0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5" creationId="{8C1AAE3D-DCE9-9CCF-0DC2-8FCDF9F93FFE}"/>
          </ac:spMkLst>
        </pc:spChg>
        <pc:spChg chg="add del mod">
          <ac:chgData name="박민지" userId="8cd2928b-fb69-4a34-b7ec-bae7cef32d1f" providerId="ADAL" clId="{C601E237-A7CD-4E35-89FA-295415533D17}" dt="2022-08-25T16:21:14.614" v="1612" actId="478"/>
          <ac:spMkLst>
            <pc:docMk/>
            <pc:sldMk cId="1064302848" sldId="348"/>
            <ac:spMk id="26" creationId="{D4A53C43-8122-B58F-B242-44A7AFA6FF76}"/>
          </ac:spMkLst>
        </pc:spChg>
        <pc:spChg chg="add mod ord">
          <ac:chgData name="박민지" userId="8cd2928b-fb69-4a34-b7ec-bae7cef32d1f" providerId="ADAL" clId="{C601E237-A7CD-4E35-89FA-295415533D17}" dt="2022-08-25T16:20:28.161" v="1603" actId="1076"/>
          <ac:spMkLst>
            <pc:docMk/>
            <pc:sldMk cId="1064302848" sldId="348"/>
            <ac:spMk id="27" creationId="{45C9553C-7D71-E56D-F764-8B69917DFAAD}"/>
          </ac:spMkLst>
        </pc:spChg>
        <pc:spChg chg="add mod ord">
          <ac:chgData name="박민지" userId="8cd2928b-fb69-4a34-b7ec-bae7cef32d1f" providerId="ADAL" clId="{C601E237-A7CD-4E35-89FA-295415533D17}" dt="2022-08-25T16:21:45.003" v="1619" actId="1076"/>
          <ac:spMkLst>
            <pc:docMk/>
            <pc:sldMk cId="1064302848" sldId="348"/>
            <ac:spMk id="28" creationId="{D604166E-9BB7-3BA6-1C14-D9D1D5FD8574}"/>
          </ac:spMkLst>
        </pc:spChg>
        <pc:spChg chg="add mod">
          <ac:chgData name="박민지" userId="8cd2928b-fb69-4a34-b7ec-bae7cef32d1f" providerId="ADAL" clId="{C601E237-A7CD-4E35-89FA-295415533D17}" dt="2022-08-25T16:20:16.409" v="1600" actId="1076"/>
          <ac:spMkLst>
            <pc:docMk/>
            <pc:sldMk cId="1064302848" sldId="348"/>
            <ac:spMk id="29" creationId="{ABB89097-18F4-8349-C5DC-1DC203F93849}"/>
          </ac:spMkLst>
        </pc:spChg>
        <pc:spChg chg="add mod">
          <ac:chgData name="박민지" userId="8cd2928b-fb69-4a34-b7ec-bae7cef32d1f" providerId="ADAL" clId="{C601E237-A7CD-4E35-89FA-295415533D17}" dt="2022-08-25T16:21:41.629" v="1618" actId="14100"/>
          <ac:spMkLst>
            <pc:docMk/>
            <pc:sldMk cId="1064302848" sldId="348"/>
            <ac:spMk id="30" creationId="{429C7142-2CF2-78CD-1D8C-B10FDEAF6CE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1" creationId="{40733E24-A0E3-1E17-FF19-A2590BD0F2CF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8" creationId="{3015EEC0-1686-7D2D-F400-30009BA56D17}"/>
          </ac:spMkLst>
        </pc:spChg>
        <pc:spChg chg="mod">
          <ac:chgData name="박민지" userId="8cd2928b-fb69-4a34-b7ec-bae7cef32d1f" providerId="ADAL" clId="{C601E237-A7CD-4E35-89FA-295415533D17}" dt="2022-08-25T16:19:41.067" v="1592" actId="207"/>
          <ac:spMkLst>
            <pc:docMk/>
            <pc:sldMk cId="1064302848" sldId="348"/>
            <ac:spMk id="39" creationId="{F2C7E914-0685-2722-0E9F-4F3FDB028ADA}"/>
          </ac:spMkLst>
        </pc:spChg>
        <pc:spChg chg="del">
          <ac:chgData name="박민지" userId="8cd2928b-fb69-4a34-b7ec-bae7cef32d1f" providerId="ADAL" clId="{C601E237-A7CD-4E35-89FA-295415533D17}" dt="2022-08-25T16:10:20.418" v="1208" actId="478"/>
          <ac:spMkLst>
            <pc:docMk/>
            <pc:sldMk cId="1064302848" sldId="348"/>
            <ac:spMk id="40" creationId="{453F202C-B701-5845-C0DA-15B18F0BF305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1" creationId="{EA73AE63-C1DA-8BBF-9771-B6184F6E5B04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2" creationId="{1977A2DA-7C6B-825A-1034-0D3AE533586B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3" creationId="{0E2AA14C-FF5D-3683-7DE1-00E3B56CB6E1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4" creationId="{1D487ACB-A2B8-0D3E-9825-E59E534965D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5" creationId="{58C8F212-5342-7B63-6C57-08858447A1C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6" creationId="{6710D38C-A49F-E5D5-9C43-8E4FD72CE77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7" creationId="{7C626618-34B4-5F4F-8D55-6C2C95E4A122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8" creationId="{CDC9114D-26D5-563A-676A-C2C6E59144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9" creationId="{6A83519F-71DA-54F2-3B7D-E5A167A37EA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1" creationId="{8D0EF8DE-BE76-F890-1516-401065BEFC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2" creationId="{3EC1EACB-1546-8064-13B8-F04AFCF0E873}"/>
          </ac:spMkLst>
        </pc:spChg>
        <pc:picChg chg="del">
          <ac:chgData name="박민지" userId="8cd2928b-fb69-4a34-b7ec-bae7cef32d1f" providerId="ADAL" clId="{C601E237-A7CD-4E35-89FA-295415533D17}" dt="2022-08-25T15:46:44.840" v="1055" actId="478"/>
          <ac:picMkLst>
            <pc:docMk/>
            <pc:sldMk cId="1064302848" sldId="348"/>
            <ac:picMk id="53" creationId="{EACA44C2-FF0B-560D-06BC-D72FEC627D4A}"/>
          </ac:picMkLst>
        </pc:picChg>
        <pc:cxnChg chg="mod">
          <ac:chgData name="박민지" userId="8cd2928b-fb69-4a34-b7ec-bae7cef32d1f" providerId="ADAL" clId="{C601E237-A7CD-4E35-89FA-295415533D17}" dt="2022-08-25T16:22:11.855" v="1623" actId="208"/>
          <ac:cxnSpMkLst>
            <pc:docMk/>
            <pc:sldMk cId="1064302848" sldId="348"/>
            <ac:cxnSpMk id="3" creationId="{E3FBA607-E7FC-B7F8-2868-BC448F31F790}"/>
          </ac:cxnSpMkLst>
        </pc:cxnChg>
        <pc:cxnChg chg="del mod">
          <ac:chgData name="박민지" userId="8cd2928b-fb69-4a34-b7ec-bae7cef32d1f" providerId="ADAL" clId="{C601E237-A7CD-4E35-89FA-295415533D17}" dt="2022-08-25T15:46:44.840" v="1055" actId="478"/>
          <ac:cxnSpMkLst>
            <pc:docMk/>
            <pc:sldMk cId="1064302848" sldId="348"/>
            <ac:cxnSpMk id="50" creationId="{AC144038-6675-0588-CC0A-2AD1F36A2895}"/>
          </ac:cxnSpMkLst>
        </pc:cxnChg>
      </pc:sldChg>
      <pc:sldChg chg="add del">
        <pc:chgData name="박민지" userId="8cd2928b-fb69-4a34-b7ec-bae7cef32d1f" providerId="ADAL" clId="{C601E237-A7CD-4E35-89FA-295415533D17}" dt="2022-08-25T15:46:23.490" v="1050"/>
        <pc:sldMkLst>
          <pc:docMk/>
          <pc:sldMk cId="1345850108" sldId="348"/>
        </pc:sldMkLst>
      </pc:sldChg>
      <pc:sldChg chg="add del">
        <pc:chgData name="박민지" userId="8cd2928b-fb69-4a34-b7ec-bae7cef32d1f" providerId="ADAL" clId="{C601E237-A7CD-4E35-89FA-295415533D17}" dt="2022-08-25T15:46:34.225" v="1053"/>
        <pc:sldMkLst>
          <pc:docMk/>
          <pc:sldMk cId="3280386771" sldId="348"/>
        </pc:sldMkLst>
      </pc:sldChg>
      <pc:sldChg chg="add del">
        <pc:chgData name="박민지" userId="8cd2928b-fb69-4a34-b7ec-bae7cef32d1f" providerId="ADAL" clId="{C601E237-A7CD-4E35-89FA-295415533D17}" dt="2022-08-25T16:11:41.443" v="1336" actId="47"/>
        <pc:sldMkLst>
          <pc:docMk/>
          <pc:sldMk cId="136284260" sldId="349"/>
        </pc:sldMkLst>
      </pc:sldChg>
      <pc:sldChg chg="add del">
        <pc:chgData name="박민지" userId="8cd2928b-fb69-4a34-b7ec-bae7cef32d1f" providerId="ADAL" clId="{C601E237-A7CD-4E35-89FA-295415533D17}" dt="2022-08-25T16:15:19.521" v="1504" actId="47"/>
        <pc:sldMkLst>
          <pc:docMk/>
          <pc:sldMk cId="2026865042" sldId="350"/>
        </pc:sldMkLst>
      </pc:sldChg>
      <pc:sldChg chg="addSp delSp modSp add mod ord">
        <pc:chgData name="박민지" userId="8cd2928b-fb69-4a34-b7ec-bae7cef32d1f" providerId="ADAL" clId="{C601E237-A7CD-4E35-89FA-295415533D17}" dt="2022-08-25T16:26:37.118" v="1675" actId="1076"/>
        <pc:sldMkLst>
          <pc:docMk/>
          <pc:sldMk cId="190099870" sldId="351"/>
        </pc:sldMkLst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2" creationId="{35793BFC-7410-4CA5-9F33-BBE620E91B97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3" creationId="{5911BEAA-E3C2-4AE3-963F-87E3CAF3FB8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4" creationId="{E7D8FA21-061E-4374-84B8-289D75129065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5" creationId="{F13425E8-514E-4A6A-80B1-6C04D22E0E7B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6" creationId="{D73FA5A3-7443-4A4A-A0C2-99EF274D1D5C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7" creationId="{5A525ECA-ABE5-8E84-7859-58A4ECC8CFA9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0" creationId="{4D403B82-3B9E-9EFE-C791-DD638FB16F2D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2" creationId="{EF2BC01A-C1A0-9793-EAD7-66C39A38C590}"/>
          </ac:spMkLst>
        </pc:spChg>
        <pc:spChg chg="add del">
          <ac:chgData name="박민지" userId="8cd2928b-fb69-4a34-b7ec-bae7cef32d1f" providerId="ADAL" clId="{C601E237-A7CD-4E35-89FA-295415533D17}" dt="2022-08-25T16:13:41.981" v="1423" actId="22"/>
          <ac:spMkLst>
            <pc:docMk/>
            <pc:sldMk cId="190099870" sldId="351"/>
            <ac:spMk id="14" creationId="{38C4824E-B624-B7CC-8B25-86B57E3BB6B8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6" creationId="{19FBAE4B-E1DF-2CBA-5523-29BE98809CEE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7" creationId="{BD8F8C90-B84B-DAD7-1DB5-15B1930EF472}"/>
          </ac:spMkLst>
        </pc:spChg>
        <pc:spChg chg="mod">
          <ac:chgData name="박민지" userId="8cd2928b-fb69-4a34-b7ec-bae7cef32d1f" providerId="ADAL" clId="{C601E237-A7CD-4E35-89FA-295415533D17}" dt="2022-08-25T16:21:59.446" v="1621" actId="207"/>
          <ac:spMkLst>
            <pc:docMk/>
            <pc:sldMk cId="190099870" sldId="351"/>
            <ac:spMk id="37" creationId="{AA83E7BE-0CDD-A3B0-3336-B781C2AB2352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58" creationId="{F2DCB080-3302-1FC3-CF2F-52984250D226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72" creationId="{36D81D7A-C02B-5FC2-C56E-3449C0066A75}"/>
          </ac:spMkLst>
        </pc:spChg>
        <pc:spChg chg="mod">
          <ac:chgData name="박민지" userId="8cd2928b-fb69-4a34-b7ec-bae7cef32d1f" providerId="ADAL" clId="{C601E237-A7CD-4E35-89FA-295415533D17}" dt="2022-08-25T16:22:02.562" v="1622" actId="207"/>
          <ac:spMkLst>
            <pc:docMk/>
            <pc:sldMk cId="190099870" sldId="351"/>
            <ac:spMk id="79" creationId="{E25DDB38-C138-4C2B-972C-7167AF8A5202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07" creationId="{8F332828-1772-7EE4-B06B-CC91E4C7E423}"/>
          </ac:spMkLst>
        </pc:spChg>
        <pc:spChg chg="mod">
          <ac:chgData name="박민지" userId="8cd2928b-fb69-4a34-b7ec-bae7cef32d1f" providerId="ADAL" clId="{C601E237-A7CD-4E35-89FA-295415533D17}" dt="2022-08-25T16:26:37.118" v="1675" actId="1076"/>
          <ac:spMkLst>
            <pc:docMk/>
            <pc:sldMk cId="190099870" sldId="351"/>
            <ac:spMk id="109" creationId="{E4560DFB-3C6C-90F7-CF4F-09327AD47E96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11" creationId="{FDC4AAFB-C68D-5AA4-DCCF-BC0579EA1C03}"/>
          </ac:spMkLst>
        </pc:spChg>
        <pc:cxnChg chg="del">
          <ac:chgData name="박민지" userId="8cd2928b-fb69-4a34-b7ec-bae7cef32d1f" providerId="ADAL" clId="{C601E237-A7CD-4E35-89FA-295415533D17}" dt="2022-08-25T16:13:39.706" v="1421" actId="478"/>
          <ac:cxnSpMkLst>
            <pc:docMk/>
            <pc:sldMk cId="190099870" sldId="351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C601E237-A7CD-4E35-89FA-295415533D17}" dt="2022-08-25T16:22:40.356" v="1627" actId="208"/>
          <ac:cxnSpMkLst>
            <pc:docMk/>
            <pc:sldMk cId="190099870" sldId="351"/>
            <ac:cxnSpMk id="15" creationId="{558AD8D3-8553-81CB-935C-128E4D812729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123307190" sldId="352"/>
        </pc:sldMkLst>
        <pc:spChg chg="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" creationId="{CF3149CB-BD97-A488-A640-2D97E50B80F4}"/>
          </ac:spMkLst>
        </pc:spChg>
        <pc:spChg chg="del mod">
          <ac:chgData name="박민지" userId="8cd2928b-fb69-4a34-b7ec-bae7cef32d1f" providerId="ADAL" clId="{C601E237-A7CD-4E35-89FA-295415533D17}" dt="2022-08-26T18:20:17.737" v="1894" actId="478"/>
          <ac:spMkLst>
            <pc:docMk/>
            <pc:sldMk cId="4123307190" sldId="352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1" creationId="{77AE6F0C-6BC5-522C-CF00-EF3A46D88B33}"/>
          </ac:spMkLst>
        </pc:spChg>
        <pc:spChg chg="del">
          <ac:chgData name="박민지" userId="8cd2928b-fb69-4a34-b7ec-bae7cef32d1f" providerId="ADAL" clId="{C601E237-A7CD-4E35-89FA-295415533D17}" dt="2022-08-26T18:20:16.350" v="1892" actId="478"/>
          <ac:spMkLst>
            <pc:docMk/>
            <pc:sldMk cId="4123307190" sldId="352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4" creationId="{1478CC43-4709-A666-7A14-23833E14738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5" creationId="{43E6C3EE-1DC3-35B1-FDC8-27C3C363035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6T18:14:32.636" v="1722" actId="478"/>
          <ac:spMkLst>
            <pc:docMk/>
            <pc:sldMk cId="4123307190" sldId="352"/>
            <ac:spMk id="17" creationId="{72701729-12C2-713B-448F-9A8EDD01EAD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1" creationId="{60809203-6F09-D37E-B0AB-D97EE06214B7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2" creationId="{7B9E8891-B998-38C2-FE03-AFFF6A1508C7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4" creationId="{37289506-7372-D1A8-B30E-9BC42F296F7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6" creationId="{5DDB2786-D691-9FAE-2036-EE608D48E58A}"/>
          </ac:spMkLst>
        </pc:spChg>
        <pc:spChg chg="add del mod">
          <ac:chgData name="박민지" userId="8cd2928b-fb69-4a34-b7ec-bae7cef32d1f" providerId="ADAL" clId="{C601E237-A7CD-4E35-89FA-295415533D17}" dt="2022-08-27T06:28:16.989" v="2081" actId="478"/>
          <ac:spMkLst>
            <pc:docMk/>
            <pc:sldMk cId="4123307190" sldId="352"/>
            <ac:spMk id="27" creationId="{15C3768E-B51C-A895-8A07-97617FA17EB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27T06:28:16.413" v="2079" actId="478"/>
          <ac:spMkLst>
            <pc:docMk/>
            <pc:sldMk cId="4123307190" sldId="352"/>
            <ac:spMk id="30" creationId="{9116365E-33E1-872D-DADF-7C3067166F3A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27T06:28:25.731" v="2083" actId="1076"/>
          <ac:spMkLst>
            <pc:docMk/>
            <pc:sldMk cId="4123307190" sldId="352"/>
            <ac:spMk id="36" creationId="{963B63A4-5445-F897-07EE-17DA432C99D3}"/>
          </ac:spMkLst>
        </pc:spChg>
        <pc:spChg chg="add mod">
          <ac:chgData name="박민지" userId="8cd2928b-fb69-4a34-b7ec-bae7cef32d1f" providerId="ADAL" clId="{C601E237-A7CD-4E35-89FA-295415533D17}" dt="2022-08-27T06:28:40.477" v="2086" actId="1076"/>
          <ac:spMkLst>
            <pc:docMk/>
            <pc:sldMk cId="4123307190" sldId="352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1" creationId="{4E604271-5495-E3BD-50CA-E26C6D34203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3" creationId="{79A6E169-8197-0E5B-C99A-B66D67DB6540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4" creationId="{43E4ABC1-4920-E14D-B888-F2ECA0EF5F2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5" creationId="{F8976506-CF37-010A-2EB4-DAA1D0B0CAA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6" creationId="{7E1C10D6-BB60-D2D5-AE07-B8272783E7C3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5" creationId="{EDAD2571-F578-03F1-4E7D-9E8F3DF1FF4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9" creationId="{3C04E235-2294-A2FE-7CE7-48B43ABE86D3}"/>
          </ac:spMkLst>
        </pc:spChg>
        <pc:spChg chg="add del mod">
          <ac:chgData name="박민지" userId="8cd2928b-fb69-4a34-b7ec-bae7cef32d1f" providerId="ADAL" clId="{C601E237-A7CD-4E35-89FA-295415533D17}" dt="2022-08-27T06:28:13.825" v="2077" actId="478"/>
          <ac:spMkLst>
            <pc:docMk/>
            <pc:sldMk cId="4123307190" sldId="352"/>
            <ac:spMk id="60" creationId="{1E724BFC-7DE8-1CD0-9D4F-968C5245624D}"/>
          </ac:spMkLst>
        </pc:spChg>
        <pc:picChg chg="add del mod modCrop">
          <ac:chgData name="박민지" userId="8cd2928b-fb69-4a34-b7ec-bae7cef32d1f" providerId="ADAL" clId="{C601E237-A7CD-4E35-89FA-295415533D17}" dt="2022-08-26T18:13:48.084" v="1704" actId="478"/>
          <ac:picMkLst>
            <pc:docMk/>
            <pc:sldMk cId="4123307190" sldId="352"/>
            <ac:picMk id="3" creationId="{9CD5EDD7-B0EA-A162-5D2C-962F9E551831}"/>
          </ac:picMkLst>
        </pc:picChg>
        <pc:picChg chg="add mod modCrop">
          <ac:chgData name="박민지" userId="8cd2928b-fb69-4a34-b7ec-bae7cef32d1f" providerId="ADAL" clId="{C601E237-A7CD-4E35-89FA-295415533D17}" dt="2022-08-27T06:28:22.776" v="2082" actId="1076"/>
          <ac:picMkLst>
            <pc:docMk/>
            <pc:sldMk cId="4123307190" sldId="352"/>
            <ac:picMk id="23" creationId="{37D2413C-2DE9-9056-254F-D17437A4E707}"/>
          </ac:picMkLst>
        </pc:picChg>
        <pc:cxnChg chg="del mod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19" creationId="{DD0D88B3-FE96-550E-9E8C-E784931EF551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28" creationId="{D34F2C6D-CB28-E623-9E08-A03044789243}"/>
          </ac:cxnSpMkLst>
        </pc:cxnChg>
        <pc:cxnChg chg="add mod">
          <ac:chgData name="박민지" userId="8cd2928b-fb69-4a34-b7ec-bae7cef32d1f" providerId="ADAL" clId="{C601E237-A7CD-4E35-89FA-295415533D17}" dt="2022-08-27T06:28:32.740" v="2084" actId="14100"/>
          <ac:cxnSpMkLst>
            <pc:docMk/>
            <pc:sldMk cId="4123307190" sldId="352"/>
            <ac:cxnSpMk id="32" creationId="{0BBE7547-4A8D-4892-6732-7BE94FE01CD9}"/>
          </ac:cxnSpMkLst>
        </pc:cxnChg>
        <pc:cxnChg chg="add del mod">
          <ac:chgData name="박민지" userId="8cd2928b-fb69-4a34-b7ec-bae7cef32d1f" providerId="ADAL" clId="{C601E237-A7CD-4E35-89FA-295415533D17}" dt="2022-08-26T18:17:08.926" v="1787"/>
          <ac:cxnSpMkLst>
            <pc:docMk/>
            <pc:sldMk cId="4123307190" sldId="352"/>
            <ac:cxnSpMk id="35" creationId="{74764CE7-A3A2-5778-802D-4006868E23A2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48" creationId="{E3C16237-14A1-C9A6-C86C-45DD75E71643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52" creationId="{3ED4CF7E-23DB-F919-FD7A-32E8B22D81F0}"/>
          </ac:cxnSpMkLst>
        </pc:cxnChg>
        <pc:cxnChg chg="add del mod">
          <ac:chgData name="박민지" userId="8cd2928b-fb69-4a34-b7ec-bae7cef32d1f" providerId="ADAL" clId="{C601E237-A7CD-4E35-89FA-295415533D17}" dt="2022-08-27T06:28:14.741" v="2078" actId="478"/>
          <ac:cxnSpMkLst>
            <pc:docMk/>
            <pc:sldMk cId="4123307190" sldId="352"/>
            <ac:cxnSpMk id="53" creationId="{4AE96041-F0A4-D0FD-AE34-B4853827C128}"/>
          </ac:cxnSpMkLst>
        </pc:cxnChg>
      </pc:sldChg>
      <pc:sldChg chg="delSp add del mod">
        <pc:chgData name="박민지" userId="8cd2928b-fb69-4a34-b7ec-bae7cef32d1f" providerId="ADAL" clId="{C601E237-A7CD-4E35-89FA-295415533D17}" dt="2022-08-26T18:20:09.977" v="1891" actId="47"/>
        <pc:sldMkLst>
          <pc:docMk/>
          <pc:sldMk cId="1539090974" sldId="353"/>
        </pc:sldMkLst>
        <pc:spChg chg="del">
          <ac:chgData name="박민지" userId="8cd2928b-fb69-4a34-b7ec-bae7cef32d1f" providerId="ADAL" clId="{C601E237-A7CD-4E35-89FA-295415533D17}" dt="2022-08-26T18:15:26.913" v="1744" actId="478"/>
          <ac:spMkLst>
            <pc:docMk/>
            <pc:sldMk cId="1539090974" sldId="353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15:25.448" v="1743" actId="478"/>
          <ac:spMkLst>
            <pc:docMk/>
            <pc:sldMk cId="1539090974" sldId="353"/>
            <ac:spMk id="12" creationId="{9736ED3C-8C7B-AE38-B16E-2D89866674E3}"/>
          </ac:spMkLst>
        </pc:spChg>
      </pc:sldChg>
      <pc:sldChg chg="add del">
        <pc:chgData name="박민지" userId="8cd2928b-fb69-4a34-b7ec-bae7cef32d1f" providerId="ADAL" clId="{C601E237-A7CD-4E35-89FA-295415533D17}" dt="2022-08-31T16:10:43.836" v="4083" actId="47"/>
        <pc:sldMkLst>
          <pc:docMk/>
          <pc:sldMk cId="3745424244" sldId="354"/>
        </pc:sldMkLst>
      </pc:sldChg>
      <pc:sldChg chg="modSp add del mod">
        <pc:chgData name="박민지" userId="8cd2928b-fb69-4a34-b7ec-bae7cef32d1f" providerId="ADAL" clId="{C601E237-A7CD-4E35-89FA-295415533D17}" dt="2022-08-31T10:09:29.559" v="3807" actId="47"/>
        <pc:sldMkLst>
          <pc:docMk/>
          <pc:sldMk cId="2500636274" sldId="355"/>
        </pc:sldMkLst>
        <pc:spChg chg="mod">
          <ac:chgData name="박민지" userId="8cd2928b-fb69-4a34-b7ec-bae7cef32d1f" providerId="ADAL" clId="{C601E237-A7CD-4E35-89FA-295415533D17}" dt="2022-08-30T17:36:09.840" v="2535" actId="1076"/>
          <ac:spMkLst>
            <pc:docMk/>
            <pc:sldMk cId="2500636274" sldId="355"/>
            <ac:spMk id="31" creationId="{ABD55DB4-4FE2-564A-5216-D84954D79F33}"/>
          </ac:spMkLst>
        </pc:spChg>
      </pc:sldChg>
      <pc:sldChg chg="addSp delSp modSp add mod ord modTransition modAnim">
        <pc:chgData name="박민지" userId="8cd2928b-fb69-4a34-b7ec-bae7cef32d1f" providerId="ADAL" clId="{C601E237-A7CD-4E35-89FA-295415533D17}" dt="2022-08-31T16:12:11.086" v="4111" actId="2085"/>
        <pc:sldMkLst>
          <pc:docMk/>
          <pc:sldMk cId="4178130229" sldId="356"/>
        </pc:sldMkLst>
        <pc:spChg chg="del mod">
          <ac:chgData name="박민지" userId="8cd2928b-fb69-4a34-b7ec-bae7cef32d1f" providerId="ADAL" clId="{C601E237-A7CD-4E35-89FA-295415533D17}" dt="2022-08-30T17:35:01.350" v="2528" actId="478"/>
          <ac:spMkLst>
            <pc:docMk/>
            <pc:sldMk cId="4178130229" sldId="356"/>
            <ac:spMk id="2" creationId="{6A5A0F11-7658-3FC8-9A5B-F6034487E50B}"/>
          </ac:spMkLst>
        </pc:spChg>
        <pc:spChg chg="del mod">
          <ac:chgData name="박민지" userId="8cd2928b-fb69-4a34-b7ec-bae7cef32d1f" providerId="ADAL" clId="{C601E237-A7CD-4E35-89FA-295415533D17}" dt="2022-08-30T17:32:30.075" v="2488" actId="478"/>
          <ac:spMkLst>
            <pc:docMk/>
            <pc:sldMk cId="4178130229" sldId="356"/>
            <ac:spMk id="3" creationId="{3E76403C-3FD2-12B4-9C8E-8A2E3CEB7455}"/>
          </ac:spMkLst>
        </pc:spChg>
        <pc:spChg chg="del mod">
          <ac:chgData name="박민지" userId="8cd2928b-fb69-4a34-b7ec-bae7cef32d1f" providerId="ADAL" clId="{C601E237-A7CD-4E35-89FA-295415533D17}" dt="2022-08-30T17:32:21.613" v="2487" actId="478"/>
          <ac:spMkLst>
            <pc:docMk/>
            <pc:sldMk cId="4178130229" sldId="356"/>
            <ac:spMk id="4" creationId="{FB0C8A32-B0E4-1AEB-D0BC-47B82AB8E937}"/>
          </ac:spMkLst>
        </pc:spChg>
        <pc:spChg chg="del">
          <ac:chgData name="박민지" userId="8cd2928b-fb69-4a34-b7ec-bae7cef32d1f" providerId="ADAL" clId="{C601E237-A7CD-4E35-89FA-295415533D17}" dt="2022-08-30T17:33:41.400" v="2498" actId="478"/>
          <ac:spMkLst>
            <pc:docMk/>
            <pc:sldMk cId="4178130229" sldId="356"/>
            <ac:spMk id="6" creationId="{C84AEB61-4E96-93FE-60F5-8C91538800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9" creationId="{839F2F00-7255-67AA-6D01-E4FDFBAD7ED7}"/>
          </ac:spMkLst>
        </pc:spChg>
        <pc:spChg chg="mod">
          <ac:chgData name="박민지" userId="8cd2928b-fb69-4a34-b7ec-bae7cef32d1f" providerId="ADAL" clId="{C601E237-A7CD-4E35-89FA-295415533D17}" dt="2022-08-30T17:34:42.758" v="2520" actId="1076"/>
          <ac:spMkLst>
            <pc:docMk/>
            <pc:sldMk cId="4178130229" sldId="356"/>
            <ac:spMk id="10" creationId="{B7E46EF7-7B5C-22FC-B7DC-49996EB98A65}"/>
          </ac:spMkLst>
        </pc:spChg>
        <pc:spChg chg="del mod">
          <ac:chgData name="박민지" userId="8cd2928b-fb69-4a34-b7ec-bae7cef32d1f" providerId="ADAL" clId="{C601E237-A7CD-4E35-89FA-295415533D17}" dt="2022-08-30T17:33:21.374" v="2491" actId="478"/>
          <ac:spMkLst>
            <pc:docMk/>
            <pc:sldMk cId="4178130229" sldId="356"/>
            <ac:spMk id="11" creationId="{01A1EE97-3AF6-7691-ABB7-4A9B666E35EE}"/>
          </ac:spMkLst>
        </pc:spChg>
        <pc:spChg chg="del mod">
          <ac:chgData name="박민지" userId="8cd2928b-fb69-4a34-b7ec-bae7cef32d1f" providerId="ADAL" clId="{C601E237-A7CD-4E35-89FA-295415533D17}" dt="2022-08-30T17:35:30.269" v="2532" actId="478"/>
          <ac:spMkLst>
            <pc:docMk/>
            <pc:sldMk cId="4178130229" sldId="356"/>
            <ac:spMk id="12" creationId="{EBE6A014-6AC0-64BD-F404-F08F5613A96B}"/>
          </ac:spMkLst>
        </pc:spChg>
        <pc:spChg chg="add mod">
          <ac:chgData name="박민지" userId="8cd2928b-fb69-4a34-b7ec-bae7cef32d1f" providerId="ADAL" clId="{C601E237-A7CD-4E35-89FA-295415533D17}" dt="2022-08-30T19:25:53.152" v="2994" actId="1076"/>
          <ac:spMkLst>
            <pc:docMk/>
            <pc:sldMk cId="4178130229" sldId="356"/>
            <ac:spMk id="14" creationId="{88C05BC3-1B1B-39F6-B876-8752B217AB8D}"/>
          </ac:spMkLst>
        </pc:spChg>
        <pc:spChg chg="del mod">
          <ac:chgData name="박민지" userId="8cd2928b-fb69-4a34-b7ec-bae7cef32d1f" providerId="ADAL" clId="{C601E237-A7CD-4E35-89FA-295415533D17}" dt="2022-08-30T17:34:52.799" v="2525" actId="478"/>
          <ac:spMkLst>
            <pc:docMk/>
            <pc:sldMk cId="4178130229" sldId="356"/>
            <ac:spMk id="15" creationId="{4B31C729-B2AF-387D-9A12-736A7725312E}"/>
          </ac:spMkLst>
        </pc:spChg>
        <pc:spChg chg="add mod">
          <ac:chgData name="박민지" userId="8cd2928b-fb69-4a34-b7ec-bae7cef32d1f" providerId="ADAL" clId="{C601E237-A7CD-4E35-89FA-295415533D17}" dt="2022-08-30T17:35:51.519" v="2533" actId="1076"/>
          <ac:spMkLst>
            <pc:docMk/>
            <pc:sldMk cId="4178130229" sldId="356"/>
            <ac:spMk id="16" creationId="{17B43B62-031E-6EF2-9646-A60EA963EABF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17" creationId="{A7992479-DEC8-48EB-AED8-31AEF34C2CF4}"/>
          </ac:spMkLst>
        </pc:spChg>
        <pc:spChg chg="add mod">
          <ac:chgData name="박민지" userId="8cd2928b-fb69-4a34-b7ec-bae7cef32d1f" providerId="ADAL" clId="{C601E237-A7CD-4E35-89FA-295415533D17}" dt="2022-08-30T19:25:07.466" v="2979" actId="1076"/>
          <ac:spMkLst>
            <pc:docMk/>
            <pc:sldMk cId="4178130229" sldId="356"/>
            <ac:spMk id="18" creationId="{27B792FE-6D9B-4DFE-9056-570D84CE3A6E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19" creationId="{7C7AFE7F-7696-BDD2-195B-37C4B01A86C9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20" creationId="{23CB2E20-2270-EA95-8C16-D7E6E7D55AA8}"/>
          </ac:spMkLst>
        </pc:spChg>
        <pc:spChg chg="add del mod">
          <ac:chgData name="박민지" userId="8cd2928b-fb69-4a34-b7ec-bae7cef32d1f" providerId="ADAL" clId="{C601E237-A7CD-4E35-89FA-295415533D17}" dt="2022-08-30T17:35:27.025" v="2531" actId="478"/>
          <ac:spMkLst>
            <pc:docMk/>
            <pc:sldMk cId="4178130229" sldId="356"/>
            <ac:spMk id="21" creationId="{EC55EC4D-0D92-4172-4CD5-C9AE1B2C0A49}"/>
          </ac:spMkLst>
        </pc:spChg>
        <pc:spChg chg="add mod">
          <ac:chgData name="박민지" userId="8cd2928b-fb69-4a34-b7ec-bae7cef32d1f" providerId="ADAL" clId="{C601E237-A7CD-4E35-89FA-295415533D17}" dt="2022-08-30T17:36:59.964" v="2588" actId="1076"/>
          <ac:spMkLst>
            <pc:docMk/>
            <pc:sldMk cId="4178130229" sldId="356"/>
            <ac:spMk id="22" creationId="{EA1B2F1D-F288-531A-D9E9-866A06AAA49C}"/>
          </ac:spMkLst>
        </pc:spChg>
        <pc:spChg chg="add mod">
          <ac:chgData name="박민지" userId="8cd2928b-fb69-4a34-b7ec-bae7cef32d1f" providerId="ADAL" clId="{C601E237-A7CD-4E35-89FA-295415533D17}" dt="2022-08-30T17:40:52.426" v="2689" actId="1076"/>
          <ac:spMkLst>
            <pc:docMk/>
            <pc:sldMk cId="4178130229" sldId="356"/>
            <ac:spMk id="23" creationId="{04210181-FA76-6025-F0E2-6EF98AFC0AC6}"/>
          </ac:spMkLst>
        </pc:spChg>
        <pc:spChg chg="add mod">
          <ac:chgData name="박민지" userId="8cd2928b-fb69-4a34-b7ec-bae7cef32d1f" providerId="ADAL" clId="{C601E237-A7CD-4E35-89FA-295415533D17}" dt="2022-08-31T09:55:23.543" v="3493" actId="1076"/>
          <ac:spMkLst>
            <pc:docMk/>
            <pc:sldMk cId="4178130229" sldId="356"/>
            <ac:spMk id="24" creationId="{7D525D05-22EF-C126-B544-EE90F00BA7BA}"/>
          </ac:spMkLst>
        </pc:spChg>
        <pc:spChg chg="add mod">
          <ac:chgData name="박민지" userId="8cd2928b-fb69-4a34-b7ec-bae7cef32d1f" providerId="ADAL" clId="{C601E237-A7CD-4E35-89FA-295415533D17}" dt="2022-08-31T16:12:11.086" v="4111" actId="2085"/>
          <ac:spMkLst>
            <pc:docMk/>
            <pc:sldMk cId="4178130229" sldId="356"/>
            <ac:spMk id="25" creationId="{3B9771E5-175B-6785-DE8A-34A20E389B53}"/>
          </ac:spMkLst>
        </pc:spChg>
        <pc:spChg chg="add mod">
          <ac:chgData name="박민지" userId="8cd2928b-fb69-4a34-b7ec-bae7cef32d1f" providerId="ADAL" clId="{C601E237-A7CD-4E35-89FA-295415533D17}" dt="2022-08-30T17:40:25.899" v="2683" actId="1076"/>
          <ac:spMkLst>
            <pc:docMk/>
            <pc:sldMk cId="4178130229" sldId="356"/>
            <ac:spMk id="26" creationId="{B98A0D92-1057-ADE0-754C-F6C579B7C869}"/>
          </ac:spMkLst>
        </pc:spChg>
        <pc:spChg chg="mod">
          <ac:chgData name="박민지" userId="8cd2928b-fb69-4a34-b7ec-bae7cef32d1f" providerId="ADAL" clId="{C601E237-A7CD-4E35-89FA-295415533D17}" dt="2022-08-30T17:38:51.507" v="2681" actId="1076"/>
          <ac:spMkLst>
            <pc:docMk/>
            <pc:sldMk cId="4178130229" sldId="356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30T17:38:57.651" v="2682" actId="1076"/>
          <ac:spMkLst>
            <pc:docMk/>
            <pc:sldMk cId="4178130229" sldId="356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30T19:25:18.386" v="2982" actId="1076"/>
          <ac:spMkLst>
            <pc:docMk/>
            <pc:sldMk cId="4178130229" sldId="356"/>
            <ac:spMk id="30" creationId="{D8E4D063-FF3B-F4B6-E13F-8FEA76ED761B}"/>
          </ac:spMkLst>
        </pc:spChg>
        <pc:spChg chg="add mod">
          <ac:chgData name="박민지" userId="8cd2928b-fb69-4a34-b7ec-bae7cef32d1f" providerId="ADAL" clId="{C601E237-A7CD-4E35-89FA-295415533D17}" dt="2022-08-30T19:24:52.046" v="2971" actId="1076"/>
          <ac:spMkLst>
            <pc:docMk/>
            <pc:sldMk cId="4178130229" sldId="356"/>
            <ac:spMk id="31" creationId="{9A627056-6773-F862-9566-6C4ACB76C8F5}"/>
          </ac:spMkLst>
        </pc:spChg>
        <pc:spChg chg="add mod">
          <ac:chgData name="박민지" userId="8cd2928b-fb69-4a34-b7ec-bae7cef32d1f" providerId="ADAL" clId="{C601E237-A7CD-4E35-89FA-295415533D17}" dt="2022-08-30T17:40:54.627" v="2690" actId="1076"/>
          <ac:spMkLst>
            <pc:docMk/>
            <pc:sldMk cId="4178130229" sldId="356"/>
            <ac:spMk id="32" creationId="{F8C489D8-CB48-8893-4AD1-BFC309B83A39}"/>
          </ac:spMkLst>
        </pc:spChg>
        <pc:spChg chg="del mod">
          <ac:chgData name="박민지" userId="8cd2928b-fb69-4a34-b7ec-bae7cef32d1f" providerId="ADAL" clId="{C601E237-A7CD-4E35-89FA-295415533D17}" dt="2022-08-30T17:33:43.875" v="2500" actId="478"/>
          <ac:spMkLst>
            <pc:docMk/>
            <pc:sldMk cId="4178130229" sldId="356"/>
            <ac:spMk id="33" creationId="{87A0A2C1-02EA-020C-63EB-0C90B80FC7C2}"/>
          </ac:spMkLst>
        </pc:spChg>
        <pc:spChg chg="add mod">
          <ac:chgData name="박민지" userId="8cd2928b-fb69-4a34-b7ec-bae7cef32d1f" providerId="ADAL" clId="{C601E237-A7CD-4E35-89FA-295415533D17}" dt="2022-08-30T19:24:56.267" v="2973" actId="1076"/>
          <ac:spMkLst>
            <pc:docMk/>
            <pc:sldMk cId="4178130229" sldId="356"/>
            <ac:spMk id="34" creationId="{E81A104C-9F85-012B-4C54-F5FAEFEE3F02}"/>
          </ac:spMkLst>
        </pc:spChg>
        <pc:spChg chg="add mod">
          <ac:chgData name="박민지" userId="8cd2928b-fb69-4a34-b7ec-bae7cef32d1f" providerId="ADAL" clId="{C601E237-A7CD-4E35-89FA-295415533D17}" dt="2022-08-30T19:25:11.277" v="2980" actId="1076"/>
          <ac:spMkLst>
            <pc:docMk/>
            <pc:sldMk cId="4178130229" sldId="356"/>
            <ac:spMk id="35" creationId="{7EF428A2-FBA9-648F-D842-0FCAAD7A3251}"/>
          </ac:spMkLst>
        </pc:spChg>
        <pc:spChg chg="add mod">
          <ac:chgData name="박민지" userId="8cd2928b-fb69-4a34-b7ec-bae7cef32d1f" providerId="ADAL" clId="{C601E237-A7CD-4E35-89FA-295415533D17}" dt="2022-08-31T09:57:17.374" v="3511"/>
          <ac:spMkLst>
            <pc:docMk/>
            <pc:sldMk cId="4178130229" sldId="356"/>
            <ac:spMk id="37" creationId="{CE1D85C6-8503-C9E0-62D2-1DA9F64A66E7}"/>
          </ac:spMkLst>
        </pc:spChg>
        <pc:spChg chg="add mod">
          <ac:chgData name="박민지" userId="8cd2928b-fb69-4a34-b7ec-bae7cef32d1f" providerId="ADAL" clId="{C601E237-A7CD-4E35-89FA-295415533D17}" dt="2022-08-30T19:28:10.904" v="3004"/>
          <ac:spMkLst>
            <pc:docMk/>
            <pc:sldMk cId="4178130229" sldId="356"/>
            <ac:spMk id="38" creationId="{49191DBC-767E-6086-A4E6-AA8F895AA9BC}"/>
          </ac:spMkLst>
        </pc:spChg>
        <pc:spChg chg="add mod">
          <ac:chgData name="박민지" userId="8cd2928b-fb69-4a34-b7ec-bae7cef32d1f" providerId="ADAL" clId="{C601E237-A7CD-4E35-89FA-295415533D17}" dt="2022-08-31T09:55:58.896" v="3498" actId="571"/>
          <ac:spMkLst>
            <pc:docMk/>
            <pc:sldMk cId="4178130229" sldId="356"/>
            <ac:spMk id="39" creationId="{CC90428C-8D93-841C-FD81-4D46B7CBAC29}"/>
          </ac:spMkLst>
        </pc:spChg>
        <pc:picChg chg="mod">
          <ac:chgData name="박민지" userId="8cd2928b-fb69-4a34-b7ec-bae7cef32d1f" providerId="ADAL" clId="{C601E237-A7CD-4E35-89FA-295415533D17}" dt="2022-08-30T19:25:13.802" v="2981" actId="1076"/>
          <ac:picMkLst>
            <pc:docMk/>
            <pc:sldMk cId="4178130229" sldId="356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30T19:24:52.046" v="2971" actId="1076"/>
          <ac:picMkLst>
            <pc:docMk/>
            <pc:sldMk cId="4178130229" sldId="356"/>
            <ac:picMk id="8" creationId="{C000D68C-CCB1-06FE-788D-0A12A343B03F}"/>
          </ac:picMkLst>
        </pc:picChg>
        <pc:cxnChg chg="add del mod">
          <ac:chgData name="박민지" userId="8cd2928b-fb69-4a34-b7ec-bae7cef32d1f" providerId="ADAL" clId="{C601E237-A7CD-4E35-89FA-295415533D17}" dt="2022-08-30T19:28:14.387" v="3005" actId="478"/>
          <ac:cxnSpMkLst>
            <pc:docMk/>
            <pc:sldMk cId="4178130229" sldId="356"/>
            <ac:cxnSpMk id="36" creationId="{443855DD-7E91-0A56-DE25-9407B20F0281}"/>
          </ac:cxnSpMkLst>
        </pc:cxnChg>
      </pc:sldChg>
      <pc:sldChg chg="add del">
        <pc:chgData name="박민지" userId="8cd2928b-fb69-4a34-b7ec-bae7cef32d1f" providerId="ADAL" clId="{C601E237-A7CD-4E35-89FA-295415533D17}" dt="2022-08-31T16:42:42.907" v="4443" actId="47"/>
        <pc:sldMkLst>
          <pc:docMk/>
          <pc:sldMk cId="1524155604" sldId="357"/>
        </pc:sldMkLst>
      </pc:sldChg>
      <pc:sldChg chg="add del">
        <pc:chgData name="박민지" userId="8cd2928b-fb69-4a34-b7ec-bae7cef32d1f" providerId="ADAL" clId="{C601E237-A7CD-4E35-89FA-295415533D17}" dt="2022-08-27T06:13:04.552" v="2053"/>
        <pc:sldMkLst>
          <pc:docMk/>
          <pc:sldMk cId="2162480749" sldId="357"/>
        </pc:sldMkLst>
      </pc:sldChg>
      <pc:sldChg chg="add del">
        <pc:chgData name="박민지" userId="8cd2928b-fb69-4a34-b7ec-bae7cef32d1f" providerId="ADAL" clId="{C601E237-A7CD-4E35-89FA-295415533D17}" dt="2022-08-27T06:19:28.128" v="2063"/>
        <pc:sldMkLst>
          <pc:docMk/>
          <pc:sldMk cId="1796945468" sldId="358"/>
        </pc:sldMkLst>
      </pc:sldChg>
      <pc:sldChg chg="addSp del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35958956" sldId="358"/>
        </pc:sldMkLst>
        <pc:picChg chg="add del">
          <ac:chgData name="박민지" userId="8cd2928b-fb69-4a34-b7ec-bae7cef32d1f" providerId="ADAL" clId="{C601E237-A7CD-4E35-89FA-295415533D17}" dt="2022-08-27T06:19:38.951" v="2066" actId="478"/>
          <ac:picMkLst>
            <pc:docMk/>
            <pc:sldMk cId="2335958956" sldId="358"/>
            <ac:picMk id="18" creationId="{15163E70-30CE-475C-D395-86CD640CC0BE}"/>
          </ac:picMkLst>
        </pc:pic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924416826" sldId="359"/>
        </pc:sldMkLst>
        <pc:spChg chg="del mod">
          <ac:chgData name="박민지" userId="8cd2928b-fb69-4a34-b7ec-bae7cef32d1f" providerId="ADAL" clId="{C601E237-A7CD-4E35-89FA-295415533D17}" dt="2022-08-27T06:30:50.712" v="2093" actId="478"/>
          <ac:spMkLst>
            <pc:docMk/>
            <pc:sldMk cId="2924416826" sldId="359"/>
            <ac:spMk id="2" creationId="{CF3149CB-BD97-A488-A640-2D97E50B80F4}"/>
          </ac:spMkLst>
        </pc:spChg>
        <pc:spChg chg="add mod">
          <ac:chgData name="박민지" userId="8cd2928b-fb69-4a34-b7ec-bae7cef32d1f" providerId="ADAL" clId="{C601E237-A7CD-4E35-89FA-295415533D17}" dt="2022-08-27T06:31:16.143" v="2102" actId="14100"/>
          <ac:spMkLst>
            <pc:docMk/>
            <pc:sldMk cId="2924416826" sldId="359"/>
            <ac:spMk id="3" creationId="{AF5E58E6-6FA8-992E-028B-07A8450A9CFB}"/>
          </ac:spMkLst>
        </pc:spChg>
        <pc:spChg chg="add mod">
          <ac:chgData name="박민지" userId="8cd2928b-fb69-4a34-b7ec-bae7cef32d1f" providerId="ADAL" clId="{C601E237-A7CD-4E35-89FA-295415533D17}" dt="2022-08-29T15:56:47.697" v="2450" actId="14100"/>
          <ac:spMkLst>
            <pc:docMk/>
            <pc:sldMk cId="2924416826" sldId="359"/>
            <ac:spMk id="4" creationId="{8C2768FB-BB68-57F9-E905-093C01B2993D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5" creationId="{AB251136-4D6A-1614-868D-878FFD399227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6" creationId="{CAC974DE-11AE-2252-BB75-F628364FB809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8" creationId="{5EDB5450-27B7-2AF5-0C56-49D6E5CBFE75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0" creationId="{DAE65E33-E9F5-59E5-C118-BDCC155EAD97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1" creationId="{808EDAF1-471C-5604-8F56-FF8AAEE7F987}"/>
          </ac:spMkLst>
        </pc:spChg>
        <pc:spChg chg="add mod">
          <ac:chgData name="박민지" userId="8cd2928b-fb69-4a34-b7ec-bae7cef32d1f" providerId="ADAL" clId="{C601E237-A7CD-4E35-89FA-295415533D17}" dt="2022-08-29T15:56:05.998" v="2406" actId="1076"/>
          <ac:spMkLst>
            <pc:docMk/>
            <pc:sldMk cId="2924416826" sldId="359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27T06:35:19.335" v="2320" actId="21"/>
          <ac:spMkLst>
            <pc:docMk/>
            <pc:sldMk cId="2924416826" sldId="359"/>
            <ac:spMk id="14" creationId="{555ED03F-2AAF-6B73-FB09-FC51C8CAF7CF}"/>
          </ac:spMkLst>
        </pc:spChg>
        <pc:spChg chg="mod">
          <ac:chgData name="박민지" userId="8cd2928b-fb69-4a34-b7ec-bae7cef32d1f" providerId="ADAL" clId="{C601E237-A7CD-4E35-89FA-295415533D17}" dt="2022-08-29T15:55:01.151" v="2384" actId="14100"/>
          <ac:spMkLst>
            <pc:docMk/>
            <pc:sldMk cId="2924416826" sldId="359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29T15:55:03.873" v="2385" actId="1076"/>
          <ac:spMkLst>
            <pc:docMk/>
            <pc:sldMk cId="2924416826" sldId="359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7T07:16:27.673" v="2347" actId="478"/>
          <ac:spMkLst>
            <pc:docMk/>
            <pc:sldMk cId="2924416826" sldId="359"/>
            <ac:spMk id="17" creationId="{C11FB617-29E4-2780-386C-C4E88E011E91}"/>
          </ac:spMkLst>
        </pc:spChg>
        <pc:spChg chg="mod">
          <ac:chgData name="박민지" userId="8cd2928b-fb69-4a34-b7ec-bae7cef32d1f" providerId="ADAL" clId="{C601E237-A7CD-4E35-89FA-295415533D17}" dt="2022-08-30T18:20:51.402" v="2751" actId="1076"/>
          <ac:spMkLst>
            <pc:docMk/>
            <pc:sldMk cId="2924416826" sldId="359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8:20:47.446" v="2749" actId="14100"/>
          <ac:spMkLst>
            <pc:docMk/>
            <pc:sldMk cId="2924416826" sldId="359"/>
            <ac:spMk id="21" creationId="{20C2D8B5-98B8-E40B-122D-E587EDF51BC2}"/>
          </ac:spMkLst>
        </pc:spChg>
        <pc:spChg chg="add mod">
          <ac:chgData name="박민지" userId="8cd2928b-fb69-4a34-b7ec-bae7cef32d1f" providerId="ADAL" clId="{C601E237-A7CD-4E35-89FA-295415533D17}" dt="2022-08-30T18:20:41.916" v="2747" actId="14100"/>
          <ac:spMkLst>
            <pc:docMk/>
            <pc:sldMk cId="2924416826" sldId="359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29T15:55:07.372" v="2386" actId="478"/>
          <ac:spMkLst>
            <pc:docMk/>
            <pc:sldMk cId="2924416826" sldId="359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9T15:55:08.036" v="2387" actId="478"/>
          <ac:spMkLst>
            <pc:docMk/>
            <pc:sldMk cId="2924416826" sldId="359"/>
            <ac:spMk id="25" creationId="{454E53D3-1646-CF3C-3DC4-6AB134B6224C}"/>
          </ac:spMkLst>
        </pc:spChg>
        <pc:spChg chg="add del mod">
          <ac:chgData name="박민지" userId="8cd2928b-fb69-4a34-b7ec-bae7cef32d1f" providerId="ADAL" clId="{C601E237-A7CD-4E35-89FA-295415533D17}" dt="2022-08-30T18:19:44.376" v="2727" actId="478"/>
          <ac:spMkLst>
            <pc:docMk/>
            <pc:sldMk cId="2924416826" sldId="359"/>
            <ac:spMk id="26" creationId="{132E3A78-09D1-1254-FF84-2E57B28BBD9B}"/>
          </ac:spMkLst>
        </pc:spChg>
        <pc:spChg chg="add del mod">
          <ac:chgData name="박민지" userId="8cd2928b-fb69-4a34-b7ec-bae7cef32d1f" providerId="ADAL" clId="{C601E237-A7CD-4E35-89FA-295415533D17}" dt="2022-08-29T15:55:42.514" v="2399"/>
          <ac:spMkLst>
            <pc:docMk/>
            <pc:sldMk cId="2924416826" sldId="359"/>
            <ac:spMk id="27" creationId="{B11769DA-D159-1B54-7CD7-25B1868A6C9E}"/>
          </ac:spMkLst>
        </pc:spChg>
        <pc:spChg chg="add del mod">
          <ac:chgData name="박민지" userId="8cd2928b-fb69-4a34-b7ec-bae7cef32d1f" providerId="ADAL" clId="{C601E237-A7CD-4E35-89FA-295415533D17}" dt="2022-08-30T18:20:22.310" v="2741" actId="478"/>
          <ac:spMkLst>
            <pc:docMk/>
            <pc:sldMk cId="2924416826" sldId="359"/>
            <ac:spMk id="28" creationId="{A1C63EE2-4D2A-613B-C89A-6C0D4CCFE6EF}"/>
          </ac:spMkLst>
        </pc:spChg>
        <pc:spChg chg="mod">
          <ac:chgData name="박민지" userId="8cd2928b-fb69-4a34-b7ec-bae7cef32d1f" providerId="ADAL" clId="{C601E237-A7CD-4E35-89FA-295415533D17}" dt="2022-08-30T18:20:44.402" v="2748" actId="1076"/>
          <ac:spMkLst>
            <pc:docMk/>
            <pc:sldMk cId="2924416826" sldId="359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30T18:20:22.991" v="2742" actId="478"/>
          <ac:spMkLst>
            <pc:docMk/>
            <pc:sldMk cId="2924416826" sldId="359"/>
            <ac:spMk id="30" creationId="{B8213596-D3D8-59BB-E9B4-024775E4D1D6}"/>
          </ac:spMkLst>
        </pc:spChg>
        <pc:spChg chg="mod">
          <ac:chgData name="박민지" userId="8cd2928b-fb69-4a34-b7ec-bae7cef32d1f" providerId="ADAL" clId="{C601E237-A7CD-4E35-89FA-295415533D17}" dt="2022-08-30T18:20:31.751" v="2744" actId="1076"/>
          <ac:spMkLst>
            <pc:docMk/>
            <pc:sldMk cId="2924416826" sldId="359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8:20:57.372" v="2753" actId="1076"/>
          <ac:spMkLst>
            <pc:docMk/>
            <pc:sldMk cId="2924416826" sldId="359"/>
            <ac:spMk id="35" creationId="{49ADD10D-EBA9-B078-13F8-472EB9DD8076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6" creationId="{963B63A4-5445-F897-07EE-17DA432C99D3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30T18:21:02.199" v="2755" actId="1076"/>
          <ac:spMkLst>
            <pc:docMk/>
            <pc:sldMk cId="2924416826" sldId="359"/>
            <ac:spMk id="38" creationId="{A5333303-8A95-26A7-1019-D2FE16396D62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9T15:55:26.922" v="2393" actId="478"/>
          <ac:spMkLst>
            <pc:docMk/>
            <pc:sldMk cId="2924416826" sldId="359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9T15:55:27.587" v="2394" actId="478"/>
          <ac:spMkLst>
            <pc:docMk/>
            <pc:sldMk cId="2924416826" sldId="359"/>
            <ac:spMk id="59" creationId="{3C04E235-2294-A2FE-7CE7-48B43ABE86D3}"/>
          </ac:spMkLst>
        </pc:spChg>
        <pc:picChg chg="add del mod ord">
          <ac:chgData name="박민지" userId="8cd2928b-fb69-4a34-b7ec-bae7cef32d1f" providerId="ADAL" clId="{C601E237-A7CD-4E35-89FA-295415533D17}" dt="2022-08-30T18:19:42.103" v="2725" actId="478"/>
          <ac:picMkLst>
            <pc:docMk/>
            <pc:sldMk cId="2924416826" sldId="359"/>
            <ac:picMk id="20" creationId="{4E18A8E1-FE77-4925-4020-56F2A3DF00B9}"/>
          </ac:picMkLst>
        </pc:picChg>
        <pc:picChg chg="del mod">
          <ac:chgData name="박민지" userId="8cd2928b-fb69-4a34-b7ec-bae7cef32d1f" providerId="ADAL" clId="{C601E237-A7CD-4E35-89FA-295415533D17}" dt="2022-08-29T15:54:49.388" v="2379" actId="478"/>
          <ac:picMkLst>
            <pc:docMk/>
            <pc:sldMk cId="2924416826" sldId="359"/>
            <ac:picMk id="23" creationId="{37D2413C-2DE9-9056-254F-D17437A4E707}"/>
          </ac:picMkLst>
        </pc:picChg>
        <pc:picChg chg="add mod ord modCrop">
          <ac:chgData name="박민지" userId="8cd2928b-fb69-4a34-b7ec-bae7cef32d1f" providerId="ADAL" clId="{C601E237-A7CD-4E35-89FA-295415533D17}" dt="2022-08-30T18:20:26.625" v="2743" actId="1076"/>
          <ac:picMkLst>
            <pc:docMk/>
            <pc:sldMk cId="2924416826" sldId="359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27T06:30:57.224" v="2096" actId="478"/>
          <ac:cxnSpMkLst>
            <pc:docMk/>
            <pc:sldMk cId="2924416826" sldId="359"/>
            <ac:cxnSpMk id="32" creationId="{0BBE7547-4A8D-4892-6732-7BE94FE01CD9}"/>
          </ac:cxnSpMkLst>
        </pc:cxnChg>
        <pc:cxnChg chg="mod">
          <ac:chgData name="박민지" userId="8cd2928b-fb69-4a34-b7ec-bae7cef32d1f" providerId="ADAL" clId="{C601E237-A7CD-4E35-89FA-295415533D17}" dt="2022-08-29T15:55:36.696" v="2396" actId="1076"/>
          <ac:cxnSpMkLst>
            <pc:docMk/>
            <pc:sldMk cId="2924416826" sldId="359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0T18:20:37.138" v="2745" actId="1076"/>
          <ac:cxnSpMkLst>
            <pc:docMk/>
            <pc:sldMk cId="2924416826" sldId="359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3551925062" sldId="360"/>
        </pc:sldMkLst>
        <pc:spChg chg="add del mod">
          <ac:chgData name="박민지" userId="8cd2928b-fb69-4a34-b7ec-bae7cef32d1f" providerId="ADAL" clId="{C601E237-A7CD-4E35-89FA-295415533D17}" dt="2022-08-30T19:03:12.161" v="2758" actId="478"/>
          <ac:spMkLst>
            <pc:docMk/>
            <pc:sldMk cId="3551925062" sldId="360"/>
            <ac:spMk id="2" creationId="{20F5D7DA-78F7-89C8-F1A7-4D56CC07136A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9" creationId="{AFFDC5E1-FCC0-CE94-5DB8-5FE6B51CC270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2" creationId="{65C2334F-1340-4AE1-29D0-917472B4DC9A}"/>
          </ac:spMkLst>
        </pc:spChg>
        <pc:spChg chg="add mod">
          <ac:chgData name="박민지" userId="8cd2928b-fb69-4a34-b7ec-bae7cef32d1f" providerId="ADAL" clId="{C601E237-A7CD-4E35-89FA-295415533D17}" dt="2022-08-30T19:05:56.817" v="2847" actId="20577"/>
          <ac:spMkLst>
            <pc:docMk/>
            <pc:sldMk cId="3551925062" sldId="360"/>
            <ac:spMk id="14" creationId="{242A0B42-6B01-728A-E1E5-68FDDF163BAE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5" creationId="{43E6C3EE-1DC3-35B1-FDC8-27C3C363035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27T06:35:28.808" v="2323" actId="21"/>
          <ac:spMkLst>
            <pc:docMk/>
            <pc:sldMk cId="3551925062" sldId="360"/>
            <ac:spMk id="17" creationId="{C11FB617-29E4-2780-386C-C4E88E011E9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9" creationId="{04748C16-588E-821C-D04E-4A74FE8EBAD6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9:06:22.981" v="2861" actId="1076"/>
          <ac:spMkLst>
            <pc:docMk/>
            <pc:sldMk cId="3551925062" sldId="360"/>
            <ac:spMk id="32" creationId="{B8ABFAAC-CCFC-94D2-7302-132EC44E6A9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9" creationId="{3C04E235-2294-A2FE-7CE7-48B43ABE86D3}"/>
          </ac:spMkLst>
        </pc:spChg>
        <pc:picChg chg="add mod">
          <ac:chgData name="박민지" userId="8cd2928b-fb69-4a34-b7ec-bae7cef32d1f" providerId="ADAL" clId="{C601E237-A7CD-4E35-89FA-295415533D17}" dt="2022-08-30T19:03:13.106" v="2759" actId="1076"/>
          <ac:picMkLst>
            <pc:docMk/>
            <pc:sldMk cId="3551925062" sldId="360"/>
            <ac:picMk id="11" creationId="{D3BDD58F-84A4-1521-47D9-B9E6F468E77A}"/>
          </ac:picMkLst>
        </pc:picChg>
        <pc:picChg chg="del">
          <ac:chgData name="박민지" userId="8cd2928b-fb69-4a34-b7ec-bae7cef32d1f" providerId="ADAL" clId="{C601E237-A7CD-4E35-89FA-295415533D17}" dt="2022-08-27T06:35:31.604" v="2324" actId="478"/>
          <ac:picMkLst>
            <pc:docMk/>
            <pc:sldMk cId="3551925062" sldId="360"/>
            <ac:picMk id="23" creationId="{37D2413C-2DE9-9056-254F-D17437A4E707}"/>
          </ac:picMkLst>
        </pc:picChg>
        <pc:cxnChg chg="add mod">
          <ac:chgData name="박민지" userId="8cd2928b-fb69-4a34-b7ec-bae7cef32d1f" providerId="ADAL" clId="{C601E237-A7CD-4E35-89FA-295415533D17}" dt="2022-08-30T19:05:32.481" v="2839" actId="14100"/>
          <ac:cxnSpMkLst>
            <pc:docMk/>
            <pc:sldMk cId="3551925062" sldId="360"/>
            <ac:cxnSpMk id="19" creationId="{542DB7C0-4DC5-203E-84AD-E221B6A4FA8B}"/>
          </ac:cxnSpMkLst>
        </pc:cxnChg>
        <pc:cxnChg chg="add del mod">
          <ac:chgData name="박민지" userId="8cd2928b-fb69-4a34-b7ec-bae7cef32d1f" providerId="ADAL" clId="{C601E237-A7CD-4E35-89FA-295415533D17}" dt="2022-08-30T19:05:29.242" v="2838"/>
          <ac:cxnSpMkLst>
            <pc:docMk/>
            <pc:sldMk cId="3551925062" sldId="360"/>
            <ac:cxnSpMk id="22" creationId="{F457212F-771A-1704-C49C-552FD3295F1C}"/>
          </ac:cxnSpMkLst>
        </pc:cxnChg>
        <pc:cxnChg chg="add mod">
          <ac:chgData name="박민지" userId="8cd2928b-fb69-4a34-b7ec-bae7cef32d1f" providerId="ADAL" clId="{C601E237-A7CD-4E35-89FA-295415533D17}" dt="2022-08-30T19:05:38.473" v="2841" actId="1076"/>
          <ac:cxnSpMkLst>
            <pc:docMk/>
            <pc:sldMk cId="3551925062" sldId="360"/>
            <ac:cxnSpMk id="27" creationId="{8C538C43-9F83-5009-3CE7-58381DB56DA3}"/>
          </ac:cxnSpMkLst>
        </pc:cxnChg>
        <pc:cxnChg chg="add mod">
          <ac:chgData name="박민지" userId="8cd2928b-fb69-4a34-b7ec-bae7cef32d1f" providerId="ADAL" clId="{C601E237-A7CD-4E35-89FA-295415533D17}" dt="2022-08-30T19:05:45.633" v="2843" actId="1076"/>
          <ac:cxnSpMkLst>
            <pc:docMk/>
            <pc:sldMk cId="3551925062" sldId="360"/>
            <ac:cxnSpMk id="28" creationId="{7A770573-9EDF-082F-4D70-C65A7E72ECDA}"/>
          </ac:cxnSpMkLst>
        </pc:cxnChg>
        <pc:cxnChg chg="add mod">
          <ac:chgData name="박민지" userId="8cd2928b-fb69-4a34-b7ec-bae7cef32d1f" providerId="ADAL" clId="{C601E237-A7CD-4E35-89FA-295415533D17}" dt="2022-08-30T19:05:49.532" v="2845" actId="1076"/>
          <ac:cxnSpMkLst>
            <pc:docMk/>
            <pc:sldMk cId="3551925062" sldId="360"/>
            <ac:cxnSpMk id="30" creationId="{DCE2736D-B673-0511-D6BB-A77A800205C8}"/>
          </ac:cxnSpMkLst>
        </pc:cxnChg>
        <pc:cxnChg chg="add mod">
          <ac:chgData name="박민지" userId="8cd2928b-fb69-4a34-b7ec-bae7cef32d1f" providerId="ADAL" clId="{C601E237-A7CD-4E35-89FA-295415533D17}" dt="2022-08-30T19:06:39.097" v="2865" actId="208"/>
          <ac:cxnSpMkLst>
            <pc:docMk/>
            <pc:sldMk cId="3551925062" sldId="360"/>
            <ac:cxnSpMk id="34" creationId="{1BF2EB07-E926-F0C9-F0BD-95368E733CA0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52" creationId="{3ED4CF7E-23DB-F919-FD7A-32E8B22D81F0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15:53.241" v="4146" actId="1076"/>
        <pc:sldMkLst>
          <pc:docMk/>
          <pc:sldMk cId="574075779" sldId="361"/>
        </pc:sldMkLst>
        <pc:spChg chg="mod">
          <ac:chgData name="박민지" userId="8cd2928b-fb69-4a34-b7ec-bae7cef32d1f" providerId="ADAL" clId="{C601E237-A7CD-4E35-89FA-295415533D17}" dt="2022-08-31T16:11:33.615" v="4088" actId="20577"/>
          <ac:spMkLst>
            <pc:docMk/>
            <pc:sldMk cId="574075779" sldId="361"/>
            <ac:spMk id="4" creationId="{23C20776-EAA6-5280-4522-390D875F17DF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0:06:44.793" v="3767"/>
          <ac:spMkLst>
            <pc:docMk/>
            <pc:sldMk cId="574075779" sldId="361"/>
            <ac:spMk id="12" creationId="{9736ED3C-8C7B-AE38-B16E-2D89866674E3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5" creationId="{4294F4A1-D7BC-93E1-70CE-6EED8045634D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6" creationId="{85BF4B89-7FCC-9CDB-541A-16E5BECD8B30}"/>
          </ac:spMkLst>
        </pc:spChg>
        <pc:spChg chg="add del mod">
          <ac:chgData name="박민지" userId="8cd2928b-fb69-4a34-b7ec-bae7cef32d1f" providerId="ADAL" clId="{C601E237-A7CD-4E35-89FA-295415533D17}" dt="2022-08-31T16:15:17.162" v="4138" actId="21"/>
          <ac:spMkLst>
            <pc:docMk/>
            <pc:sldMk cId="574075779" sldId="361"/>
            <ac:spMk id="17" creationId="{FE0711CF-74DE-1306-F340-7AA8F5EEBBD6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8" creationId="{8A31D774-76AA-DAC4-4E6C-2E7A121F4907}"/>
          </ac:spMkLst>
        </pc:spChg>
        <pc:spChg chg="mod">
          <ac:chgData name="박민지" userId="8cd2928b-fb69-4a34-b7ec-bae7cef32d1f" providerId="ADAL" clId="{C601E237-A7CD-4E35-89FA-295415533D17}" dt="2022-08-31T10:17:37.091" v="3871" actId="1076"/>
          <ac:spMkLst>
            <pc:docMk/>
            <pc:sldMk cId="574075779" sldId="361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1T16:15:34.186" v="4145" actId="1076"/>
          <ac:spMkLst>
            <pc:docMk/>
            <pc:sldMk cId="574075779" sldId="361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1T10:17:55.812" v="3874" actId="478"/>
          <ac:spMkLst>
            <pc:docMk/>
            <pc:sldMk cId="574075779" sldId="361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1T10:17:52.562" v="3872" actId="478"/>
          <ac:spMkLst>
            <pc:docMk/>
            <pc:sldMk cId="574075779" sldId="361"/>
            <ac:spMk id="38" creationId="{9F8FE393-FD71-E47B-76CB-9408C83F13A1}"/>
          </ac:spMkLst>
        </pc:spChg>
        <pc:spChg chg="mod">
          <ac:chgData name="박민지" userId="8cd2928b-fb69-4a34-b7ec-bae7cef32d1f" providerId="ADAL" clId="{C601E237-A7CD-4E35-89FA-295415533D17}" dt="2022-08-31T16:10:06.052" v="4082"/>
          <ac:spMkLst>
            <pc:docMk/>
            <pc:sldMk cId="574075779" sldId="361"/>
            <ac:spMk id="58" creationId="{734872B5-A4F9-657F-BBA4-116355FE0A45}"/>
          </ac:spMkLst>
        </pc:spChg>
        <pc:spChg chg="mod">
          <ac:chgData name="박민지" userId="8cd2928b-fb69-4a34-b7ec-bae7cef32d1f" providerId="ADAL" clId="{C601E237-A7CD-4E35-89FA-295415533D17}" dt="2022-08-31T10:18:26.534" v="3884" actId="14100"/>
          <ac:spMkLst>
            <pc:docMk/>
            <pc:sldMk cId="574075779" sldId="361"/>
            <ac:spMk id="59" creationId="{97B41952-04ED-AC97-69F0-57A3714C58B5}"/>
          </ac:spMkLst>
        </pc:spChg>
        <pc:picChg chg="add mod">
          <ac:chgData name="박민지" userId="8cd2928b-fb69-4a34-b7ec-bae7cef32d1f" providerId="ADAL" clId="{C601E237-A7CD-4E35-89FA-295415533D17}" dt="2022-08-31T16:15:53.241" v="4146" actId="1076"/>
          <ac:picMkLst>
            <pc:docMk/>
            <pc:sldMk cId="574075779" sldId="361"/>
            <ac:picMk id="2" creationId="{EF051C6A-64AE-0CA3-4AFD-1EC613C14CEF}"/>
          </ac:picMkLst>
        </pc:picChg>
        <pc:picChg chg="del">
          <ac:chgData name="박민지" userId="8cd2928b-fb69-4a34-b7ec-bae7cef32d1f" providerId="ADAL" clId="{C601E237-A7CD-4E35-89FA-295415533D17}" dt="2022-08-31T10:18:03.262" v="3877" actId="478"/>
          <ac:picMkLst>
            <pc:docMk/>
            <pc:sldMk cId="574075779" sldId="361"/>
            <ac:picMk id="3" creationId="{1457FFCB-8361-BC6D-80A0-354153ACE152}"/>
          </ac:picMkLst>
        </pc:pic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5" creationId="{EA017437-1E28-D5AE-A954-82A423924608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6" creationId="{B80ED570-9863-A995-49A8-663F389AAA7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8" creationId="{9215B7A9-BB7F-E5A7-57B2-B78552ECC1E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9" creationId="{8B37E734-D128-5FDB-CB72-4E654181B336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11" creationId="{B535CE3F-A869-26DD-4D63-CFB6CA162D84}"/>
          </ac:cxnSpMkLst>
        </pc:cxnChg>
        <pc:cxnChg chg="del mod">
          <ac:chgData name="박민지" userId="8cd2928b-fb69-4a34-b7ec-bae7cef32d1f" providerId="ADAL" clId="{C601E237-A7CD-4E35-89FA-295415533D17}" dt="2022-08-31T10:17:53.290" v="3873" actId="478"/>
          <ac:cxnSpMkLst>
            <pc:docMk/>
            <pc:sldMk cId="574075779" sldId="361"/>
            <ac:cxnSpMk id="42" creationId="{AC2CD89C-2162-7368-8EED-FECBA9B72D46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41:26.445" v="4425" actId="208"/>
        <pc:sldMkLst>
          <pc:docMk/>
          <pc:sldMk cId="3359715769" sldId="362"/>
        </pc:sldMkLst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2" creationId="{D330500C-8DF6-CC11-8800-1E81901CB787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0" creationId="{CBEF753F-39FE-B3F9-FAD0-5131C8C65B65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1" creationId="{FA99EEF9-1182-C2FE-9C75-14EC2ECB7146}"/>
          </ac:spMkLst>
        </pc:spChg>
        <pc:spChg chg="del">
          <ac:chgData name="박민지" userId="8cd2928b-fb69-4a34-b7ec-bae7cef32d1f" providerId="ADAL" clId="{C601E237-A7CD-4E35-89FA-295415533D17}" dt="2022-08-30T19:33:11.421" v="3019" actId="478"/>
          <ac:spMkLst>
            <pc:docMk/>
            <pc:sldMk cId="3359715769" sldId="362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4" creationId="{F5C51160-F8B1-8CF8-3E15-6424FF669FEA}"/>
          </ac:spMkLst>
        </pc:spChg>
        <pc:spChg chg="mod">
          <ac:chgData name="박민지" userId="8cd2928b-fb69-4a34-b7ec-bae7cef32d1f" providerId="ADAL" clId="{C601E237-A7CD-4E35-89FA-295415533D17}" dt="2022-08-31T10:01:31.837" v="3732" actId="14100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6" creationId="{89D82199-F49A-ADCE-66EF-AF14C866E096}"/>
          </ac:spMkLst>
        </pc:spChg>
        <pc:spChg chg="add mod">
          <ac:chgData name="박민지" userId="8cd2928b-fb69-4a34-b7ec-bae7cef32d1f" providerId="ADAL" clId="{C601E237-A7CD-4E35-89FA-295415533D17}" dt="2022-08-31T10:05:08.839" v="3742" actId="20577"/>
          <ac:spMkLst>
            <pc:docMk/>
            <pc:sldMk cId="3359715769" sldId="362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9:34:29.537" v="3029"/>
          <ac:spMkLst>
            <pc:docMk/>
            <pc:sldMk cId="3359715769" sldId="362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2" creationId="{9E1C7600-7CFD-689B-8F74-C197B966A2AB}"/>
          </ac:spMkLst>
        </pc:spChg>
        <pc:spChg chg="add mod">
          <ac:chgData name="박민지" userId="8cd2928b-fb69-4a34-b7ec-bae7cef32d1f" providerId="ADAL" clId="{C601E237-A7CD-4E35-89FA-295415533D17}" dt="2022-08-31T10:01:11.236" v="3729" actId="1076"/>
          <ac:spMkLst>
            <pc:docMk/>
            <pc:sldMk cId="3359715769" sldId="362"/>
            <ac:spMk id="23" creationId="{FFB3D3CA-FD11-78F0-96E5-FAAEB62CD323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4" creationId="{B74B581A-69D1-02F6-355E-D19C1F81B39B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5" creationId="{CFAB294A-1DA7-B329-A693-007294D25F3C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C601E237-A7CD-4E35-89FA-295415533D17}" dt="2022-08-31T10:01:26.140" v="3731" actId="13926"/>
          <ac:spMkLst>
            <pc:docMk/>
            <pc:sldMk cId="3359715769" sldId="362"/>
            <ac:spMk id="31" creationId="{0E134AFF-4009-2531-A257-1FD5AABAE801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5" creationId="{49ADD10D-EBA9-B078-13F8-472EB9DD8076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8" creationId="{A5333303-8A95-26A7-1019-D2FE16396D62}"/>
          </ac:spMkLst>
        </pc:spChg>
        <pc:picChg chg="mod">
          <ac:chgData name="박민지" userId="8cd2928b-fb69-4a34-b7ec-bae7cef32d1f" providerId="ADAL" clId="{C601E237-A7CD-4E35-89FA-295415533D17}" dt="2022-08-30T19:34:24.307" v="3028" actId="1076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C601E237-A7CD-4E35-89FA-295415533D17}" dt="2022-08-30T19:33:58.701" v="3024" actId="1076"/>
          <ac:cxnSpMkLst>
            <pc:docMk/>
            <pc:sldMk cId="3359715769" sldId="36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C601E237-A7CD-4E35-89FA-295415533D17}" dt="2022-08-31T10:01:08.798" v="3728" actId="1076"/>
          <ac:cxnSpMkLst>
            <pc:docMk/>
            <pc:sldMk cId="3359715769" sldId="362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1T16:41:21.774" v="4424" actId="208"/>
        <pc:sldMkLst>
          <pc:docMk/>
          <pc:sldMk cId="186225576" sldId="363"/>
        </pc:sldMkLst>
        <pc:spChg chg="add del mod">
          <ac:chgData name="박민지" userId="8cd2928b-fb69-4a34-b7ec-bae7cef32d1f" providerId="ADAL" clId="{C601E237-A7CD-4E35-89FA-295415533D17}" dt="2022-08-31T16:11:46.247" v="4092"/>
          <ac:spMkLst>
            <pc:docMk/>
            <pc:sldMk cId="186225576" sldId="363"/>
            <ac:spMk id="2" creationId="{1E3CF037-7557-3A38-9409-837C73F3DF45}"/>
          </ac:spMkLst>
        </pc:spChg>
        <pc:spChg chg="add mod">
          <ac:chgData name="박민지" userId="8cd2928b-fb69-4a34-b7ec-bae7cef32d1f" providerId="ADAL" clId="{C601E237-A7CD-4E35-89FA-295415533D17}" dt="2022-08-31T16:11:56.043" v="4110"/>
          <ac:spMkLst>
            <pc:docMk/>
            <pc:sldMk cId="186225576" sldId="363"/>
            <ac:spMk id="3" creationId="{18E21313-826D-AAA1-B4ED-2AAB9C23EBE6}"/>
          </ac:spMkLst>
        </pc:spChg>
        <pc:spChg chg="add mod">
          <ac:chgData name="박민지" userId="8cd2928b-fb69-4a34-b7ec-bae7cef32d1f" providerId="ADAL" clId="{C601E237-A7CD-4E35-89FA-295415533D17}" dt="2022-08-31T16:40:43.080" v="4419" actId="1076"/>
          <ac:spMkLst>
            <pc:docMk/>
            <pc:sldMk cId="186225576" sldId="363"/>
            <ac:spMk id="8" creationId="{32639E0A-98FE-ABF4-234A-017CE55BEFB3}"/>
          </ac:spMkLst>
        </pc:spChg>
        <pc:spChg chg="add mod">
          <ac:chgData name="박민지" userId="8cd2928b-fb69-4a34-b7ec-bae7cef32d1f" providerId="ADAL" clId="{C601E237-A7CD-4E35-89FA-295415533D17}" dt="2022-08-31T16:39:45.044" v="4408" actId="14100"/>
          <ac:spMkLst>
            <pc:docMk/>
            <pc:sldMk cId="186225576" sldId="363"/>
            <ac:spMk id="11" creationId="{974B3B63-EBAE-671C-690E-CC09CA6D1872}"/>
          </ac:spMkLst>
        </pc:spChg>
        <pc:spChg chg="add del">
          <ac:chgData name="박민지" userId="8cd2928b-fb69-4a34-b7ec-bae7cef32d1f" providerId="ADAL" clId="{C601E237-A7CD-4E35-89FA-295415533D17}" dt="2022-08-31T16:31:53.825" v="4336" actId="11529"/>
          <ac:spMkLst>
            <pc:docMk/>
            <pc:sldMk cId="186225576" sldId="363"/>
            <ac:spMk id="12" creationId="{28976882-78C7-B139-C81F-B45F1FE4C1B3}"/>
          </ac:spMkLst>
        </pc:spChg>
        <pc:spChg chg="add mod">
          <ac:chgData name="박민지" userId="8cd2928b-fb69-4a34-b7ec-bae7cef32d1f" providerId="ADAL" clId="{C601E237-A7CD-4E35-89FA-295415533D17}" dt="2022-08-31T16:39:51.604" v="4409" actId="14100"/>
          <ac:spMkLst>
            <pc:docMk/>
            <pc:sldMk cId="186225576" sldId="363"/>
            <ac:spMk id="14" creationId="{016307C5-BC16-C047-1CBE-9F58115DC19C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1T16:40:59.036" v="4422" actId="1076"/>
          <ac:spMkLst>
            <pc:docMk/>
            <pc:sldMk cId="186225576" sldId="363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31T16:11:50.434" v="4094" actId="478"/>
          <ac:spMkLst>
            <pc:docMk/>
            <pc:sldMk cId="186225576" sldId="363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18" creationId="{F2F493CF-0BE4-96B3-C8B7-89D5B49155A9}"/>
          </ac:spMkLst>
        </pc:spChg>
        <pc:spChg chg="mod">
          <ac:chgData name="박민지" userId="8cd2928b-fb69-4a34-b7ec-bae7cef32d1f" providerId="ADAL" clId="{C601E237-A7CD-4E35-89FA-295415533D17}" dt="2022-08-31T16:28:16.696" v="4274" actId="1076"/>
          <ac:spMkLst>
            <pc:docMk/>
            <pc:sldMk cId="186225576" sldId="363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3" creationId="{FFB3D3CA-FD11-78F0-96E5-FAAEB62CD323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4" creationId="{B74B581A-69D1-02F6-355E-D19C1F81B39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5" creationId="{CFAB294A-1DA7-B329-A693-007294D25F3C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6" creationId="{2DCB7B0B-FAB1-23D0-A47E-9A360361041F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27" creationId="{54733659-B9A7-0BAA-D413-B8DC3184ADCD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8" creationId="{757F2943-4886-58F0-0D77-14B56A350476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29" creationId="{04748C16-588E-821C-D04E-4A74FE8EBAD6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0" creationId="{2B548844-8EAE-0C32-457E-0FF87975FC4F}"/>
          </ac:spMkLst>
        </pc:spChg>
        <pc:spChg chg="mod">
          <ac:chgData name="박민지" userId="8cd2928b-fb69-4a34-b7ec-bae7cef32d1f" providerId="ADAL" clId="{C601E237-A7CD-4E35-89FA-295415533D17}" dt="2022-08-31T16:38:08.008" v="4393" actId="1076"/>
          <ac:spMkLst>
            <pc:docMk/>
            <pc:sldMk cId="186225576" sldId="363"/>
            <ac:spMk id="31" creationId="{0E134AFF-4009-2531-A257-1FD5AABAE801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32" creationId="{CBA79B76-3233-E3EF-D365-315E405A6E7D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3" creationId="{203EB86F-C71A-BD63-F987-929B5FBC10D0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5" creationId="{49ADD10D-EBA9-B078-13F8-472EB9DD8076}"/>
          </ac:spMkLst>
        </pc:spChg>
        <pc:spChg chg="add mod">
          <ac:chgData name="박민지" userId="8cd2928b-fb69-4a34-b7ec-bae7cef32d1f" providerId="ADAL" clId="{C601E237-A7CD-4E35-89FA-295415533D17}" dt="2022-08-31T16:37:31.187" v="4391" actId="14100"/>
          <ac:spMkLst>
            <pc:docMk/>
            <pc:sldMk cId="186225576" sldId="363"/>
            <ac:spMk id="36" creationId="{9C98897E-C6E4-0589-6632-E62D5AA40FD6}"/>
          </ac:spMkLst>
        </pc:spChg>
        <pc:spChg chg="add mod">
          <ac:chgData name="박민지" userId="8cd2928b-fb69-4a34-b7ec-bae7cef32d1f" providerId="ADAL" clId="{C601E237-A7CD-4E35-89FA-295415533D17}" dt="2022-08-31T16:36:10.730" v="4375" actId="1076"/>
          <ac:spMkLst>
            <pc:docMk/>
            <pc:sldMk cId="186225576" sldId="363"/>
            <ac:spMk id="37" creationId="{C9F335DA-96ED-C82B-99A2-5426CE34BFD4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8" creationId="{A5333303-8A95-26A7-1019-D2FE16396D62}"/>
          </ac:spMkLst>
        </pc:spChg>
        <pc:spChg chg="add mod">
          <ac:chgData name="박민지" userId="8cd2928b-fb69-4a34-b7ec-bae7cef32d1f" providerId="ADAL" clId="{C601E237-A7CD-4E35-89FA-295415533D17}" dt="2022-08-31T16:36:05.439" v="4374" actId="1076"/>
          <ac:spMkLst>
            <pc:docMk/>
            <pc:sldMk cId="186225576" sldId="363"/>
            <ac:spMk id="39" creationId="{1E59D672-6970-F7EE-84F4-3CA17382F794}"/>
          </ac:spMkLst>
        </pc:spChg>
        <pc:spChg chg="add mod">
          <ac:chgData name="박민지" userId="8cd2928b-fb69-4a34-b7ec-bae7cef32d1f" providerId="ADAL" clId="{C601E237-A7CD-4E35-89FA-295415533D17}" dt="2022-08-31T16:36:44.786" v="4384" actId="14100"/>
          <ac:spMkLst>
            <pc:docMk/>
            <pc:sldMk cId="186225576" sldId="363"/>
            <ac:spMk id="40" creationId="{4A39086A-AD7C-7924-EB08-7E3CC88BD367}"/>
          </ac:spMkLst>
        </pc:spChg>
        <pc:spChg chg="add mod">
          <ac:chgData name="박민지" userId="8cd2928b-fb69-4a34-b7ec-bae7cef32d1f" providerId="ADAL" clId="{C601E237-A7CD-4E35-89FA-295415533D17}" dt="2022-08-31T16:36:39.270" v="4383" actId="14100"/>
          <ac:spMkLst>
            <pc:docMk/>
            <pc:sldMk cId="186225576" sldId="363"/>
            <ac:spMk id="41" creationId="{A474BBF1-E782-9327-F891-279137EEAFF8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3" creationId="{75592D38-DD0D-EC6B-844C-2A2591F0375C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4" creationId="{2F3E9DA0-E12F-A706-8B20-384EA931F2AC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5" creationId="{5EA8E598-A6DB-A356-41E2-2529CD9D26D1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6" creationId="{E16C3958-2F67-29FB-1420-3D3E469D7927}"/>
          </ac:spMkLst>
        </pc:spChg>
        <pc:spChg chg="add mod">
          <ac:chgData name="박민지" userId="8cd2928b-fb69-4a34-b7ec-bae7cef32d1f" providerId="ADAL" clId="{C601E237-A7CD-4E35-89FA-295415533D17}" dt="2022-08-31T16:39:22.259" v="4407" actId="1076"/>
          <ac:spMkLst>
            <pc:docMk/>
            <pc:sldMk cId="186225576" sldId="363"/>
            <ac:spMk id="47" creationId="{F19CEB61-A7C1-F0D3-64BD-817B04380E7B}"/>
          </ac:spMkLst>
        </pc:spChg>
        <pc:spChg chg="add mod">
          <ac:chgData name="박민지" userId="8cd2928b-fb69-4a34-b7ec-bae7cef32d1f" providerId="ADAL" clId="{C601E237-A7CD-4E35-89FA-295415533D17}" dt="2022-08-31T16:40:35.081" v="4414" actId="208"/>
          <ac:spMkLst>
            <pc:docMk/>
            <pc:sldMk cId="186225576" sldId="363"/>
            <ac:spMk id="48" creationId="{B66F3CF7-236A-A4BE-2B86-94B3AAC9AB66}"/>
          </ac:spMkLst>
        </pc:spChg>
        <pc:spChg chg="add mod">
          <ac:chgData name="박민지" userId="8cd2928b-fb69-4a34-b7ec-bae7cef32d1f" providerId="ADAL" clId="{C601E237-A7CD-4E35-89FA-295415533D17}" dt="2022-08-31T16:40:48.315" v="4420" actId="1076"/>
          <ac:spMkLst>
            <pc:docMk/>
            <pc:sldMk cId="186225576" sldId="363"/>
            <ac:spMk id="49" creationId="{96AEFEB7-5C13-7D01-E1A3-2C56C80393C9}"/>
          </ac:spMkLst>
        </pc:spChg>
        <pc:picChg chg="add del mod">
          <ac:chgData name="박민지" userId="8cd2928b-fb69-4a34-b7ec-bae7cef32d1f" providerId="ADAL" clId="{C601E237-A7CD-4E35-89FA-295415533D17}" dt="2022-08-31T16:28:37.158" v="4279" actId="478"/>
          <ac:picMkLst>
            <pc:docMk/>
            <pc:sldMk cId="186225576" sldId="363"/>
            <ac:picMk id="5" creationId="{6C0EB8F4-3E7B-DE5A-99FC-D7768C01CE9E}"/>
          </ac:picMkLst>
        </pc:picChg>
        <pc:picChg chg="mod">
          <ac:chgData name="박민지" userId="8cd2928b-fb69-4a34-b7ec-bae7cef32d1f" providerId="ADAL" clId="{C601E237-A7CD-4E35-89FA-295415533D17}" dt="2022-08-31T16:28:28.157" v="4275" actId="1076"/>
          <ac:picMkLst>
            <pc:docMk/>
            <pc:sldMk cId="186225576" sldId="363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31T16:28:12.683" v="4272" actId="478"/>
          <ac:cxnSpMkLst>
            <pc:docMk/>
            <pc:sldMk cId="186225576" sldId="363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30357927" sldId="363"/>
        </pc:sldMkLst>
        <pc:spChg chg="add del mod">
          <ac:chgData name="박민지" userId="8cd2928b-fb69-4a34-b7ec-bae7cef32d1f" providerId="ADAL" clId="{C601E237-A7CD-4E35-89FA-295415533D17}" dt="2022-08-31T10:06:59.919" v="3805"/>
          <ac:spMkLst>
            <pc:docMk/>
            <pc:sldMk cId="430357927" sldId="363"/>
            <ac:spMk id="3" creationId="{7AD90F43-D438-D7B0-48AB-B23479A2FE1B}"/>
          </ac:spMkLst>
        </pc:spChg>
        <pc:spChg chg="add del mod">
          <ac:chgData name="박민지" userId="8cd2928b-fb69-4a34-b7ec-bae7cef32d1f" providerId="ADAL" clId="{C601E237-A7CD-4E35-89FA-295415533D17}" dt="2022-08-30T19:35:24.182" v="3036" actId="478"/>
          <ac:spMkLst>
            <pc:docMk/>
            <pc:sldMk cId="430357927" sldId="363"/>
            <ac:spMk id="4" creationId="{F6B58034-2031-F1A9-A201-5CD3A31C7426}"/>
          </ac:spMkLst>
        </pc:spChg>
        <pc:cxnChg chg="add del mod">
          <ac:chgData name="박민지" userId="8cd2928b-fb69-4a34-b7ec-bae7cef32d1f" providerId="ADAL" clId="{C601E237-A7CD-4E35-89FA-295415533D17}" dt="2022-08-30T19:35:25.896" v="3037" actId="478"/>
          <ac:cxnSpMkLst>
            <pc:docMk/>
            <pc:sldMk cId="430357927" sldId="363"/>
            <ac:cxnSpMk id="2" creationId="{7AAE6A30-F57C-9EC4-0139-5D1129A8095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19" creationId="{542DB7C0-4DC5-203E-84AD-E221B6A4FA8B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7" creationId="{8C538C43-9F83-5009-3CE7-58381DB56DA3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8" creationId="{7A770573-9EDF-082F-4D70-C65A7E72ECD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30" creationId="{DCE2736D-B673-0511-D6BB-A77A800205C8}"/>
          </ac:cxnSpMkLst>
        </pc:cxnChg>
      </pc:sldChg>
      <pc:sldChg chg="modSp add del mod">
        <pc:chgData name="박민지" userId="8cd2928b-fb69-4a34-b7ec-bae7cef32d1f" providerId="ADAL" clId="{C601E237-A7CD-4E35-89FA-295415533D17}" dt="2022-08-31T09:46:05.551" v="3440" actId="47"/>
        <pc:sldMkLst>
          <pc:docMk/>
          <pc:sldMk cId="525014097" sldId="364"/>
        </pc:sldMkLst>
        <pc:spChg chg="mod">
          <ac:chgData name="박민지" userId="8cd2928b-fb69-4a34-b7ec-bae7cef32d1f" providerId="ADAL" clId="{C601E237-A7CD-4E35-89FA-295415533D17}" dt="2022-08-31T09:44:34.891" v="3362" actId="14100"/>
          <ac:spMkLst>
            <pc:docMk/>
            <pc:sldMk cId="525014097" sldId="364"/>
            <ac:spMk id="46" creationId="{8658DCD6-0EB7-EBCB-7844-EA39D5EDD6EF}"/>
          </ac:spMkLst>
        </pc:spChg>
      </pc:sldChg>
      <pc:sldChg chg="modSp add del mod">
        <pc:chgData name="박민지" userId="8cd2928b-fb69-4a34-b7ec-bae7cef32d1f" providerId="ADAL" clId="{C601E237-A7CD-4E35-89FA-295415533D17}" dt="2022-08-31T10:15:46.267" v="3850" actId="47"/>
        <pc:sldMkLst>
          <pc:docMk/>
          <pc:sldMk cId="2341556764" sldId="364"/>
        </pc:sldMkLst>
        <pc:spChg chg="mod">
          <ac:chgData name="박민지" userId="8cd2928b-fb69-4a34-b7ec-bae7cef32d1f" providerId="ADAL" clId="{C601E237-A7CD-4E35-89FA-295415533D17}" dt="2022-08-31T10:14:50.664" v="3816"/>
          <ac:spMkLst>
            <pc:docMk/>
            <pc:sldMk cId="2341556764" sldId="364"/>
            <ac:spMk id="12" creationId="{9736ED3C-8C7B-AE38-B16E-2D89866674E3}"/>
          </ac:spMkLst>
        </pc:spChg>
        <pc:spChg chg="mod">
          <ac:chgData name="박민지" userId="8cd2928b-fb69-4a34-b7ec-bae7cef32d1f" providerId="ADAL" clId="{C601E237-A7CD-4E35-89FA-295415533D17}" dt="2022-08-31T10:14:49.378" v="3815"/>
          <ac:spMkLst>
            <pc:docMk/>
            <pc:sldMk cId="2341556764" sldId="364"/>
            <ac:spMk id="35" creationId="{455D9BCC-DDC4-C04A-BAEA-C115762BBEFF}"/>
          </ac:spMkLst>
        </pc:spChg>
        <pc:spChg chg="mod">
          <ac:chgData name="박민지" userId="8cd2928b-fb69-4a34-b7ec-bae7cef32d1f" providerId="ADAL" clId="{C601E237-A7CD-4E35-89FA-295415533D17}" dt="2022-08-31T10:15:05.215" v="3826" actId="20577"/>
          <ac:spMkLst>
            <pc:docMk/>
            <pc:sldMk cId="2341556764" sldId="364"/>
            <ac:spMk id="39" creationId="{4C8D5E48-3388-BAF5-733E-84AF8F67CA31}"/>
          </ac:spMkLst>
        </pc:spChg>
        <pc:spChg chg="mod">
          <ac:chgData name="박민지" userId="8cd2928b-fb69-4a34-b7ec-bae7cef32d1f" providerId="ADAL" clId="{C601E237-A7CD-4E35-89FA-295415533D17}" dt="2022-08-31T10:14:58.531" v="3817"/>
          <ac:spMkLst>
            <pc:docMk/>
            <pc:sldMk cId="2341556764" sldId="364"/>
            <ac:spMk id="41" creationId="{3E38895D-4A66-FA26-B7EC-D5E8B83B1211}"/>
          </ac:spMkLst>
        </pc:spChg>
      </pc:sldChg>
      <pc:sldChg chg="addSp delSp modSp add mod">
        <pc:chgData name="박민지" userId="8cd2928b-fb69-4a34-b7ec-bae7cef32d1f" providerId="ADAL" clId="{C601E237-A7CD-4E35-89FA-295415533D17}" dt="2022-08-31T16:42:17.703" v="4442" actId="20577"/>
        <pc:sldMkLst>
          <pc:docMk/>
          <pc:sldMk cId="3847337523" sldId="364"/>
        </pc:sldMkLst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3" creationId="{8412CCDF-EEC4-D66E-6875-6E42126285CF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6:42:17.703" v="4442" actId="20577"/>
          <ac:spMkLst>
            <pc:docMk/>
            <pc:sldMk cId="3847337523" sldId="36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31T16:20:59.893" v="4191" actId="21"/>
          <ac:spMkLst>
            <pc:docMk/>
            <pc:sldMk cId="3847337523" sldId="364"/>
            <ac:spMk id="14" creationId="{29533640-3159-9734-84BB-F74045285A74}"/>
          </ac:spMkLst>
        </pc:spChg>
        <pc:spChg chg="del">
          <ac:chgData name="박민지" userId="8cd2928b-fb69-4a34-b7ec-bae7cef32d1f" providerId="ADAL" clId="{C601E237-A7CD-4E35-89FA-295415533D17}" dt="2022-08-31T16:16:40.635" v="4149" actId="478"/>
          <ac:spMkLst>
            <pc:docMk/>
            <pc:sldMk cId="3847337523" sldId="364"/>
            <ac:spMk id="15" creationId="{4294F4A1-D7BC-93E1-70CE-6EED8045634D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6" creationId="{85BF4B89-7FCC-9CDB-541A-16E5BECD8B30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7" creationId="{3A0ED701-6137-1ED3-D75D-27777DEA7B9C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8" creationId="{8A31D774-76AA-DAC4-4E6C-2E7A121F4907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9" creationId="{A4BA1B9C-66C2-EF92-D09E-9AC97D3A727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1" creationId="{6A1499C9-255E-B713-713F-9235B55AA63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2" creationId="{1D83B155-E929-33F0-A3E5-8943EDA06D9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5" creationId="{B5F06D1B-911B-8C3E-DEEA-F6A62CA0D4CA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6" creationId="{FBE43DAA-BC48-4857-C028-A579689F4D57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9" creationId="{2C8F2564-A938-463A-1F1F-B0DE1ABC205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6" creationId="{1240A077-3828-0DA5-2E18-C5D648DAB769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7" creationId="{F7B4807C-1293-EDEE-F164-13FF0F8A4FB1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8" creationId="{5F7B2F2A-920C-D6BF-CD7C-8ED62A95D04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1" creationId="{6B3E431F-A4A9-05C3-1836-04E5D23264E5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2" creationId="{0C8A9226-1224-65B8-15F8-576390F6217B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8" creationId="{E11AE63E-E215-C416-21EC-D70900E2046A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9" creationId="{ADCB8869-8691-4D52-B7B9-43BDCF6B25F1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1" creationId="{2E2417B3-0357-E0B1-37CD-169B4A278136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2" creationId="{B4078C3A-B2B3-A30F-C225-DE8600884DE8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4" creationId="{A5F36A2C-D549-E94D-6B24-DE8ABA938FF4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5" creationId="{5DBFB292-717E-F410-FACB-1784F68AD34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7" creationId="{37128A51-7219-B309-C02E-564C640C79C6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9" creationId="{97B41952-04ED-AC97-69F0-57A3714C58B5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0" creationId="{1CDF3A4D-587F-0238-7A70-A683D472DB9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2" creationId="{FF0EDFFC-4A64-8DCF-76B3-BD0A3F0D32F1}"/>
          </ac:spMkLst>
        </pc:s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0" creationId="{0D90DFFB-262C-1703-46B6-7375E319BA22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4" creationId="{4781EE10-C082-6834-1B88-9CA79867FC29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7" creationId="{464DAD91-1009-F6CD-2BF3-197072C9D116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40" creationId="{B6094EB3-ED95-802B-8A6A-8D1343F1C5ED}"/>
          </ac:grpSpMkLst>
        </pc:grpChg>
        <pc:picChg chg="del">
          <ac:chgData name="박민지" userId="8cd2928b-fb69-4a34-b7ec-bae7cef32d1f" providerId="ADAL" clId="{C601E237-A7CD-4E35-89FA-295415533D17}" dt="2022-08-31T16:16:37.909" v="4148" actId="478"/>
          <ac:picMkLst>
            <pc:docMk/>
            <pc:sldMk cId="3847337523" sldId="364"/>
            <ac:picMk id="2" creationId="{EF051C6A-64AE-0CA3-4AFD-1EC613C14CEF}"/>
          </ac:picMkLst>
        </pc:pic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5" creationId="{EA017437-1E28-D5AE-A954-82A423924608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6" creationId="{B80ED570-9863-A995-49A8-663F389AAA7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8" creationId="{9215B7A9-BB7F-E5A7-57B2-B78552ECC1E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9" creationId="{8B37E734-D128-5FDB-CB72-4E654181B336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11" creationId="{B535CE3F-A869-26DD-4D63-CFB6CA162D84}"/>
          </ac:cxnSpMkLst>
        </pc:cxnChg>
        <pc:cxnChg chg="add del mod">
          <ac:chgData name="박민지" userId="8cd2928b-fb69-4a34-b7ec-bae7cef32d1f" providerId="ADAL" clId="{C601E237-A7CD-4E35-89FA-295415533D17}" dt="2022-08-31T16:19:59.647" v="4171" actId="478"/>
          <ac:cxnSpMkLst>
            <pc:docMk/>
            <pc:sldMk cId="3847337523" sldId="364"/>
            <ac:cxnSpMk id="23" creationId="{E24A1755-5620-2575-969C-8C4311CA246A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39" creationId="{D118E1F2-BE82-D894-B47E-69021B624100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43" creationId="{3F13BDEC-6756-94D6-953A-C48A4E9ABBEC}"/>
          </ac:cxnSpMkLst>
        </pc:cxnChg>
        <pc:cxnChg chg="add del mod">
          <ac:chgData name="박민지" userId="8cd2928b-fb69-4a34-b7ec-bae7cef32d1f" providerId="ADAL" clId="{C601E237-A7CD-4E35-89FA-295415533D17}" dt="2022-08-31T16:20:10.009" v="4173" actId="11529"/>
          <ac:cxnSpMkLst>
            <pc:docMk/>
            <pc:sldMk cId="3847337523" sldId="364"/>
            <ac:cxnSpMk id="45" creationId="{B87837D1-680C-0F84-1FCC-194272C41BEC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47" creationId="{AD2A8ED7-A594-ABB6-F4D9-7E9C6932D6E1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0" creationId="{0C936198-2412-6931-A6F2-D7A405285ABB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3" creationId="{2EDD5F04-BBFA-899A-F0A1-C2EC2F53FA43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56" creationId="{DDCE5C7E-A065-EA2A-3346-A850D529C3F7}"/>
          </ac:cxnSpMkLst>
        </pc:cxnChg>
        <pc:cxnChg chg="add del mod">
          <ac:chgData name="박민지" userId="8cd2928b-fb69-4a34-b7ec-bae7cef32d1f" providerId="ADAL" clId="{C601E237-A7CD-4E35-89FA-295415533D17}" dt="2022-08-31T16:21:25.161" v="4201" actId="478"/>
          <ac:cxnSpMkLst>
            <pc:docMk/>
            <pc:sldMk cId="3847337523" sldId="364"/>
            <ac:cxnSpMk id="61" creationId="{3EBB55DE-2F64-271D-3EAA-1C90AFDA6F2E}"/>
          </ac:cxnSpMkLst>
        </pc:cxnChg>
      </pc:sldChg>
      <pc:sldChg chg="add del">
        <pc:chgData name="박민지" userId="8cd2928b-fb69-4a34-b7ec-bae7cef32d1f" providerId="ADAL" clId="{C601E237-A7CD-4E35-89FA-295415533D17}" dt="2022-08-31T16:37:41.704" v="4392" actId="47"/>
        <pc:sldMkLst>
          <pc:docMk/>
          <pc:sldMk cId="3537982629" sldId="365"/>
        </pc:sldMkLst>
      </pc:sldChg>
    </pc:docChg>
  </pc:docChgLst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D94526AB-0B85-4BD9-8B64-55D66A04469D}"/>
    <pc:docChg chg="undo redo custSel addSld delSld modSld sldOrd">
      <pc:chgData name="박민지" userId="8cd2928b-fb69-4a34-b7ec-bae7cef32d1f" providerId="ADAL" clId="{D94526AB-0B85-4BD9-8B64-55D66A04469D}" dt="2022-09-07T04:33:17.536" v="2320" actId="1076"/>
      <pc:docMkLst>
        <pc:docMk/>
      </pc:docMkLst>
      <pc:sldChg chg="modSp add del mod setBg">
        <pc:chgData name="박민지" userId="8cd2928b-fb69-4a34-b7ec-bae7cef32d1f" providerId="ADAL" clId="{D94526AB-0B85-4BD9-8B64-55D66A04469D}" dt="2022-09-06T17:17:53.385" v="1406" actId="403"/>
        <pc:sldMkLst>
          <pc:docMk/>
          <pc:sldMk cId="484164959" sldId="279"/>
        </pc:sldMkLst>
        <pc:spChg chg="mod">
          <ac:chgData name="박민지" userId="8cd2928b-fb69-4a34-b7ec-bae7cef32d1f" providerId="ADAL" clId="{D94526AB-0B85-4BD9-8B64-55D66A04469D}" dt="2022-09-06T17:17:53.385" v="1406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modSp add del mod">
        <pc:chgData name="박민지" userId="8cd2928b-fb69-4a34-b7ec-bae7cef32d1f" providerId="ADAL" clId="{D94526AB-0B85-4BD9-8B64-55D66A04469D}" dt="2022-09-06T16:42:44.034" v="791" actId="47"/>
        <pc:sldMkLst>
          <pc:docMk/>
          <pc:sldMk cId="2472891769" sldId="282"/>
        </pc:sldMkLst>
        <pc:spChg chg="mod">
          <ac:chgData name="박민지" userId="8cd2928b-fb69-4a34-b7ec-bae7cef32d1f" providerId="ADAL" clId="{D94526AB-0B85-4BD9-8B64-55D66A04469D}" dt="2022-09-06T16:20:15.476" v="520" actId="20577"/>
          <ac:spMkLst>
            <pc:docMk/>
            <pc:sldMk cId="2472891769" sldId="282"/>
            <ac:spMk id="5" creationId="{3251639B-29EB-6E9D-733B-6F917838F571}"/>
          </ac:spMkLst>
        </pc:spChg>
      </pc:sldChg>
      <pc:sldChg chg="modSp del mod ord">
        <pc:chgData name="박민지" userId="8cd2928b-fb69-4a34-b7ec-bae7cef32d1f" providerId="ADAL" clId="{D94526AB-0B85-4BD9-8B64-55D66A04469D}" dt="2022-09-06T19:01:54.360" v="2179" actId="47"/>
        <pc:sldMkLst>
          <pc:docMk/>
          <pc:sldMk cId="3251937357" sldId="287"/>
        </pc:sldMkLst>
        <pc:spChg chg="mod">
          <ac:chgData name="박민지" userId="8cd2928b-fb69-4a34-b7ec-bae7cef32d1f" providerId="ADAL" clId="{D94526AB-0B85-4BD9-8B64-55D66A04469D}" dt="2022-09-06T19:00:32.482" v="2156" actId="20577"/>
          <ac:spMkLst>
            <pc:docMk/>
            <pc:sldMk cId="3251937357" sldId="287"/>
            <ac:spMk id="2" creationId="{1E4D379F-0D7A-E10A-C2FD-B3F877B38412}"/>
          </ac:spMkLst>
        </pc:spChg>
      </pc:sldChg>
      <pc:sldChg chg="addSp delSp modSp mod delAnim modAnim">
        <pc:chgData name="박민지" userId="8cd2928b-fb69-4a34-b7ec-bae7cef32d1f" providerId="ADAL" clId="{D94526AB-0B85-4BD9-8B64-55D66A04469D}" dt="2022-09-06T18:51:55.146" v="1908" actId="20577"/>
        <pc:sldMkLst>
          <pc:docMk/>
          <pc:sldMk cId="1004548809" sldId="325"/>
        </pc:sldMkLst>
        <pc:spChg chg="mod">
          <ac:chgData name="박민지" userId="8cd2928b-fb69-4a34-b7ec-bae7cef32d1f" providerId="ADAL" clId="{D94526AB-0B85-4BD9-8B64-55D66A04469D}" dt="2022-09-06T17:03:51.770" v="1206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94526AB-0B85-4BD9-8B64-55D66A04469D}" dt="2022-09-06T16:42:52.637" v="793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94526AB-0B85-4BD9-8B64-55D66A04469D}" dt="2022-09-06T18:51:55.146" v="1908" actId="20577"/>
          <ac:spMkLst>
            <pc:docMk/>
            <pc:sldMk cId="1004548809" sldId="325"/>
            <ac:spMk id="12" creationId="{475A99F0-E26F-49EF-19FA-5DA225DF25D0}"/>
          </ac:spMkLst>
        </pc:spChg>
        <pc:spChg chg="add mod">
          <ac:chgData name="박민지" userId="8cd2928b-fb69-4a34-b7ec-bae7cef32d1f" providerId="ADAL" clId="{D94526AB-0B85-4BD9-8B64-55D66A04469D}" dt="2022-09-06T18:51:32.681" v="1884" actId="20577"/>
          <ac:spMkLst>
            <pc:docMk/>
            <pc:sldMk cId="1004548809" sldId="325"/>
            <ac:spMk id="13" creationId="{26FF7529-AD24-EA02-B825-63BDE6ED5661}"/>
          </ac:spMkLst>
        </pc:spChg>
        <pc:spChg chg="add mod">
          <ac:chgData name="박민지" userId="8cd2928b-fb69-4a34-b7ec-bae7cef32d1f" providerId="ADAL" clId="{D94526AB-0B85-4BD9-8B64-55D66A04469D}" dt="2022-09-06T18:51:42.887" v="1886" actId="1076"/>
          <ac:spMkLst>
            <pc:docMk/>
            <pc:sldMk cId="1004548809" sldId="325"/>
            <ac:spMk id="14" creationId="{B0740EF5-31E4-563F-1652-5ECC6FE015EC}"/>
          </ac:spMkLst>
        </pc:spChg>
        <pc:spChg chg="del">
          <ac:chgData name="박민지" userId="8cd2928b-fb69-4a34-b7ec-bae7cef32d1f" providerId="ADAL" clId="{D94526AB-0B85-4BD9-8B64-55D66A04469D}" dt="2022-09-06T17:34:00.397" v="1866" actId="478"/>
          <ac:spMkLst>
            <pc:docMk/>
            <pc:sldMk cId="1004548809" sldId="325"/>
            <ac:spMk id="22" creationId="{40AA52E7-0B70-54B6-9E9E-E5508832C1B5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6:44:52.985" v="896" actId="47"/>
        <pc:sldMkLst>
          <pc:docMk/>
          <pc:sldMk cId="2428302365" sldId="333"/>
        </pc:sldMkLst>
        <pc:spChg chg="mod">
          <ac:chgData name="박민지" userId="8cd2928b-fb69-4a34-b7ec-bae7cef32d1f" providerId="ADAL" clId="{D94526AB-0B85-4BD9-8B64-55D66A04469D}" dt="2022-09-06T16:43:52.427" v="892" actId="403"/>
          <ac:spMkLst>
            <pc:docMk/>
            <pc:sldMk cId="2428302365" sldId="333"/>
            <ac:spMk id="3" creationId="{773F2969-8E1F-0403-B6B6-037C4B0D5DB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5" creationId="{46A483CD-2BF3-208F-F01F-4C71A8568F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8" creationId="{F1A1AB35-7687-9952-EC46-7133C62ED328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9" creationId="{3E0CF0D5-C2F9-FAD0-BD57-202CF2DF6190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0" creationId="{457F99E9-7B98-61C8-8E35-AD70CF24F0BD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1" creationId="{EB5A6535-1149-0EEB-7BC0-7DBDEDC80AE4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5" creationId="{459B4565-7859-C57D-3C3D-2C149B3ADB1F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6" creationId="{1DB78B05-6E26-C856-7A05-168BA6A67AA6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7" creationId="{9042FCAD-CBFA-D117-3464-4C81709E996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8" creationId="{104F8EF3-CA53-CDF6-8A81-013B04DFBF5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9" creationId="{03456509-2C1A-1E3F-6660-9721CCF1D96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0" creationId="{91018592-DE2B-5DF4-995F-0D85D2E965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1" creationId="{AB0EE4C8-1D6F-DE80-32CD-9004C2EE6C3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2" creationId="{ADBE6910-0E0A-33FF-10AB-EBDDF8D26BF5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3" creationId="{923095AD-9E5D-0338-81CC-B8D69A5969A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7" creationId="{822C0683-58DE-A04B-1298-16C47A8CCF1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8" creationId="{9DE37534-4213-CD46-9902-9B8D3B3B439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9" creationId="{DAA912F1-BF8C-B222-CB78-15A56A90B58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30" creationId="{A28083C5-3084-6D9A-95CF-0869E758FFCE}"/>
          </ac:spMkLst>
        </pc:sp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1" creationId="{B827281A-B7E6-D4AD-99F4-5D887E7C2503}"/>
          </ac:picMkLst>
        </pc:pic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2" creationId="{5222645A-863B-D9E3-B0A6-08DD974DCA2F}"/>
          </ac:picMkLst>
        </pc:pic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2" creationId="{6CD20404-B26E-08E5-3A58-A2F888C4B8E5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3" creationId="{4EE9C722-489A-D216-84AE-B869D2FC21EA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4" creationId="{FFF43B62-6FFF-A338-389B-96E1B00DBB77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4" creationId="{4E82D095-3682-4439-F003-8B156CFD00C6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5" creationId="{49C81CC6-0DCA-DFEE-C179-962B7AAF68F1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6" creationId="{494434C9-4FC2-6DF4-9BC1-6CBC7C627E31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1500512150" sldId="336"/>
        </pc:sldMkLst>
        <pc:spChg chg="mod">
          <ac:chgData name="박민지" userId="8cd2928b-fb69-4a34-b7ec-bae7cef32d1f" providerId="ADAL" clId="{D94526AB-0B85-4BD9-8B64-55D66A04469D}" dt="2022-09-06T09:30:52.587" v="80" actId="20577"/>
          <ac:spMkLst>
            <pc:docMk/>
            <pc:sldMk cId="1500512150" sldId="336"/>
            <ac:spMk id="26" creationId="{5C2DEB6B-A229-46E0-E853-43FD6BB7F9C5}"/>
          </ac:spMkLst>
        </pc:spChg>
        <pc:spChg chg="mod">
          <ac:chgData name="박민지" userId="8cd2928b-fb69-4a34-b7ec-bae7cef32d1f" providerId="ADAL" clId="{D94526AB-0B85-4BD9-8B64-55D66A04469D}" dt="2022-09-06T09:31:32.080" v="84" actId="1076"/>
          <ac:spMkLst>
            <pc:docMk/>
            <pc:sldMk cId="1500512150" sldId="336"/>
            <ac:spMk id="47" creationId="{CC779EC5-382B-DD24-E924-9EFCBA6401E5}"/>
          </ac:spMkLst>
        </pc:spChg>
      </pc:sldChg>
      <pc:sldChg chg="modSp add del mod setBg">
        <pc:chgData name="박민지" userId="8cd2928b-fb69-4a34-b7ec-bae7cef32d1f" providerId="ADAL" clId="{D94526AB-0B85-4BD9-8B64-55D66A04469D}" dt="2022-09-06T18:52:36.326" v="1934"/>
        <pc:sldMkLst>
          <pc:docMk/>
          <pc:sldMk cId="3670049429" sldId="340"/>
        </pc:sldMkLst>
        <pc:spChg chg="mod">
          <ac:chgData name="박민지" userId="8cd2928b-fb69-4a34-b7ec-bae7cef32d1f" providerId="ADAL" clId="{D94526AB-0B85-4BD9-8B64-55D66A04469D}" dt="2022-09-06T18:52:36.326" v="1934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9:01:53.326" v="2178" actId="47"/>
        <pc:sldMkLst>
          <pc:docMk/>
          <pc:sldMk cId="2463648795" sldId="343"/>
        </pc:sldMkLst>
        <pc:spChg chg="add del mod">
          <ac:chgData name="박민지" userId="8cd2928b-fb69-4a34-b7ec-bae7cef32d1f" providerId="ADAL" clId="{D94526AB-0B85-4BD9-8B64-55D66A04469D}" dt="2022-09-06T19:01:12.149" v="2177" actId="478"/>
          <ac:spMkLst>
            <pc:docMk/>
            <pc:sldMk cId="2463648795" sldId="343"/>
            <ac:spMk id="8" creationId="{A00E5B29-1584-00BA-F77F-808DE26C5D21}"/>
          </ac:spMkLst>
        </pc:spChg>
        <pc:spChg chg="mod">
          <ac:chgData name="박민지" userId="8cd2928b-fb69-4a34-b7ec-bae7cef32d1f" providerId="ADAL" clId="{D94526AB-0B85-4BD9-8B64-55D66A04469D}" dt="2022-09-06T19:00:51.376" v="215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D94526AB-0B85-4BD9-8B64-55D66A04469D}" dt="2022-09-06T19:01:09.275" v="2175" actId="478"/>
          <ac:spMkLst>
            <pc:docMk/>
            <pc:sldMk cId="2463648795" sldId="343"/>
            <ac:spMk id="20" creationId="{1BF533F3-E9B1-E5B1-2480-35A2F8916334}"/>
          </ac:spMkLst>
        </pc:spChg>
        <pc:spChg chg="add del mod">
          <ac:chgData name="박민지" userId="8cd2928b-fb69-4a34-b7ec-bae7cef32d1f" providerId="ADAL" clId="{D94526AB-0B85-4BD9-8B64-55D66A04469D}" dt="2022-09-06T19:01:10.571" v="2176" actId="478"/>
          <ac:spMkLst>
            <pc:docMk/>
            <pc:sldMk cId="2463648795" sldId="343"/>
            <ac:spMk id="22" creationId="{B444312B-7EEB-99DB-F15F-D6803C7E84FA}"/>
          </ac:spMkLst>
        </pc:spChg>
        <pc:picChg chg="add del">
          <ac:chgData name="박민지" userId="8cd2928b-fb69-4a34-b7ec-bae7cef32d1f" providerId="ADAL" clId="{D94526AB-0B85-4BD9-8B64-55D66A04469D}" dt="2022-09-06T16:56:52.920" v="1126" actId="478"/>
          <ac:picMkLst>
            <pc:docMk/>
            <pc:sldMk cId="2463648795" sldId="343"/>
            <ac:picMk id="6" creationId="{34A82A01-1416-03D8-B114-215E3987D6DE}"/>
          </ac:picMkLst>
        </pc:picChg>
      </pc:sldChg>
      <pc:sldChg chg="addSp delSp del mod">
        <pc:chgData name="박민지" userId="8cd2928b-fb69-4a34-b7ec-bae7cef32d1f" providerId="ADAL" clId="{D94526AB-0B85-4BD9-8B64-55D66A04469D}" dt="2022-09-06T09:03:14.516" v="35" actId="47"/>
        <pc:sldMkLst>
          <pc:docMk/>
          <pc:sldMk cId="1064302848" sldId="348"/>
        </pc:sldMkLst>
        <pc:picChg chg="add">
          <ac:chgData name="박민지" userId="8cd2928b-fb69-4a34-b7ec-bae7cef32d1f" providerId="ADAL" clId="{D94526AB-0B85-4BD9-8B64-55D66A04469D}" dt="2022-09-06T09:01:39.096" v="15" actId="22"/>
          <ac:picMkLst>
            <pc:docMk/>
            <pc:sldMk cId="1064302848" sldId="348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09:03:09.854" v="33" actId="22"/>
          <ac:picMkLst>
            <pc:docMk/>
            <pc:sldMk cId="1064302848" sldId="348"/>
            <ac:picMk id="20" creationId="{49AF62D8-F80D-CF54-EE34-FCEE1E528011}"/>
          </ac:picMkLst>
        </pc:picChg>
      </pc:sldChg>
      <pc:sldChg chg="del">
        <pc:chgData name="박민지" userId="8cd2928b-fb69-4a34-b7ec-bae7cef32d1f" providerId="ADAL" clId="{D94526AB-0B85-4BD9-8B64-55D66A04469D}" dt="2022-09-06T17:16:36.772" v="1392" actId="47"/>
        <pc:sldMkLst>
          <pc:docMk/>
          <pc:sldMk cId="190099870" sldId="351"/>
        </pc:sldMkLst>
      </pc:sldChg>
      <pc:sldChg chg="addSp delSp modSp del mod delAnim modAnim">
        <pc:chgData name="박민지" userId="8cd2928b-fb69-4a34-b7ec-bae7cef32d1f" providerId="ADAL" clId="{D94526AB-0B85-4BD9-8B64-55D66A04469D}" dt="2022-09-06T17:16:36.772" v="1392" actId="47"/>
        <pc:sldMkLst>
          <pc:docMk/>
          <pc:sldMk cId="4178130229" sldId="356"/>
        </pc:sldMkLst>
        <pc:spChg chg="add mod">
          <ac:chgData name="박민지" userId="8cd2928b-fb69-4a34-b7ec-bae7cef32d1f" providerId="ADAL" clId="{D94526AB-0B85-4BD9-8B64-55D66A04469D}" dt="2022-09-06T09:53:25.321" v="332" actId="20577"/>
          <ac:spMkLst>
            <pc:docMk/>
            <pc:sldMk cId="4178130229" sldId="356"/>
            <ac:spMk id="2" creationId="{61137219-5568-EBA9-B4EE-11077FBEEF7C}"/>
          </ac:spMkLst>
        </pc:spChg>
        <pc:spChg chg="add mod">
          <ac:chgData name="박민지" userId="8cd2928b-fb69-4a34-b7ec-bae7cef32d1f" providerId="ADAL" clId="{D94526AB-0B85-4BD9-8B64-55D66A04469D}" dt="2022-09-06T09:53:04.561" v="327" actId="1076"/>
          <ac:spMkLst>
            <pc:docMk/>
            <pc:sldMk cId="4178130229" sldId="356"/>
            <ac:spMk id="3" creationId="{9B550502-5A28-6A5C-0BD9-904171A8D9BF}"/>
          </ac:spMkLst>
        </pc:spChg>
        <pc:spChg chg="del">
          <ac:chgData name="박민지" userId="8cd2928b-fb69-4a34-b7ec-bae7cef32d1f" providerId="ADAL" clId="{D94526AB-0B85-4BD9-8B64-55D66A04469D}" dt="2022-09-06T09:30:01.682" v="36" actId="478"/>
          <ac:spMkLst>
            <pc:docMk/>
            <pc:sldMk cId="4178130229" sldId="356"/>
            <ac:spMk id="14" creationId="{88C05BC3-1B1B-39F6-B876-8752B217AB8D}"/>
          </ac:spMkLst>
        </pc:spChg>
        <pc:spChg chg="mod">
          <ac:chgData name="박민지" userId="8cd2928b-fb69-4a34-b7ec-bae7cef32d1f" providerId="ADAL" clId="{D94526AB-0B85-4BD9-8B64-55D66A04469D}" dt="2022-09-06T09:31:43.712" v="85" actId="1076"/>
          <ac:spMkLst>
            <pc:docMk/>
            <pc:sldMk cId="4178130229" sldId="356"/>
            <ac:spMk id="23" creationId="{04210181-FA76-6025-F0E2-6EF98AFC0AC6}"/>
          </ac:spMkLst>
        </pc:spChg>
        <pc:spChg chg="mod">
          <ac:chgData name="박민지" userId="8cd2928b-fb69-4a34-b7ec-bae7cef32d1f" providerId="ADAL" clId="{D94526AB-0B85-4BD9-8B64-55D66A04469D}" dt="2022-09-06T09:52:32.757" v="308" actId="20577"/>
          <ac:spMkLst>
            <pc:docMk/>
            <pc:sldMk cId="4178130229" sldId="356"/>
            <ac:spMk id="34" creationId="{E81A104C-9F85-012B-4C54-F5FAEFEE3F02}"/>
          </ac:spMkLst>
        </pc:spChg>
        <pc:cxnChg chg="add mod">
          <ac:chgData name="박민지" userId="8cd2928b-fb69-4a34-b7ec-bae7cef32d1f" providerId="ADAL" clId="{D94526AB-0B85-4BD9-8B64-55D66A04469D}" dt="2022-09-06T09:53:20.802" v="330" actId="1582"/>
          <ac:cxnSpMkLst>
            <pc:docMk/>
            <pc:sldMk cId="4178130229" sldId="356"/>
            <ac:cxnSpMk id="6" creationId="{9D1B4724-95AA-8305-519B-593EA33392EC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574075779" sldId="361"/>
        </pc:sldMkLst>
        <pc:spChg chg="mod">
          <ac:chgData name="박민지" userId="8cd2928b-fb69-4a34-b7ec-bae7cef32d1f" providerId="ADAL" clId="{D94526AB-0B85-4BD9-8B64-55D66A04469D}" dt="2022-09-06T09:50:45.831" v="275" actId="20577"/>
          <ac:spMkLst>
            <pc:docMk/>
            <pc:sldMk cId="574075779" sldId="361"/>
            <ac:spMk id="10" creationId="{831F3A36-E951-EE52-1DC6-24F7675B54CF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359715769" sldId="362"/>
        </pc:sldMkLst>
        <pc:spChg chg="add mod">
          <ac:chgData name="박민지" userId="8cd2928b-fb69-4a34-b7ec-bae7cef32d1f" providerId="ADAL" clId="{D94526AB-0B85-4BD9-8B64-55D66A04469D}" dt="2022-09-06T09:47:54.633" v="248" actId="1076"/>
          <ac:spMkLst>
            <pc:docMk/>
            <pc:sldMk cId="3359715769" sldId="362"/>
            <ac:spMk id="5" creationId="{17A1201B-ADA3-D834-A326-51E4CD4DCB89}"/>
          </ac:spMkLst>
        </pc:spChg>
        <pc:spChg chg="add mod">
          <ac:chgData name="박민지" userId="8cd2928b-fb69-4a34-b7ec-bae7cef32d1f" providerId="ADAL" clId="{D94526AB-0B85-4BD9-8B64-55D66A04469D}" dt="2022-09-06T09:47:58.099" v="250" actId="1076"/>
          <ac:spMkLst>
            <pc:docMk/>
            <pc:sldMk cId="3359715769" sldId="362"/>
            <ac:spMk id="8" creationId="{B7B82A45-E12B-948D-6BAF-543969EA7681}"/>
          </ac:spMkLst>
        </pc:spChg>
        <pc:spChg chg="add mod">
          <ac:chgData name="박민지" userId="8cd2928b-fb69-4a34-b7ec-bae7cef32d1f" providerId="ADAL" clId="{D94526AB-0B85-4BD9-8B64-55D66A04469D}" dt="2022-09-06T09:48:25.438" v="258" actId="1076"/>
          <ac:spMkLst>
            <pc:docMk/>
            <pc:sldMk cId="3359715769" sldId="362"/>
            <ac:spMk id="10" creationId="{719B7682-FF1F-9D6B-7BFF-8D9DBF65D59C}"/>
          </ac:spMkLst>
        </pc:spChg>
        <pc:spChg chg="add del mod">
          <ac:chgData name="박민지" userId="8cd2928b-fb69-4a34-b7ec-bae7cef32d1f" providerId="ADAL" clId="{D94526AB-0B85-4BD9-8B64-55D66A04469D}" dt="2022-09-06T09:48:58.001" v="266" actId="1076"/>
          <ac:spMkLst>
            <pc:docMk/>
            <pc:sldMk cId="3359715769" sldId="362"/>
            <ac:spMk id="12" creationId="{9701F3F4-C1FC-8060-F342-3761CBD43195}"/>
          </ac:spMkLst>
        </pc:spChg>
        <pc:spChg chg="del mod">
          <ac:chgData name="박민지" userId="8cd2928b-fb69-4a34-b7ec-bae7cef32d1f" providerId="ADAL" clId="{D94526AB-0B85-4BD9-8B64-55D66A04469D}" dt="2022-09-06T09:48:07.412" v="252" actId="478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D94526AB-0B85-4BD9-8B64-55D66A04469D}" dt="2022-09-06T16:28:14.804" v="624" actId="1076"/>
          <ac:spMkLst>
            <pc:docMk/>
            <pc:sldMk cId="3359715769" sldId="362"/>
            <ac:spMk id="19" creationId="{3635D37F-BE44-6915-93F7-CD56ED28E8EB}"/>
          </ac:spMkLst>
        </pc:spChg>
        <pc:spChg chg="del">
          <ac:chgData name="박민지" userId="8cd2928b-fb69-4a34-b7ec-bae7cef32d1f" providerId="ADAL" clId="{D94526AB-0B85-4BD9-8B64-55D66A04469D}" dt="2022-09-06T09:48:08.407" v="253" actId="478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D94526AB-0B85-4BD9-8B64-55D66A04469D}" dt="2022-09-06T09:48:15.927" v="255" actId="14100"/>
          <ac:spMkLst>
            <pc:docMk/>
            <pc:sldMk cId="3359715769" sldId="362"/>
            <ac:spMk id="22" creationId="{9E1C7600-7CFD-689B-8F74-C197B966A2AB}"/>
          </ac:spMkLst>
        </pc:spChg>
        <pc:spChg chg="mod">
          <ac:chgData name="박민지" userId="8cd2928b-fb69-4a34-b7ec-bae7cef32d1f" providerId="ADAL" clId="{D94526AB-0B85-4BD9-8B64-55D66A04469D}" dt="2022-09-06T09:48:19.935" v="256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D94526AB-0B85-4BD9-8B64-55D66A04469D}" dt="2022-09-06T09:47:49.959" v="246" actId="1076"/>
          <ac:spMkLst>
            <pc:docMk/>
            <pc:sldMk cId="3359715769" sldId="362"/>
            <ac:spMk id="31" creationId="{0E134AFF-4009-2531-A257-1FD5AABAE801}"/>
          </ac:spMkLst>
        </pc:spChg>
        <pc:spChg chg="del mod">
          <ac:chgData name="박민지" userId="8cd2928b-fb69-4a34-b7ec-bae7cef32d1f" providerId="ADAL" clId="{D94526AB-0B85-4BD9-8B64-55D66A04469D}" dt="2022-09-06T09:47:38.537" v="243" actId="478"/>
          <ac:spMkLst>
            <pc:docMk/>
            <pc:sldMk cId="3359715769" sldId="362"/>
            <ac:spMk id="35" creationId="{49ADD10D-EBA9-B078-13F8-472EB9DD8076}"/>
          </ac:spMkLst>
        </pc:spChg>
        <pc:spChg chg="del mod">
          <ac:chgData name="박민지" userId="8cd2928b-fb69-4a34-b7ec-bae7cef32d1f" providerId="ADAL" clId="{D94526AB-0B85-4BD9-8B64-55D66A04469D}" dt="2022-09-06T09:47:36.048" v="241" actId="478"/>
          <ac:spMkLst>
            <pc:docMk/>
            <pc:sldMk cId="3359715769" sldId="362"/>
            <ac:spMk id="38" creationId="{A5333303-8A95-26A7-1019-D2FE16396D62}"/>
          </ac:spMkLst>
        </pc:spChg>
        <pc:picChg chg="add del mod ord">
          <ac:chgData name="박민지" userId="8cd2928b-fb69-4a34-b7ec-bae7cef32d1f" providerId="ADAL" clId="{D94526AB-0B85-4BD9-8B64-55D66A04469D}" dt="2022-09-06T16:27:50.455" v="619" actId="478"/>
          <ac:picMkLst>
            <pc:docMk/>
            <pc:sldMk cId="3359715769" sldId="362"/>
            <ac:picMk id="3" creationId="{A5F63D91-9EE6-0E35-A066-879BB4B0654E}"/>
          </ac:picMkLst>
        </pc:picChg>
        <pc:picChg chg="add mod">
          <ac:chgData name="박민지" userId="8cd2928b-fb69-4a34-b7ec-bae7cef32d1f" providerId="ADAL" clId="{D94526AB-0B85-4BD9-8B64-55D66A04469D}" dt="2022-09-06T10:19:24.081" v="449" actId="1076"/>
          <ac:picMkLst>
            <pc:docMk/>
            <pc:sldMk cId="3359715769" sldId="362"/>
            <ac:picMk id="26" creationId="{E284D694-40CE-F875-CF74-0B97F4B405E2}"/>
          </ac:picMkLst>
        </pc:picChg>
        <pc:picChg chg="add mod ord">
          <ac:chgData name="박민지" userId="8cd2928b-fb69-4a34-b7ec-bae7cef32d1f" providerId="ADAL" clId="{D94526AB-0B85-4BD9-8B64-55D66A04469D}" dt="2022-09-06T16:28:22.316" v="626" actId="1076"/>
          <ac:picMkLst>
            <pc:docMk/>
            <pc:sldMk cId="3359715769" sldId="362"/>
            <ac:picMk id="28" creationId="{94F16916-290A-E853-ABAA-46261BF8B667}"/>
          </ac:picMkLst>
        </pc:picChg>
        <pc:picChg chg="del">
          <ac:chgData name="박민지" userId="8cd2928b-fb69-4a34-b7ec-bae7cef32d1f" providerId="ADAL" clId="{D94526AB-0B85-4BD9-8B64-55D66A04469D}" dt="2022-09-06T09:47:01.916" v="232" actId="478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D94526AB-0B85-4BD9-8B64-55D66A04469D}" dt="2022-09-06T09:47:19.923" v="237" actId="1076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del">
        <pc:chgData name="박민지" userId="8cd2928b-fb69-4a34-b7ec-bae7cef32d1f" providerId="ADAL" clId="{D94526AB-0B85-4BD9-8B64-55D66A04469D}" dt="2022-09-06T09:51:13.662" v="276" actId="47"/>
        <pc:sldMkLst>
          <pc:docMk/>
          <pc:sldMk cId="186225576" sldId="363"/>
        </pc:sldMkLst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847337523" sldId="364"/>
        </pc:sldMkLst>
        <pc:spChg chg="mod">
          <ac:chgData name="박민지" userId="8cd2928b-fb69-4a34-b7ec-bae7cef32d1f" providerId="ADAL" clId="{D94526AB-0B85-4BD9-8B64-55D66A04469D}" dt="2022-09-06T09:51:31.177" v="288" actId="207"/>
          <ac:spMkLst>
            <pc:docMk/>
            <pc:sldMk cId="3847337523" sldId="364"/>
            <ac:spMk id="54" creationId="{A5F36A2C-D549-E94D-6B24-DE8ABA938FF4}"/>
          </ac:spMkLst>
        </pc:spChg>
        <pc:spChg chg="mod">
          <ac:chgData name="박민지" userId="8cd2928b-fb69-4a34-b7ec-bae7cef32d1f" providerId="ADAL" clId="{D94526AB-0B85-4BD9-8B64-55D66A04469D}" dt="2022-09-06T09:51:47.765" v="297" actId="207"/>
          <ac:spMkLst>
            <pc:docMk/>
            <pc:sldMk cId="3847337523" sldId="364"/>
            <ac:spMk id="57" creationId="{37128A51-7219-B309-C02E-564C640C79C6}"/>
          </ac:spMkLst>
        </pc:spChg>
        <pc:spChg chg="mod">
          <ac:chgData name="박민지" userId="8cd2928b-fb69-4a34-b7ec-bae7cef32d1f" providerId="ADAL" clId="{D94526AB-0B85-4BD9-8B64-55D66A04469D}" dt="2022-09-06T09:51:52.324" v="298"/>
          <ac:spMkLst>
            <pc:docMk/>
            <pc:sldMk cId="3847337523" sldId="364"/>
            <ac:spMk id="62" creationId="{FF0EDFFC-4A64-8DCF-76B3-BD0A3F0D32F1}"/>
          </ac:spMkLst>
        </pc:spChg>
      </pc:sldChg>
      <pc:sldChg chg="addSp delSp modSp add mod ord">
        <pc:chgData name="박민지" userId="8cd2928b-fb69-4a34-b7ec-bae7cef32d1f" providerId="ADAL" clId="{D94526AB-0B85-4BD9-8B64-55D66A04469D}" dt="2022-09-06T17:25:59.406" v="1493"/>
        <pc:sldMkLst>
          <pc:docMk/>
          <pc:sldMk cId="1957135293" sldId="365"/>
        </pc:sldMkLst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" creationId="{0DEAC317-54C5-6849-9B34-800675E9A3B6}"/>
          </ac:spMkLst>
        </pc:spChg>
        <pc:spChg chg="mod">
          <ac:chgData name="박민지" userId="8cd2928b-fb69-4a34-b7ec-bae7cef32d1f" providerId="ADAL" clId="{D94526AB-0B85-4BD9-8B64-55D66A04469D}" dt="2022-09-06T17:09:00.105" v="1311" actId="207"/>
          <ac:spMkLst>
            <pc:docMk/>
            <pc:sldMk cId="1957135293" sldId="365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7:17:33.699" v="1396" actId="20577"/>
          <ac:spMkLst>
            <pc:docMk/>
            <pc:sldMk cId="1957135293" sldId="365"/>
            <ac:spMk id="5" creationId="{3251639B-29EB-6E9D-733B-6F917838F57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7" creationId="{7DDDB6C3-4A5F-BAE6-CE7F-A3FFF1CCA7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8" creationId="{A11CDF90-71FE-DEB8-BA5A-FF7570CF86E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0" creationId="{8A8BC2E6-E32C-637C-725B-CB4E84EA76B0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2" creationId="{5307CDAA-73E3-FD25-9663-5B865D6674D6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3" creationId="{E20D377A-240E-6571-07BD-FA799190116A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4" creationId="{44F9F1DE-4350-18B7-30E6-446EA8DA485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5" creationId="{9DBA7C89-EE52-9469-C70B-97EB7FF9213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6" creationId="{71EC641C-1E47-8F7E-3009-DA43124ABBB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7" creationId="{1FF68848-A4EE-97C5-DCF3-6956D1FF07F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8" creationId="{42B33BC1-6161-9308-75BC-30E117DF1155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0" creationId="{D4257A98-2D11-67FA-14F2-2F38AE6579EE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1" creationId="{67EB13ED-61CD-A382-CD10-518920EB2359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2" creationId="{06FE8F25-7B9B-9AF3-62E9-A154DBF67041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3" creationId="{0D66A43E-713C-D8D9-9FC0-0BF0FEF1B123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4" creationId="{724BB403-019A-8063-42C1-7F90CFC04A76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5" creationId="{00FE8E5B-71C2-651C-C938-B7B4F91FBB52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6" creationId="{A839D781-C2D1-96F1-7A2E-E893301F39D2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7" creationId="{45C9553C-7D71-E56D-F764-8B69917DFAA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8" creationId="{D604166E-9BB7-3BA6-1C14-D9D1D5FD8574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9" creationId="{ABB89097-18F4-8349-C5DC-1DC203F93849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0" creationId="{429C7142-2CF2-78CD-1D8C-B10FDEAF6CE6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4" creationId="{AECD2B69-C33B-FB22-6597-BA8944F53430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5" creationId="{493C9CA8-1E00-AC9B-18EB-6B0E9D14697E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6" creationId="{FB11A453-8E90-7B82-3C7E-4DDB8A55C4E2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7" creationId="{BD210E93-DCA1-4C64-69C0-36FA86D5C19B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9" creationId="{F2C7E914-0685-2722-0E9F-4F3FDB028ADA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40" creationId="{D5C15EDA-2A8F-A895-2E05-E0E57EBDE85C}"/>
          </ac:spMkLst>
        </pc:spChg>
        <pc:spChg chg="add mod">
          <ac:chgData name="박민지" userId="8cd2928b-fb69-4a34-b7ec-bae7cef32d1f" providerId="ADAL" clId="{D94526AB-0B85-4BD9-8B64-55D66A04469D}" dt="2022-09-06T17:15:14.818" v="1391" actId="20577"/>
          <ac:spMkLst>
            <pc:docMk/>
            <pc:sldMk cId="1957135293" sldId="365"/>
            <ac:spMk id="41" creationId="{C224E314-A984-B25E-C759-EE5AFBBFD327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5" creationId="{FC915E2A-F2A8-1970-9FC2-E218A4270AA2}"/>
          </ac:spMkLst>
        </pc:spChg>
        <pc:spChg chg="add mod">
          <ac:chgData name="박민지" userId="8cd2928b-fb69-4a34-b7ec-bae7cef32d1f" providerId="ADAL" clId="{D94526AB-0B85-4BD9-8B64-55D66A04469D}" dt="2022-09-06T17:00:17.189" v="1176" actId="1076"/>
          <ac:spMkLst>
            <pc:docMk/>
            <pc:sldMk cId="1957135293" sldId="365"/>
            <ac:spMk id="47" creationId="{633103B0-35EE-73CE-5926-4B49C464F8E9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9" creationId="{7B2AB4C1-7818-EB71-F188-259402B72202}"/>
          </ac:spMkLst>
        </pc:spChg>
        <pc:spChg chg="add mod">
          <ac:chgData name="박민지" userId="8cd2928b-fb69-4a34-b7ec-bae7cef32d1f" providerId="ADAL" clId="{D94526AB-0B85-4BD9-8B64-55D66A04469D}" dt="2022-09-06T17:00:36.002" v="1179" actId="1076"/>
          <ac:spMkLst>
            <pc:docMk/>
            <pc:sldMk cId="1957135293" sldId="365"/>
            <ac:spMk id="51" creationId="{23DCCD1B-271B-6563-15B7-D040670AFD52}"/>
          </ac:spMkLst>
        </pc:spChg>
        <pc:spChg chg="add mod">
          <ac:chgData name="박민지" userId="8cd2928b-fb69-4a34-b7ec-bae7cef32d1f" providerId="ADAL" clId="{D94526AB-0B85-4BD9-8B64-55D66A04469D}" dt="2022-09-06T17:14:37.897" v="1385" actId="1076"/>
          <ac:spMkLst>
            <pc:docMk/>
            <pc:sldMk cId="1957135293" sldId="365"/>
            <ac:spMk id="56" creationId="{7D7F92E9-9713-BD3C-F1DE-080CC5A172E7}"/>
          </ac:spMkLst>
        </pc:spChg>
        <pc:spChg chg="add mod">
          <ac:chgData name="박민지" userId="8cd2928b-fb69-4a34-b7ec-bae7cef32d1f" providerId="ADAL" clId="{D94526AB-0B85-4BD9-8B64-55D66A04469D}" dt="2022-09-06T17:14:31.867" v="1383" actId="1076"/>
          <ac:spMkLst>
            <pc:docMk/>
            <pc:sldMk cId="1957135293" sldId="365"/>
            <ac:spMk id="58" creationId="{A083DE4A-1BBA-1D52-1E01-FE111DF068DA}"/>
          </ac:spMkLst>
        </pc:spChg>
        <pc:spChg chg="add del mod">
          <ac:chgData name="박민지" userId="8cd2928b-fb69-4a34-b7ec-bae7cef32d1f" providerId="ADAL" clId="{D94526AB-0B85-4BD9-8B64-55D66A04469D}" dt="2022-09-06T16:56:25.522" v="1113" actId="478"/>
          <ac:spMkLst>
            <pc:docMk/>
            <pc:sldMk cId="1957135293" sldId="365"/>
            <ac:spMk id="60" creationId="{3712E8A8-AB94-B5D8-8FF8-AA4EC6A30240}"/>
          </ac:spMkLst>
        </pc:spChg>
        <pc:spChg chg="add del">
          <ac:chgData name="박민지" userId="8cd2928b-fb69-4a34-b7ec-bae7cef32d1f" providerId="ADAL" clId="{D94526AB-0B85-4BD9-8B64-55D66A04469D}" dt="2022-09-06T16:56:28.397" v="1115" actId="22"/>
          <ac:spMkLst>
            <pc:docMk/>
            <pc:sldMk cId="1957135293" sldId="365"/>
            <ac:spMk id="62" creationId="{2BF7A77D-A17A-8F18-02D1-0C02A84F961C}"/>
          </ac:spMkLst>
        </pc:spChg>
        <pc:spChg chg="add del mod">
          <ac:chgData name="박민지" userId="8cd2928b-fb69-4a34-b7ec-bae7cef32d1f" providerId="ADAL" clId="{D94526AB-0B85-4BD9-8B64-55D66A04469D}" dt="2022-09-06T16:56:33.396" v="1118" actId="478"/>
          <ac:spMkLst>
            <pc:docMk/>
            <pc:sldMk cId="1957135293" sldId="365"/>
            <ac:spMk id="64" creationId="{30E012C0-5E76-BABA-6EE2-47C9C10ADE1B}"/>
          </ac:spMkLst>
        </pc:spChg>
        <pc:spChg chg="add del">
          <ac:chgData name="박민지" userId="8cd2928b-fb69-4a34-b7ec-bae7cef32d1f" providerId="ADAL" clId="{D94526AB-0B85-4BD9-8B64-55D66A04469D}" dt="2022-09-06T16:56:35.722" v="1120" actId="22"/>
          <ac:spMkLst>
            <pc:docMk/>
            <pc:sldMk cId="1957135293" sldId="365"/>
            <ac:spMk id="66" creationId="{DB5451A1-7AF5-C11A-4C72-67A6106EA019}"/>
          </ac:spMkLst>
        </pc:spChg>
        <pc:spChg chg="add mod">
          <ac:chgData name="박민지" userId="8cd2928b-fb69-4a34-b7ec-bae7cef32d1f" providerId="ADAL" clId="{D94526AB-0B85-4BD9-8B64-55D66A04469D}" dt="2022-09-06T17:00:26.545" v="1178" actId="1076"/>
          <ac:spMkLst>
            <pc:docMk/>
            <pc:sldMk cId="1957135293" sldId="365"/>
            <ac:spMk id="68" creationId="{E08BCFFE-F107-022B-B9F7-F7318AD29A14}"/>
          </ac:spMkLst>
        </pc:spChg>
        <pc:spChg chg="add del mod">
          <ac:chgData name="박민지" userId="8cd2928b-fb69-4a34-b7ec-bae7cef32d1f" providerId="ADAL" clId="{D94526AB-0B85-4BD9-8B64-55D66A04469D}" dt="2022-09-06T16:57:16.390" v="1130" actId="22"/>
          <ac:spMkLst>
            <pc:docMk/>
            <pc:sldMk cId="1957135293" sldId="365"/>
            <ac:spMk id="70" creationId="{7225A9A5-578A-F2AE-6B92-97BF025B5D83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2" creationId="{972203A2-5506-CE1B-7504-2C2E5AA7FABE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4" creationId="{3D33CF4A-07F7-64CB-213C-65C214EB91C9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6" creationId="{567AF997-B99C-5147-FECA-F09FAAA4452A}"/>
          </ac:spMkLst>
        </pc:spChg>
        <pc:spChg chg="add mod">
          <ac:chgData name="박민지" userId="8cd2928b-fb69-4a34-b7ec-bae7cef32d1f" providerId="ADAL" clId="{D94526AB-0B85-4BD9-8B64-55D66A04469D}" dt="2022-09-06T17:12:06.365" v="1334" actId="20577"/>
          <ac:spMkLst>
            <pc:docMk/>
            <pc:sldMk cId="1957135293" sldId="365"/>
            <ac:spMk id="77" creationId="{6EED0622-FC55-D2FE-49A5-2BC993179544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8" creationId="{3880A8FC-FFDD-7C78-68F5-3B3AA1E51523}"/>
          </ac:spMkLst>
        </pc:spChg>
        <pc:spChg chg="add mod">
          <ac:chgData name="박민지" userId="8cd2928b-fb69-4a34-b7ec-bae7cef32d1f" providerId="ADAL" clId="{D94526AB-0B85-4BD9-8B64-55D66A04469D}" dt="2022-09-06T17:12:09.830" v="1336" actId="20577"/>
          <ac:spMkLst>
            <pc:docMk/>
            <pc:sldMk cId="1957135293" sldId="365"/>
            <ac:spMk id="79" creationId="{C0D46660-21A9-112B-5ED6-BC4B506462A0}"/>
          </ac:spMkLst>
        </pc:spChg>
        <pc:spChg chg="add mod">
          <ac:chgData name="박민지" userId="8cd2928b-fb69-4a34-b7ec-bae7cef32d1f" providerId="ADAL" clId="{D94526AB-0B85-4BD9-8B64-55D66A04469D}" dt="2022-09-06T17:14:34.924" v="1384" actId="1076"/>
          <ac:spMkLst>
            <pc:docMk/>
            <pc:sldMk cId="1957135293" sldId="365"/>
            <ac:spMk id="81" creationId="{0A4BAEC3-C245-DA99-12EC-B279DD974806}"/>
          </ac:spMkLst>
        </pc:spChg>
        <pc:spChg chg="add mod">
          <ac:chgData name="박민지" userId="8cd2928b-fb69-4a34-b7ec-bae7cef32d1f" providerId="ADAL" clId="{D94526AB-0B85-4BD9-8B64-55D66A04469D}" dt="2022-09-06T17:14:29.940" v="1381" actId="1076"/>
          <ac:spMkLst>
            <pc:docMk/>
            <pc:sldMk cId="1957135293" sldId="365"/>
            <ac:spMk id="82" creationId="{F1E1F758-A9A6-2DFC-8F4A-7567A8313DF8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83" creationId="{D391C77D-73E9-4763-B9F5-F0C43772E770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4" creationId="{136D4807-C022-93D7-343D-57393CA7D693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5" creationId="{818EF4D0-EDF0-7FAE-9CD1-EDF38576AFED}"/>
          </ac:spMkLst>
        </pc:spChg>
        <pc:picChg chg="del">
          <ac:chgData name="박민지" userId="8cd2928b-fb69-4a34-b7ec-bae7cef32d1f" providerId="ADAL" clId="{D94526AB-0B85-4BD9-8B64-55D66A04469D}" dt="2022-09-06T09:01:45.374" v="17" actId="478"/>
          <ac:picMkLst>
            <pc:docMk/>
            <pc:sldMk cId="1957135293" sldId="365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16:18:39.603" v="471" actId="478"/>
          <ac:picMkLst>
            <pc:docMk/>
            <pc:sldMk cId="1957135293" sldId="365"/>
            <ac:picMk id="19" creationId="{35FE5F2C-D795-5D08-FF0F-A2DA1082D4B0}"/>
          </ac:picMkLst>
        </pc:picChg>
        <pc:cxnChg chg="mod">
          <ac:chgData name="박민지" userId="8cd2928b-fb69-4a34-b7ec-bae7cef32d1f" providerId="ADAL" clId="{D94526AB-0B85-4BD9-8B64-55D66A04469D}" dt="2022-09-06T17:09:03.887" v="1312" actId="208"/>
          <ac:cxnSpMkLst>
            <pc:docMk/>
            <pc:sldMk cId="1957135293" sldId="365"/>
            <ac:cxnSpMk id="3" creationId="{E3FBA607-E7FC-B7F8-2868-BC448F31F790}"/>
          </ac:cxnSpMkLst>
        </pc:cxnChg>
        <pc:cxnChg chg="add mod ord">
          <ac:chgData name="박민지" userId="8cd2928b-fb69-4a34-b7ec-bae7cef32d1f" providerId="ADAL" clId="{D94526AB-0B85-4BD9-8B64-55D66A04469D}" dt="2022-09-06T17:00:17.189" v="1176" actId="1076"/>
          <ac:cxnSpMkLst>
            <pc:docMk/>
            <pc:sldMk cId="1957135293" sldId="365"/>
            <ac:cxnSpMk id="31" creationId="{3C1089BE-BC32-E0CF-4654-CAA16EC80242}"/>
          </ac:cxnSpMkLst>
        </pc:cxnChg>
        <pc:cxnChg chg="add del mod">
          <ac:chgData name="박민지" userId="8cd2928b-fb69-4a34-b7ec-bae7cef32d1f" providerId="ADAL" clId="{D94526AB-0B85-4BD9-8B64-55D66A04469D}" dt="2022-09-06T16:52:33.044" v="995" actId="478"/>
          <ac:cxnSpMkLst>
            <pc:docMk/>
            <pc:sldMk cId="1957135293" sldId="365"/>
            <ac:cxnSpMk id="32" creationId="{BFA92D33-C80A-DC5D-87FC-9BFBA3197397}"/>
          </ac:cxnSpMkLst>
        </pc:cxnChg>
        <pc:cxnChg chg="add mod">
          <ac:chgData name="박민지" userId="8cd2928b-fb69-4a34-b7ec-bae7cef32d1f" providerId="ADAL" clId="{D94526AB-0B85-4BD9-8B64-55D66A04469D}" dt="2022-09-06T16:58:58.507" v="1164" actId="1076"/>
          <ac:cxnSpMkLst>
            <pc:docMk/>
            <pc:sldMk cId="1957135293" sldId="365"/>
            <ac:cxnSpMk id="42" creationId="{A9641187-0CA9-16CE-0936-FDCD949E54E5}"/>
          </ac:cxnSpMkLst>
        </pc:cxnChg>
        <pc:cxnChg chg="add del mod">
          <ac:chgData name="박민지" userId="8cd2928b-fb69-4a34-b7ec-bae7cef32d1f" providerId="ADAL" clId="{D94526AB-0B85-4BD9-8B64-55D66A04469D}" dt="2022-09-06T16:53:54.910" v="1017" actId="478"/>
          <ac:cxnSpMkLst>
            <pc:docMk/>
            <pc:sldMk cId="1957135293" sldId="365"/>
            <ac:cxnSpMk id="43" creationId="{7284BF95-0EDC-ACF6-9E7C-EE853AEDE983}"/>
          </ac:cxnSpMkLst>
        </pc:cxnChg>
        <pc:cxnChg chg="add del mod">
          <ac:chgData name="박민지" userId="8cd2928b-fb69-4a34-b7ec-bae7cef32d1f" providerId="ADAL" clId="{D94526AB-0B85-4BD9-8B64-55D66A04469D}" dt="2022-09-06T16:53:54.218" v="1016" actId="478"/>
          <ac:cxnSpMkLst>
            <pc:docMk/>
            <pc:sldMk cId="1957135293" sldId="365"/>
            <ac:cxnSpMk id="52" creationId="{9FF1C090-820E-DA0D-392A-EAB45EB0445F}"/>
          </ac:cxnSpMkLst>
        </pc:cxnChg>
        <pc:cxnChg chg="add mod">
          <ac:chgData name="박민지" userId="8cd2928b-fb69-4a34-b7ec-bae7cef32d1f" providerId="ADAL" clId="{D94526AB-0B85-4BD9-8B64-55D66A04469D}" dt="2022-09-06T17:00:22.282" v="1177" actId="1076"/>
          <ac:cxnSpMkLst>
            <pc:docMk/>
            <pc:sldMk cId="1957135293" sldId="365"/>
            <ac:cxnSpMk id="54" creationId="{AA67BEE0-6A90-4FE9-13D5-AD4EC33F22B6}"/>
          </ac:cxnSpMkLst>
        </pc:cxnChg>
        <pc:cxnChg chg="add mod">
          <ac:chgData name="박민지" userId="8cd2928b-fb69-4a34-b7ec-bae7cef32d1f" providerId="ADAL" clId="{D94526AB-0B85-4BD9-8B64-55D66A04469D}" dt="2022-09-06T17:00:36.002" v="1179" actId="1076"/>
          <ac:cxnSpMkLst>
            <pc:docMk/>
            <pc:sldMk cId="1957135293" sldId="365"/>
            <ac:cxnSpMk id="75" creationId="{7CF50BB5-1E38-E565-28C2-F98AD3C540EB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0" creationId="{FDF821EB-E72D-0177-D05F-A9C1FB7AE58A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6" creationId="{A9C1F588-B540-A377-2543-6CE4AFC85490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7.640" v="2319"/>
        <pc:sldMkLst>
          <pc:docMk/>
          <pc:sldMk cId="1476899906" sldId="366"/>
        </pc:sldMkLst>
        <pc:spChg chg="add del">
          <ac:chgData name="박민지" userId="8cd2928b-fb69-4a34-b7ec-bae7cef32d1f" providerId="ADAL" clId="{D94526AB-0B85-4BD9-8B64-55D66A04469D}" dt="2022-09-06T19:27:13.467" v="2282" actId="478"/>
          <ac:spMkLst>
            <pc:docMk/>
            <pc:sldMk cId="1476899906" sldId="366"/>
            <ac:spMk id="8" creationId="{D7E4E32C-80A9-D73D-699A-CC37B0BFA4B1}"/>
          </ac:spMkLst>
        </pc:spChg>
        <pc:spChg chg="add del mod">
          <ac:chgData name="박민지" userId="8cd2928b-fb69-4a34-b7ec-bae7cef32d1f" providerId="ADAL" clId="{D94526AB-0B85-4BD9-8B64-55D66A04469D}" dt="2022-09-06T19:34:09.686" v="2294" actId="478"/>
          <ac:spMkLst>
            <pc:docMk/>
            <pc:sldMk cId="1476899906" sldId="366"/>
            <ac:spMk id="10" creationId="{E1D7CC16-2F48-EE73-36EB-40A1D4A41BA5}"/>
          </ac:spMkLst>
        </pc:spChg>
        <pc:spChg chg="add del">
          <ac:chgData name="박민지" userId="8cd2928b-fb69-4a34-b7ec-bae7cef32d1f" providerId="ADAL" clId="{D94526AB-0B85-4BD9-8B64-55D66A04469D}" dt="2022-09-06T19:27:46.055" v="2293" actId="22"/>
          <ac:spMkLst>
            <pc:docMk/>
            <pc:sldMk cId="1476899906" sldId="366"/>
            <ac:spMk id="12" creationId="{FE9486BD-4285-0305-2D37-6D4A5D31A071}"/>
          </ac:spMkLst>
        </pc:spChg>
        <pc:picChg chg="add mod">
          <ac:chgData name="박민지" userId="8cd2928b-fb69-4a34-b7ec-bae7cef32d1f" providerId="ADAL" clId="{D94526AB-0B85-4BD9-8B64-55D66A04469D}" dt="2022-09-06T19:27:45.404" v="2292" actId="1076"/>
          <ac:picMkLst>
            <pc:docMk/>
            <pc:sldMk cId="1476899906" sldId="366"/>
            <ac:picMk id="7" creationId="{2B56AD3C-AAC5-A90B-89A2-E5D575C3ABF5}"/>
          </ac:picMkLst>
        </pc:picChg>
        <pc:picChg chg="del">
          <ac:chgData name="박민지" userId="8cd2928b-fb69-4a34-b7ec-bae7cef32d1f" providerId="ADAL" clId="{D94526AB-0B85-4BD9-8B64-55D66A04469D}" dt="2022-09-06T17:58:42.242" v="1871" actId="478"/>
          <ac:picMkLst>
            <pc:docMk/>
            <pc:sldMk cId="1476899906" sldId="366"/>
            <ac:picMk id="19" creationId="{35FE5F2C-D795-5D08-FF0F-A2DA1082D4B0}"/>
          </ac:picMkLst>
        </pc:picChg>
      </pc:sldChg>
      <pc:sldChg chg="addSp delSp modSp add del mod">
        <pc:chgData name="박민지" userId="8cd2928b-fb69-4a34-b7ec-bae7cef32d1f" providerId="ADAL" clId="{D94526AB-0B85-4BD9-8B64-55D66A04469D}" dt="2022-09-06T16:56:48.635" v="1125" actId="47"/>
        <pc:sldMkLst>
          <pc:docMk/>
          <pc:sldMk cId="3261448257" sldId="367"/>
        </pc:sldMkLst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" creationId="{8412CCDF-EEC4-D66E-6875-6E42126285C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7" creationId="{3A0ED701-6137-1ED3-D75D-27777DEA7B9C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9" creationId="{A4BA1B9C-66C2-EF92-D09E-9AC97D3A7278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4" creationId="{00AB7940-0B02-8FCF-FB1A-8F13A51E850E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5" creationId="{455D9BCC-DDC4-C04A-BAEA-C115762BBEF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4" creationId="{A5F36A2C-D549-E94D-6B24-DE8ABA938FF4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5" creationId="{5DBFB292-717E-F410-FACB-1784F68AD34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7" creationId="{37128A51-7219-B309-C02E-564C640C79C6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0" creationId="{1CDF3A4D-587F-0238-7A70-A683D472DB9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2" creationId="{FF0EDFFC-4A64-8DCF-76B3-BD0A3F0D32F1}"/>
          </ac:spMkLst>
        </pc:spChg>
        <pc:picChg chg="add del mod">
          <ac:chgData name="박민지" userId="8cd2928b-fb69-4a34-b7ec-bae7cef32d1f" providerId="ADAL" clId="{D94526AB-0B85-4BD9-8B64-55D66A04469D}" dt="2022-09-06T11:22:34.441" v="456" actId="478"/>
          <ac:picMkLst>
            <pc:docMk/>
            <pc:sldMk cId="3261448257" sldId="367"/>
            <ac:picMk id="5" creationId="{246FDC42-9645-63F4-F7F4-F35D0DDE288E}"/>
          </ac:picMkLst>
        </pc:picChg>
        <pc:picChg chg="add del">
          <ac:chgData name="박민지" userId="8cd2928b-fb69-4a34-b7ec-bae7cef32d1f" providerId="ADAL" clId="{D94526AB-0B85-4BD9-8B64-55D66A04469D}" dt="2022-09-06T11:22:39.060" v="459" actId="478"/>
          <ac:picMkLst>
            <pc:docMk/>
            <pc:sldMk cId="3261448257" sldId="367"/>
            <ac:picMk id="8" creationId="{A621F126-0695-05F1-CF35-FE1E954F71AB}"/>
          </ac:picMkLst>
        </pc:picChg>
        <pc:picChg chg="add mod">
          <ac:chgData name="박민지" userId="8cd2928b-fb69-4a34-b7ec-bae7cef32d1f" providerId="ADAL" clId="{D94526AB-0B85-4BD9-8B64-55D66A04469D}" dt="2022-09-06T11:22:37.561" v="458" actId="1076"/>
          <ac:picMkLst>
            <pc:docMk/>
            <pc:sldMk cId="3261448257" sldId="367"/>
            <ac:picMk id="10" creationId="{9B4EA19C-32FA-FF36-09CD-BA606C44DDBA}"/>
          </ac:picMkLst>
        </pc:picChg>
        <pc:picChg chg="add mod">
          <ac:chgData name="박민지" userId="8cd2928b-fb69-4a34-b7ec-bae7cef32d1f" providerId="ADAL" clId="{D94526AB-0B85-4BD9-8B64-55D66A04469D}" dt="2022-09-06T11:24:25.832" v="461" actId="1076"/>
          <ac:picMkLst>
            <pc:docMk/>
            <pc:sldMk cId="3261448257" sldId="367"/>
            <ac:picMk id="14" creationId="{0491F7D7-9AC5-ADD6-2595-D90B491C8D5F}"/>
          </ac:picMkLst>
        </pc:picChg>
        <pc:picChg chg="add mod modCrop">
          <ac:chgData name="박민지" userId="8cd2928b-fb69-4a34-b7ec-bae7cef32d1f" providerId="ADAL" clId="{D94526AB-0B85-4BD9-8B64-55D66A04469D}" dt="2022-09-06T11:27:18.294" v="469" actId="1076"/>
          <ac:picMkLst>
            <pc:docMk/>
            <pc:sldMk cId="3261448257" sldId="367"/>
            <ac:picMk id="16" creationId="{BC87A473-159C-77F6-3C6E-B87F514797B2}"/>
          </ac:picMkLst>
        </pc:picChg>
        <pc:picChg chg="add mod">
          <ac:chgData name="박민지" userId="8cd2928b-fb69-4a34-b7ec-bae7cef32d1f" providerId="ADAL" clId="{D94526AB-0B85-4BD9-8B64-55D66A04469D}" dt="2022-09-06T11:27:21.028" v="470" actId="1076"/>
          <ac:picMkLst>
            <pc:docMk/>
            <pc:sldMk cId="3261448257" sldId="367"/>
            <ac:picMk id="20" creationId="{13BCBBBF-150F-5535-2844-36385E54721A}"/>
          </ac:picMkLst>
        </pc:pic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47" creationId="{AD2A8ED7-A594-ABB6-F4D9-7E9C6932D6E1}"/>
          </ac:cxnSpMkLst>
        </pc:cxn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56" creationId="{DDCE5C7E-A065-EA2A-3346-A850D529C3F7}"/>
          </ac:cxnSpMkLst>
        </pc:cxnChg>
      </pc:sldChg>
      <pc:sldChg chg="addSp delSp modSp add del mod">
        <pc:chgData name="박민지" userId="8cd2928b-fb69-4a34-b7ec-bae7cef32d1f" providerId="ADAL" clId="{D94526AB-0B85-4BD9-8B64-55D66A04469D}" dt="2022-09-06T16:52:27.493" v="994" actId="47"/>
        <pc:sldMkLst>
          <pc:docMk/>
          <pc:sldMk cId="172297733" sldId="368"/>
        </pc:sldMkLst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" creationId="{6EBA1CAD-1A29-0D7E-FCBA-A062FD22575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7" creationId="{2F378D15-DD65-2F6F-B10B-8F95DCF9EB8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8" creationId="{5D8E4CF8-E789-BDF9-BEF7-EBE716D6E36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9" creationId="{B00A0A22-DCDD-94EC-53CB-987F66C94A9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0" creationId="{619172F5-0082-37CD-8A95-65E7329D1AF0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1" creationId="{FA61D898-125D-B845-5DE5-6D81916A79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5" creationId="{3856EB43-743B-E85E-1CFC-CA333646028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6" creationId="{79BF76E2-CF26-9F8B-FABE-016BC80611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7" creationId="{BFFA7420-6110-03E8-3929-A76E841C070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8" creationId="{22B405DC-96B3-3423-241C-DAC7946085A3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6" creationId="{919209A7-BEC7-D09F-C8BC-5CC68C348A7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7" creationId="{EAF011F0-4492-4CE8-65A9-907A1F28CDD4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8" creationId="{0470FFCF-BEB2-E43C-E1F1-C0D459625DD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9" creationId="{C89C3537-2D90-925F-0995-489F05AB5A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0" creationId="{BE66C441-0DDD-A5B0-F1A2-6D26BC9B9831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5" creationId="{C8C27665-912A-DE68-35D6-4453AE85D2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6" creationId="{F6DCF5B0-9E04-8E7C-BDF7-9B14F2C06BA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7" creationId="{CB2DDDA7-E705-B7E7-52C1-09C243E948C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9" creationId="{F4F456CA-3971-7A56-810F-D6C7784F037F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1" creationId="{1F12F3D4-EC10-095E-453D-32989BA0A0E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3" creationId="{7411126C-7AB6-928D-278E-C689E2B51F7E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5" creationId="{08D5A5A0-AA70-E642-73A6-7421D1AC89A4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7" creationId="{F3AACD01-A34C-76EF-6627-640F93527600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9" creationId="{01A232C5-F4E9-B478-33E5-E6DDA5D91B1E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1" creationId="{647BA61C-F6EA-15EC-7F9E-ABF3E60580A7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3" creationId="{B22C20D4-A3BB-7F84-D8EA-8F7BFB509AB1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5" creationId="{50ACEA5D-D8DA-FAD9-0CC8-60B179841B13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7" creationId="{6528A35A-D97F-595B-96F2-E01FCE4E145B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59" creationId="{00AA2C7E-73FD-0028-624D-704BADED9BDE}"/>
          </ac:spMkLst>
        </pc:spChg>
        <pc:spChg chg="add del mod">
          <ac:chgData name="박민지" userId="8cd2928b-fb69-4a34-b7ec-bae7cef32d1f" providerId="ADAL" clId="{D94526AB-0B85-4BD9-8B64-55D66A04469D}" dt="2022-09-06T16:24:27.207" v="543"/>
          <ac:spMkLst>
            <pc:docMk/>
            <pc:sldMk cId="172297733" sldId="368"/>
            <ac:spMk id="61" creationId="{28B7F096-E509-8534-709E-91F222DDC1C5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65" creationId="{4775A197-3F4E-0FDA-D8F2-97A51C6DBBCE}"/>
          </ac:spMkLst>
        </pc:spChg>
        <pc:spChg chg="add mod">
          <ac:chgData name="박민지" userId="8cd2928b-fb69-4a34-b7ec-bae7cef32d1f" providerId="ADAL" clId="{D94526AB-0B85-4BD9-8B64-55D66A04469D}" dt="2022-09-06T16:49:39.422" v="940" actId="14100"/>
          <ac:spMkLst>
            <pc:docMk/>
            <pc:sldMk cId="172297733" sldId="368"/>
            <ac:spMk id="67" creationId="{8D0440DD-C888-C860-0AB4-77272AF3F950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69" creationId="{7B3F8E8A-A2E5-AA06-1FF8-3E7F4B68BAC5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1" creationId="{9F4DD593-6E58-ECE5-7A34-0863987858DA}"/>
          </ac:spMkLst>
        </pc:spChg>
        <pc:spChg chg="add mod">
          <ac:chgData name="박민지" userId="8cd2928b-fb69-4a34-b7ec-bae7cef32d1f" providerId="ADAL" clId="{D94526AB-0B85-4BD9-8B64-55D66A04469D}" dt="2022-09-06T16:49:40.537" v="943" actId="14100"/>
          <ac:spMkLst>
            <pc:docMk/>
            <pc:sldMk cId="172297733" sldId="368"/>
            <ac:spMk id="73" creationId="{20C93A1F-C758-9F84-354F-314B2DEC4A55}"/>
          </ac:spMkLst>
        </pc:spChg>
        <pc:spChg chg="add del mod">
          <ac:chgData name="박민지" userId="8cd2928b-fb69-4a34-b7ec-bae7cef32d1f" providerId="ADAL" clId="{D94526AB-0B85-4BD9-8B64-55D66A04469D}" dt="2022-09-06T16:37:53.578" v="734" actId="21"/>
          <ac:spMkLst>
            <pc:docMk/>
            <pc:sldMk cId="172297733" sldId="368"/>
            <ac:spMk id="75" creationId="{97A13571-88BB-6658-102B-9BAE19E697D2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7" creationId="{EF616DB9-945B-0642-85AE-843A76E94B94}"/>
          </ac:spMkLst>
        </pc:spChg>
        <pc:spChg chg="add mod">
          <ac:chgData name="박민지" userId="8cd2928b-fb69-4a34-b7ec-bae7cef32d1f" providerId="ADAL" clId="{D94526AB-0B85-4BD9-8B64-55D66A04469D}" dt="2022-09-06T16:49:39.717" v="941" actId="1076"/>
          <ac:spMkLst>
            <pc:docMk/>
            <pc:sldMk cId="172297733" sldId="368"/>
            <ac:spMk id="79" creationId="{D0399382-024F-A9C7-44EC-B9753B1106EB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0" creationId="{485AFFAD-BBB7-2F8A-601D-699CD89A7B46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2" creationId="{04FA1A91-9C76-739F-5571-5B78EA477DCC}"/>
          </ac:spMkLst>
        </pc:spChg>
        <pc:spChg chg="add del mod">
          <ac:chgData name="박민지" userId="8cd2928b-fb69-4a34-b7ec-bae7cef32d1f" providerId="ADAL" clId="{D94526AB-0B85-4BD9-8B64-55D66A04469D}" dt="2022-09-06T16:49:42.244" v="947" actId="21"/>
          <ac:spMkLst>
            <pc:docMk/>
            <pc:sldMk cId="172297733" sldId="368"/>
            <ac:spMk id="92" creationId="{8A187AF1-5A7A-4B45-3CB9-FDE944F2A06F}"/>
          </ac:spMkLst>
        </pc:spChg>
        <pc:spChg chg="add mod">
          <ac:chgData name="박민지" userId="8cd2928b-fb69-4a34-b7ec-bae7cef32d1f" providerId="ADAL" clId="{D94526AB-0B85-4BD9-8B64-55D66A04469D}" dt="2022-09-06T16:38:26.854" v="743" actId="1076"/>
          <ac:spMkLst>
            <pc:docMk/>
            <pc:sldMk cId="172297733" sldId="368"/>
            <ac:spMk id="93" creationId="{85CEC6D1-DDC8-D436-5096-7A58333E12AD}"/>
          </ac:spMkLst>
        </pc:spChg>
        <pc:spChg chg="add mod">
          <ac:chgData name="박민지" userId="8cd2928b-fb69-4a34-b7ec-bae7cef32d1f" providerId="ADAL" clId="{D94526AB-0B85-4BD9-8B64-55D66A04469D}" dt="2022-09-06T16:38:29.781" v="745" actId="20577"/>
          <ac:spMkLst>
            <pc:docMk/>
            <pc:sldMk cId="172297733" sldId="368"/>
            <ac:spMk id="95" creationId="{AF296DB8-F2CB-1233-DCF7-7980073C6D50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1" creationId="{8A0A3FCD-8B7A-BBBC-0EC9-575DE86595C7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3" creationId="{677839B4-7364-E916-94BB-586E71F91B2E}"/>
          </ac:spMkLst>
        </pc:spChg>
        <pc:spChg chg="add mod">
          <ac:chgData name="박민지" userId="8cd2928b-fb69-4a34-b7ec-bae7cef32d1f" providerId="ADAL" clId="{D94526AB-0B85-4BD9-8B64-55D66A04469D}" dt="2022-09-06T16:40:18.845" v="777" actId="1076"/>
          <ac:spMkLst>
            <pc:docMk/>
            <pc:sldMk cId="172297733" sldId="368"/>
            <ac:spMk id="105" creationId="{7B6636C0-12AB-6C90-9A23-37B454E87588}"/>
          </ac:spMkLst>
        </pc:spChg>
        <pc:spChg chg="add mod">
          <ac:chgData name="박민지" userId="8cd2928b-fb69-4a34-b7ec-bae7cef32d1f" providerId="ADAL" clId="{D94526AB-0B85-4BD9-8B64-55D66A04469D}" dt="2022-09-06T16:42:21.205" v="790" actId="20577"/>
          <ac:spMkLst>
            <pc:docMk/>
            <pc:sldMk cId="172297733" sldId="368"/>
            <ac:spMk id="107" creationId="{A6A9F128-023E-91E0-F51E-D4650FD080F0}"/>
          </ac:spMkLst>
        </pc:spChg>
        <pc:spChg chg="add del mod">
          <ac:chgData name="박민지" userId="8cd2928b-fb69-4a34-b7ec-bae7cef32d1f" providerId="ADAL" clId="{D94526AB-0B85-4BD9-8B64-55D66A04469D}" dt="2022-09-06T16:42:09.896" v="788" actId="478"/>
          <ac:spMkLst>
            <pc:docMk/>
            <pc:sldMk cId="172297733" sldId="368"/>
            <ac:spMk id="112" creationId="{8AE14AAE-79FA-92A0-E0F9-AE4864D70EB2}"/>
          </ac:spMkLst>
        </pc:spChg>
        <pc:picChg chg="add del mod">
          <ac:chgData name="박민지" userId="8cd2928b-fb69-4a34-b7ec-bae7cef32d1f" providerId="ADAL" clId="{D94526AB-0B85-4BD9-8B64-55D66A04469D}" dt="2022-09-06T16:21:59.041" v="525" actId="478"/>
          <ac:picMkLst>
            <pc:docMk/>
            <pc:sldMk cId="172297733" sldId="368"/>
            <ac:picMk id="20" creationId="{33041E01-6C9C-935C-2AE3-32DBCACABCCC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1" creationId="{4033DF63-F7ED-BC32-04DE-6EF73F95BECA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2" creationId="{4B93E173-A62A-274D-AC8F-76A22025F49A}"/>
          </ac:picMkLst>
        </pc:picChg>
        <pc:picChg chg="add del mod">
          <ac:chgData name="박민지" userId="8cd2928b-fb69-4a34-b7ec-bae7cef32d1f" providerId="ADAL" clId="{D94526AB-0B85-4BD9-8B64-55D66A04469D}" dt="2022-09-06T16:28:33.740" v="627" actId="478"/>
          <ac:picMkLst>
            <pc:docMk/>
            <pc:sldMk cId="172297733" sldId="368"/>
            <ac:picMk id="63" creationId="{43B10458-A87C-D747-EC85-78A1485AC1D3}"/>
          </ac:picMkLst>
        </pc:picChg>
        <pc:picChg chg="add mod modCrop">
          <ac:chgData name="박민지" userId="8cd2928b-fb69-4a34-b7ec-bae7cef32d1f" providerId="ADAL" clId="{D94526AB-0B85-4BD9-8B64-55D66A04469D}" dt="2022-09-06T16:48:53.356" v="916" actId="1076"/>
          <ac:picMkLst>
            <pc:docMk/>
            <pc:sldMk cId="172297733" sldId="368"/>
            <ac:picMk id="85" creationId="{F484B2F3-65E9-7A10-7A93-BE088198DE2F}"/>
          </ac:picMkLst>
        </pc:picChg>
        <pc:picChg chg="add mod modCrop">
          <ac:chgData name="박민지" userId="8cd2928b-fb69-4a34-b7ec-bae7cef32d1f" providerId="ADAL" clId="{D94526AB-0B85-4BD9-8B64-55D66A04469D}" dt="2022-09-06T16:39:20.772" v="753" actId="1076"/>
          <ac:picMkLst>
            <pc:docMk/>
            <pc:sldMk cId="172297733" sldId="368"/>
            <ac:picMk id="97" creationId="{1D5BE512-E497-1A30-5061-06139365FEFF}"/>
          </ac:picMkLst>
        </pc:picChg>
        <pc:picChg chg="add mod">
          <ac:chgData name="박민지" userId="8cd2928b-fb69-4a34-b7ec-bae7cef32d1f" providerId="ADAL" clId="{D94526AB-0B85-4BD9-8B64-55D66A04469D}" dt="2022-09-06T16:49:41.897" v="946" actId="1076"/>
          <ac:picMkLst>
            <pc:docMk/>
            <pc:sldMk cId="172297733" sldId="368"/>
            <ac:picMk id="109" creationId="{E82D7D5D-4B1A-8333-24D5-11F1C3CB888A}"/>
          </ac:picMkLst>
        </pc:picChg>
        <pc:picChg chg="add mod">
          <ac:chgData name="박민지" userId="8cd2928b-fb69-4a34-b7ec-bae7cef32d1f" providerId="ADAL" clId="{D94526AB-0B85-4BD9-8B64-55D66A04469D}" dt="2022-09-06T16:44:26.633" v="895" actId="1076"/>
          <ac:picMkLst>
            <pc:docMk/>
            <pc:sldMk cId="172297733" sldId="368"/>
            <ac:picMk id="111" creationId="{032CC95B-E555-3C03-0E1B-406410938AD3}"/>
          </ac:picMkLst>
        </pc:pic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3" creationId="{AE598B45-9165-A06D-6428-23C839B34342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3" creationId="{B4E364FF-D40F-F205-A6D7-99D57E255000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D94526AB-0B85-4BD9-8B64-55D66A04469D}" dt="2022-09-06T16:48:53.356" v="916" actId="1076"/>
          <ac:cxnSpMkLst>
            <pc:docMk/>
            <pc:sldMk cId="172297733" sldId="368"/>
            <ac:cxnSpMk id="81" creationId="{200819DA-078C-8784-500A-93EBB9C7678C}"/>
          </ac:cxnSpMkLst>
        </pc:cxnChg>
        <pc:cxnChg chg="add mod">
          <ac:chgData name="박민지" userId="8cd2928b-fb69-4a34-b7ec-bae7cef32d1f" providerId="ADAL" clId="{D94526AB-0B85-4BD9-8B64-55D66A04469D}" dt="2022-09-06T16:38:26.854" v="743" actId="1076"/>
          <ac:cxnSpMkLst>
            <pc:docMk/>
            <pc:sldMk cId="172297733" sldId="368"/>
            <ac:cxnSpMk id="94" creationId="{F623523E-91D0-C576-F511-AA2ABE75A46A}"/>
          </ac:cxnSpMkLst>
        </pc:cxnChg>
        <pc:cxnChg chg="add mod">
          <ac:chgData name="박민지" userId="8cd2928b-fb69-4a34-b7ec-bae7cef32d1f" providerId="ADAL" clId="{D94526AB-0B85-4BD9-8B64-55D66A04469D}" dt="2022-09-06T16:49:41.897" v="946" actId="1076"/>
          <ac:cxnSpMkLst>
            <pc:docMk/>
            <pc:sldMk cId="172297733" sldId="368"/>
            <ac:cxnSpMk id="98" creationId="{0E58F011-5E49-F10A-0B80-1842A5AA734B}"/>
          </ac:cxnSpMkLst>
        </pc:cxnChg>
        <pc:cxnChg chg="add mod">
          <ac:chgData name="박민지" userId="8cd2928b-fb69-4a34-b7ec-bae7cef32d1f" providerId="ADAL" clId="{D94526AB-0B85-4BD9-8B64-55D66A04469D}" dt="2022-09-06T16:39:34.608" v="757" actId="1076"/>
          <ac:cxnSpMkLst>
            <pc:docMk/>
            <pc:sldMk cId="172297733" sldId="368"/>
            <ac:cxnSpMk id="99" creationId="{FB886AFA-F759-5E3A-FB42-22355D19015E}"/>
          </ac:cxnSpMkLst>
        </pc:cxnChg>
        <pc:cxnChg chg="add del mod">
          <ac:chgData name="박민지" userId="8cd2928b-fb69-4a34-b7ec-bae7cef32d1f" providerId="ADAL" clId="{D94526AB-0B85-4BD9-8B64-55D66A04469D}" dt="2022-09-06T16:49:40.168" v="942" actId="14100"/>
          <ac:cxnSpMkLst>
            <pc:docMk/>
            <pc:sldMk cId="172297733" sldId="368"/>
            <ac:cxnSpMk id="114" creationId="{AA9C567D-9786-22BA-36A5-5FE79CABF681}"/>
          </ac:cxnSpMkLst>
        </pc:cxnChg>
      </pc:sldChg>
      <pc:sldChg chg="add del">
        <pc:chgData name="박민지" userId="8cd2928b-fb69-4a34-b7ec-bae7cef32d1f" providerId="ADAL" clId="{D94526AB-0B85-4BD9-8B64-55D66A04469D}" dt="2022-09-06T16:19:03.047" v="473"/>
        <pc:sldMkLst>
          <pc:docMk/>
          <pc:sldMk cId="3068387005" sldId="368"/>
        </pc:sldMkLst>
      </pc:sldChg>
      <pc:sldChg chg="addSp delSp modSp add mod">
        <pc:chgData name="박민지" userId="8cd2928b-fb69-4a34-b7ec-bae7cef32d1f" providerId="ADAL" clId="{D94526AB-0B85-4BD9-8B64-55D66A04469D}" dt="2022-09-06T17:13:35.181" v="1366" actId="20577"/>
        <pc:sldMkLst>
          <pc:docMk/>
          <pc:sldMk cId="114575192" sldId="369"/>
        </pc:sldMkLst>
        <pc:spChg chg="add del mod">
          <ac:chgData name="박민지" userId="8cd2928b-fb69-4a34-b7ec-bae7cef32d1f" providerId="ADAL" clId="{D94526AB-0B85-4BD9-8B64-55D66A04469D}" dt="2022-09-06T16:50:52.848" v="966" actId="21"/>
          <ac:spMkLst>
            <pc:docMk/>
            <pc:sldMk cId="114575192" sldId="369"/>
            <ac:spMk id="7" creationId="{31AD46B4-BF07-91AE-FC06-662D6C64619C}"/>
          </ac:spMkLst>
        </pc:spChg>
        <pc:spChg chg="add mod">
          <ac:chgData name="박민지" userId="8cd2928b-fb69-4a34-b7ec-bae7cef32d1f" providerId="ADAL" clId="{D94526AB-0B85-4BD9-8B64-55D66A04469D}" dt="2022-09-06T17:13:35.181" v="1366" actId="20577"/>
          <ac:spMkLst>
            <pc:docMk/>
            <pc:sldMk cId="114575192" sldId="369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5" creationId="{B82E62C9-DEDB-C599-D05E-45E0D2EE887E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7" creationId="{02D1985A-6F5E-16F2-5DDE-5BB8C9C1909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9" creationId="{F4F456CA-3971-7A56-810F-D6C7784F037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1" creationId="{1F12F3D4-EC10-095E-453D-32989BA0A0E8}"/>
          </ac:spMkLst>
        </pc:spChg>
        <pc:spChg chg="del mod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3" creationId="{7411126C-7AB6-928D-278E-C689E2B51F7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5" creationId="{08D5A5A0-AA70-E642-73A6-7421D1AC89A4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7" creationId="{8D0440DD-C888-C860-0AB4-77272AF3F9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9" creationId="{7B3F8E8A-A2E5-AA06-1FF8-3E7F4B68BAC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1" creationId="{9F4DD593-6E58-ECE5-7A34-0863987858DA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3" creationId="{20C93A1F-C758-9F84-354F-314B2DEC4A5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7" creationId="{EF616DB9-945B-0642-85AE-843A76E94B94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9" creationId="{D0399382-024F-A9C7-44EC-B9753B1106EB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0" creationId="{485AFFAD-BBB7-2F8A-601D-699CD89A7B46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2" creationId="{04FA1A91-9C76-739F-5571-5B78EA477DCC}"/>
          </ac:spMkLst>
        </pc:spChg>
        <pc:spChg chg="del">
          <ac:chgData name="박민지" userId="8cd2928b-fb69-4a34-b7ec-bae7cef32d1f" providerId="ADAL" clId="{D94526AB-0B85-4BD9-8B64-55D66A04469D}" dt="2022-09-06T16:49:48.209" v="949" actId="21"/>
          <ac:spMkLst>
            <pc:docMk/>
            <pc:sldMk cId="114575192" sldId="369"/>
            <ac:spMk id="92" creationId="{8A187AF1-5A7A-4B45-3CB9-FDE944F2A06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3" creationId="{85CEC6D1-DDC8-D436-5096-7A58333E12AD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1" creationId="{8A0A3FCD-8B7A-BBBC-0EC9-575DE86595C7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3" creationId="{677839B4-7364-E916-94BB-586E71F91B2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5" creationId="{7B6636C0-12AB-6C90-9A23-37B454E87588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7" creationId="{A6A9F128-023E-91E0-F51E-D4650FD080F0}"/>
          </ac:spMkLst>
        </pc:sp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85" creationId="{F484B2F3-65E9-7A10-7A93-BE088198DE2F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109" creationId="{E82D7D5D-4B1A-8333-24D5-11F1C3CB888A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11" creationId="{546D17C1-5C78-56C8-E267-40DCE05236FA}"/>
          </ac:cxnSpMkLst>
        </pc:cxnChg>
        <pc:cxnChg chg="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81" creationId="{200819DA-078C-8784-500A-93EBB9C7678C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4" creationId="{F623523E-91D0-C576-F511-AA2ABE75A46A}"/>
          </ac:cxnSpMkLst>
        </pc:cxnChg>
        <pc:cxnChg chg="mod or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98" creationId="{0E58F011-5E49-F10A-0B80-1842A5AA734B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9" creationId="{FB886AFA-F759-5E3A-FB42-22355D19015E}"/>
          </ac:cxnSpMkLst>
        </pc:cxnChg>
        <pc:cxnChg chg="del mod">
          <ac:chgData name="박민지" userId="8cd2928b-fb69-4a34-b7ec-bae7cef32d1f" providerId="ADAL" clId="{D94526AB-0B85-4BD9-8B64-55D66A04469D}" dt="2022-09-06T16:50:28.217" v="962" actId="478"/>
          <ac:cxnSpMkLst>
            <pc:docMk/>
            <pc:sldMk cId="114575192" sldId="369"/>
            <ac:cxnSpMk id="114" creationId="{AA9C567D-9786-22BA-36A5-5FE79CABF681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7:07:26.701" v="1302" actId="22"/>
        <pc:sldMkLst>
          <pc:docMk/>
          <pc:sldMk cId="3428229319" sldId="370"/>
        </pc:sldMkLst>
        <pc:spChg chg="add">
          <ac:chgData name="박민지" userId="8cd2928b-fb69-4a34-b7ec-bae7cef32d1f" providerId="ADAL" clId="{D94526AB-0B85-4BD9-8B64-55D66A04469D}" dt="2022-09-06T17:06:33.167" v="1285" actId="22"/>
          <ac:spMkLst>
            <pc:docMk/>
            <pc:sldMk cId="3428229319" sldId="370"/>
            <ac:spMk id="7" creationId="{0086BDAC-36FD-9701-EA29-D4FEEFC0097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7:02.347" v="1298"/>
          <ac:spMkLst>
            <pc:docMk/>
            <pc:sldMk cId="3428229319" sldId="370"/>
            <ac:spMk id="10" creationId="{BF9B6D44-DDE8-297A-905C-05F23D919D06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3" creationId="{DFF622A6-7A0E-9B7C-9313-BBCF905A76F8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5" creationId="{354937F2-BBF6-D8C4-F5DA-FD04F8323F6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59" creationId="{00AA2C7E-73FD-0028-624D-704BADED9BDE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7" creationId="{8D0440DD-C888-C860-0AB4-77272AF3F9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9" creationId="{7B3F8E8A-A2E5-AA06-1FF8-3E7F4B68BAC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1" creationId="{9F4DD593-6E58-ECE5-7A34-0863987858DA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3" creationId="{20C93A1F-C758-9F84-354F-314B2DEC4A5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7" creationId="{EF616DB9-945B-0642-85AE-843A76E94B94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9" creationId="{D0399382-024F-A9C7-44EC-B9753B1106E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0" creationId="{485AFFAD-BBB7-2F8A-601D-699CD89A7B46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2" creationId="{04FA1A91-9C76-739F-5571-5B78EA477DC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5" creationId="{AF296DB8-F2CB-1233-DCF7-7980073C6D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1" creationId="{8A0A3FCD-8B7A-BBBC-0EC9-575DE86595C7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3" creationId="{677839B4-7364-E916-94BB-586E71F91B2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7" creationId="{A6A9F128-023E-91E0-F51E-D4650FD080F0}"/>
          </ac:spMkLst>
        </pc:sp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85" creationId="{F484B2F3-65E9-7A10-7A93-BE088198DE2F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97" creationId="{1D5BE512-E497-1A30-5061-06139365FEFF}"/>
          </ac:picMkLst>
        </pc:pic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109" creationId="{E82D7D5D-4B1A-8333-24D5-11F1C3CB888A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111" creationId="{032CC95B-E555-3C03-0E1B-406410938AD3}"/>
          </ac:picMkLst>
        </pc:pic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11" creationId="{546D17C1-5C78-56C8-E267-40DCE05236F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81" creationId="{200819DA-078C-8784-500A-93EBB9C7678C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4" creationId="{F623523E-91D0-C576-F511-AA2ABE75A46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98" creationId="{0E58F011-5E49-F10A-0B80-1842A5AA734B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9" creationId="{FB886AFA-F759-5E3A-FB42-22355D19015E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13:04.932" v="1356" actId="20577"/>
        <pc:sldMkLst>
          <pc:docMk/>
          <pc:sldMk cId="168830340" sldId="371"/>
        </pc:sldMkLst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2" creationId="{4F17DF08-AEC2-1CF0-0B2B-ECC4AC85BC41}"/>
          </ac:spMkLst>
        </pc:spChg>
        <pc:spChg chg="del">
          <ac:chgData name="박민지" userId="8cd2928b-fb69-4a34-b7ec-bae7cef32d1f" providerId="ADAL" clId="{D94526AB-0B85-4BD9-8B64-55D66A04469D}" dt="2022-09-06T17:07:37.036" v="1304" actId="478"/>
          <ac:spMkLst>
            <pc:docMk/>
            <pc:sldMk cId="168830340" sldId="371"/>
            <ac:spMk id="7" creationId="{0086BDAC-36FD-9701-EA29-D4FEEFC0097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8" creationId="{2D0A2081-3FE2-5AE8-D97B-8AECE599B359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9" creationId="{95B669F4-4562-86AA-2371-E1EF2F3A1807}"/>
          </ac:spMkLst>
        </pc:spChg>
        <pc:spChg chg="del">
          <ac:chgData name="박민지" userId="8cd2928b-fb69-4a34-b7ec-bae7cef32d1f" providerId="ADAL" clId="{D94526AB-0B85-4BD9-8B64-55D66A04469D}" dt="2022-09-06T17:07:40.031" v="1305" actId="478"/>
          <ac:spMkLst>
            <pc:docMk/>
            <pc:sldMk cId="168830340" sldId="371"/>
            <ac:spMk id="10" creationId="{BF9B6D44-DDE8-297A-905C-05F23D919D06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1" creationId="{46BE5CB8-A909-1257-524F-D7F14FF9DEB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2" creationId="{86DD9D82-069C-3316-A915-AC9A429887C5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3" creationId="{0238712A-A347-0B41-9AE4-D16D24EC86DC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4" creationId="{196B276C-ADAD-2D89-0B0F-A2C19FBC756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6" creationId="{6B24E7F3-C6C0-7450-1919-8A028CC6F63D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8" creationId="{9C52D9E8-825F-01AC-E824-12CBBC85590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9" creationId="{332329BA-1499-5DEF-220C-4D2FB7B3AEF6}"/>
          </ac:spMkLst>
        </pc:spChg>
        <pc:spChg chg="add mod">
          <ac:chgData name="박민지" userId="8cd2928b-fb69-4a34-b7ec-bae7cef32d1f" providerId="ADAL" clId="{D94526AB-0B85-4BD9-8B64-55D66A04469D}" dt="2022-09-06T17:13:04.932" v="1356" actId="20577"/>
          <ac:spMkLst>
            <pc:docMk/>
            <pc:sldMk cId="168830340" sldId="371"/>
            <ac:spMk id="21" creationId="{CA9594D6-B613-B76C-1050-29D4106C75B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7" creationId="{A6A9F128-023E-91E0-F51E-D4650FD080F0}"/>
          </ac:spMkLst>
        </pc:sp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17" creationId="{8F958819-0212-F4DE-0389-00A026493F25}"/>
          </ac:picMkLst>
        </pc:pic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20" creationId="{AB0B3FCD-DCE7-2758-1D10-071E057E2D15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15" creationId="{D66AEB50-8183-D6C5-76BC-C92104099B3D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2" creationId="{9C73BAA8-C2BD-8FF3-7AD5-5CE103291F93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3" creationId="{3F5FDFF0-2CF5-2A8B-8D98-07ED2844EB0E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4" creationId="{F623523E-91D0-C576-F511-AA2ABE75A46A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9" creationId="{FB886AFA-F759-5E3A-FB42-22355D19015E}"/>
          </ac:cxnSpMkLst>
        </pc:cxnChg>
      </pc:sldChg>
      <pc:sldChg chg="add del">
        <pc:chgData name="박민지" userId="8cd2928b-fb69-4a34-b7ec-bae7cef32d1f" providerId="ADAL" clId="{D94526AB-0B85-4BD9-8B64-55D66A04469D}" dt="2022-09-06T17:06:35.039" v="1286" actId="47"/>
        <pc:sldMkLst>
          <pc:docMk/>
          <pc:sldMk cId="313097833" sldId="371"/>
        </pc:sldMkLst>
      </pc:sldChg>
      <pc:sldChg chg="addSp delSp modSp add mod ord">
        <pc:chgData name="박민지" userId="8cd2928b-fb69-4a34-b7ec-bae7cef32d1f" providerId="ADAL" clId="{D94526AB-0B85-4BD9-8B64-55D66A04469D}" dt="2022-09-06T19:02:27.167" v="2182" actId="166"/>
        <pc:sldMkLst>
          <pc:docMk/>
          <pc:sldMk cId="2498928305" sldId="372"/>
        </pc:sldMkLst>
        <pc:spChg chg="add mod">
          <ac:chgData name="박민지" userId="8cd2928b-fb69-4a34-b7ec-bae7cef32d1f" providerId="ADAL" clId="{D94526AB-0B85-4BD9-8B64-55D66A04469D}" dt="2022-09-06T19:02:23.421" v="2181" actId="1076"/>
          <ac:spMkLst>
            <pc:docMk/>
            <pc:sldMk cId="2498928305" sldId="372"/>
            <ac:spMk id="8" creationId="{88D81F3B-C9DC-2BB2-1044-F686DFD0A0C7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4" creationId="{56CE2E70-B973-3E87-2E30-C0BDE9C2B85C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6" creationId="{A2F7FEAD-C1A2-12DA-D5B4-9FA12B8BAD58}"/>
          </ac:spMkLst>
        </pc:spChg>
        <pc:spChg chg="add del">
          <ac:chgData name="박민지" userId="8cd2928b-fb69-4a34-b7ec-bae7cef32d1f" providerId="ADAL" clId="{D94526AB-0B85-4BD9-8B64-55D66A04469D}" dt="2022-09-06T17:22:43.025" v="1465" actId="478"/>
          <ac:spMkLst>
            <pc:docMk/>
            <pc:sldMk cId="2498928305" sldId="372"/>
            <ac:spMk id="17" creationId="{F4CC8A49-2A54-B665-9EAD-33BE3F14C79F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4" creationId="{AECD2B69-C33B-FB22-6597-BA8944F53430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5" creationId="{493C9CA8-1E00-AC9B-18EB-6B0E9D14697E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6" creationId="{FB11A453-8E90-7B82-3C7E-4DDB8A55C4E2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7" creationId="{BD210E93-DCA1-4C64-69C0-36FA86D5C19B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8" creationId="{9862B467-E804-1FFC-57CE-6E990C2FC60D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0" creationId="{D5C15EDA-2A8F-A895-2E05-E0E57EBDE85C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1" creationId="{C224E314-A984-B25E-C759-EE5AFBBFD327}"/>
          </ac:spMkLst>
        </pc:spChg>
        <pc:spChg chg="add 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5" creationId="{FC915E2A-F2A8-1970-9FC2-E218A4270AA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7" creationId="{633103B0-35EE-73CE-5926-4B49C464F8E9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49" creationId="{7B2AB4C1-7818-EB71-F188-259402B72202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1" creationId="{23DCCD1B-271B-6563-15B7-D040670AFD5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56" creationId="{7D7F92E9-9713-BD3C-F1DE-080CC5A172E7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8" creationId="{A083DE4A-1BBA-1D52-1E01-FE111DF068DA}"/>
          </ac:spMkLst>
        </pc:spChg>
        <pc:spChg chg="del mod">
          <ac:chgData name="박민지" userId="8cd2928b-fb69-4a34-b7ec-bae7cef32d1f" providerId="ADAL" clId="{D94526AB-0B85-4BD9-8B64-55D66A04469D}" dt="2022-09-06T17:20:12.298" v="1435" actId="478"/>
          <ac:spMkLst>
            <pc:docMk/>
            <pc:sldMk cId="2498928305" sldId="372"/>
            <ac:spMk id="68" creationId="{E08BCFFE-F107-022B-B9F7-F7318AD29A1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2" creationId="{972203A2-5506-CE1B-7504-2C2E5AA7FABE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4" creationId="{3D33CF4A-07F7-64CB-213C-65C214EB91C9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6" creationId="{567AF997-B99C-5147-FECA-F09FAAA4452A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7" creationId="{6EED0622-FC55-D2FE-49A5-2BC99317954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8" creationId="{3880A8FC-FFDD-7C78-68F5-3B3AA1E5152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9" creationId="{C0D46660-21A9-112B-5ED6-BC4B506462A0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81" creationId="{0A4BAEC3-C245-DA99-12EC-B279DD974806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2" creationId="{F1E1F758-A9A6-2DFC-8F4A-7567A8313DF8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83" creationId="{D391C77D-73E9-4763-B9F5-F0C43772E770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4" creationId="{136D4807-C022-93D7-343D-57393CA7D69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5" creationId="{818EF4D0-EDF0-7FAE-9CD1-EDF38576AFED}"/>
          </ac:spMkLst>
        </pc:spChg>
        <pc:picChg chg="add mod">
          <ac:chgData name="박민지" userId="8cd2928b-fb69-4a34-b7ec-bae7cef32d1f" providerId="ADAL" clId="{D94526AB-0B85-4BD9-8B64-55D66A04469D}" dt="2022-09-06T19:02:23.421" v="2181" actId="1076"/>
          <ac:picMkLst>
            <pc:docMk/>
            <pc:sldMk cId="2498928305" sldId="372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35:37.514" v="1868" actId="1076"/>
          <ac:picMkLst>
            <pc:docMk/>
            <pc:sldMk cId="2498928305" sldId="372"/>
            <ac:picMk id="10" creationId="{62A44383-2801-EEC2-0542-6BCE72C2A4F3}"/>
          </ac:picMkLst>
        </pc:picChg>
        <pc:picChg chg="add del">
          <ac:chgData name="박민지" userId="8cd2928b-fb69-4a34-b7ec-bae7cef32d1f" providerId="ADAL" clId="{D94526AB-0B85-4BD9-8B64-55D66A04469D}" dt="2022-09-06T17:25:24.846" v="1482" actId="478"/>
          <ac:picMkLst>
            <pc:docMk/>
            <pc:sldMk cId="2498928305" sldId="372"/>
            <ac:picMk id="19" creationId="{0ACB979B-D37F-3A86-A709-892583489B42}"/>
          </ac:picMkLst>
        </pc:picChg>
        <pc:cxnChg chg="mod ord">
          <ac:chgData name="박민지" userId="8cd2928b-fb69-4a34-b7ec-bae7cef32d1f" providerId="ADAL" clId="{D94526AB-0B85-4BD9-8B64-55D66A04469D}" dt="2022-09-06T19:02:27.167" v="2182" actId="166"/>
          <ac:cxnSpMkLst>
            <pc:docMk/>
            <pc:sldMk cId="2498928305" sldId="372"/>
            <ac:cxnSpMk id="31" creationId="{3C1089BE-BC32-E0CF-4654-CAA16EC80242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42" creationId="{A9641187-0CA9-16CE-0936-FDCD949E54E5}"/>
          </ac:cxnSpMkLst>
        </pc:cxnChg>
        <pc:cxnChg chg="del mod">
          <ac:chgData name="박민지" userId="8cd2928b-fb69-4a34-b7ec-bae7cef32d1f" providerId="ADAL" clId="{D94526AB-0B85-4BD9-8B64-55D66A04469D}" dt="2022-09-06T17:20:10.719" v="1434" actId="478"/>
          <ac:cxnSpMkLst>
            <pc:docMk/>
            <pc:sldMk cId="2498928305" sldId="372"/>
            <ac:cxnSpMk id="54" creationId="{AA67BEE0-6A90-4FE9-13D5-AD4EC33F22B6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75" creationId="{7CF50BB5-1E38-E565-28C2-F98AD3C540EB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80" creationId="{FDF821EB-E72D-0177-D05F-A9C1FB7AE58A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86" creationId="{A9C1F588-B540-A377-2543-6CE4AFC85490}"/>
          </ac:cxnSpMkLst>
        </pc:cxnChg>
        <pc:cxnChg chg="del">
          <ac:chgData name="박민지" userId="8cd2928b-fb69-4a34-b7ec-bae7cef32d1f" providerId="ADAL" clId="{D94526AB-0B85-4BD9-8B64-55D66A04469D}" dt="2022-09-06T17:18:41.808" v="1408" actId="478"/>
          <ac:cxnSpMkLst>
            <pc:docMk/>
            <pc:sldMk cId="2498928305" sldId="372"/>
            <ac:cxnSpMk id="87" creationId="{F1D65AFB-0766-9579-B843-80326CC1612F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32:59.328" v="1857" actId="1076"/>
        <pc:sldMkLst>
          <pc:docMk/>
          <pc:sldMk cId="1593567310" sldId="373"/>
        </pc:sldMkLst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" creationId="{88D81F3B-C9DC-2BB2-1044-F686DFD0A0C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28:35.568" v="1584" actId="1076"/>
          <ac:spMkLst>
            <pc:docMk/>
            <pc:sldMk cId="1593567310" sldId="373"/>
            <ac:spMk id="13" creationId="{F7C170CB-9589-9C04-589F-A1317539394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4" creationId="{56CE2E70-B973-3E87-2E30-C0BDE9C2B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6" creationId="{A2F7FEAD-C1A2-12DA-D5B4-9FA12B8BAD58}"/>
          </ac:spMkLst>
        </pc:spChg>
        <pc:spChg chg="add del mod">
          <ac:chgData name="박민지" userId="8cd2928b-fb69-4a34-b7ec-bae7cef32d1f" providerId="ADAL" clId="{D94526AB-0B85-4BD9-8B64-55D66A04469D}" dt="2022-09-06T17:26:55.336" v="1542" actId="478"/>
          <ac:spMkLst>
            <pc:docMk/>
            <pc:sldMk cId="1593567310" sldId="373"/>
            <ac:spMk id="17" creationId="{78AA82A5-92C8-C194-0EA6-0207B54D8FA4}"/>
          </ac:spMkLst>
        </pc:spChg>
        <pc:spChg chg="add mod">
          <ac:chgData name="박민지" userId="8cd2928b-fb69-4a34-b7ec-bae7cef32d1f" providerId="ADAL" clId="{D94526AB-0B85-4BD9-8B64-55D66A04469D}" dt="2022-09-06T17:32:05.657" v="1849" actId="1076"/>
          <ac:spMkLst>
            <pc:docMk/>
            <pc:sldMk cId="1593567310" sldId="373"/>
            <ac:spMk id="20" creationId="{E6A15F7C-E7ED-4F0D-6A99-028AB8297E79}"/>
          </ac:spMkLst>
        </pc:spChg>
        <pc:spChg chg="add mod">
          <ac:chgData name="박민지" userId="8cd2928b-fb69-4a34-b7ec-bae7cef32d1f" providerId="ADAL" clId="{D94526AB-0B85-4BD9-8B64-55D66A04469D}" dt="2022-09-06T17:29:30.421" v="1677" actId="14100"/>
          <ac:spMkLst>
            <pc:docMk/>
            <pc:sldMk cId="1593567310" sldId="373"/>
            <ac:spMk id="22" creationId="{5C4E14BC-5A3F-DAB6-9FF7-3CF40F42B9EA}"/>
          </ac:spMkLst>
        </pc:spChg>
        <pc:spChg chg="add mod">
          <ac:chgData name="박민지" userId="8cd2928b-fb69-4a34-b7ec-bae7cef32d1f" providerId="ADAL" clId="{D94526AB-0B85-4BD9-8B64-55D66A04469D}" dt="2022-09-06T17:29:49.741" v="1683" actId="2085"/>
          <ac:spMkLst>
            <pc:docMk/>
            <pc:sldMk cId="1593567310" sldId="373"/>
            <ac:spMk id="23" creationId="{EABB7EAE-A81F-24D7-99E5-B2A5A13A0C9D}"/>
          </ac:spMkLst>
        </pc:spChg>
        <pc:spChg chg="add mod">
          <ac:chgData name="박민지" userId="8cd2928b-fb69-4a34-b7ec-bae7cef32d1f" providerId="ADAL" clId="{D94526AB-0B85-4BD9-8B64-55D66A04469D}" dt="2022-09-06T17:32:59.328" v="1857" actId="1076"/>
          <ac:spMkLst>
            <pc:docMk/>
            <pc:sldMk cId="1593567310" sldId="373"/>
            <ac:spMk id="25" creationId="{D1B84B4E-8F68-7459-9CA5-F7634711E44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4" creationId="{AECD2B69-C33B-FB22-6597-BA8944F5343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5" creationId="{493C9CA8-1E00-AC9B-18EB-6B0E9D14697E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6" creationId="{FB11A453-8E90-7B82-3C7E-4DDB8A55C4E2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7" creationId="{BD210E93-DCA1-4C64-69C0-36FA86D5C19B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0" creationId="{D5C15EDA-2A8F-A895-2E05-E0E57EBDE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1" creationId="{C224E314-A984-B25E-C759-EE5AFBBFD32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3" creationId="{D391C77D-73E9-4763-B9F5-F0C43772E770}"/>
          </ac:spMkLst>
        </pc:sp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28:35.568" v="1584" actId="1076"/>
          <ac:picMkLst>
            <pc:docMk/>
            <pc:sldMk cId="1593567310" sldId="373"/>
            <ac:picMk id="9" creationId="{48E6332D-A622-C8B3-6EC8-5096A74FE38C}"/>
          </ac:picMkLst>
        </pc:pic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10" creationId="{62A44383-2801-EEC2-0542-6BCE72C2A4F3}"/>
          </ac:picMkLst>
        </pc:picChg>
        <pc:picChg chg="del">
          <ac:chgData name="박민지" userId="8cd2928b-fb69-4a34-b7ec-bae7cef32d1f" providerId="ADAL" clId="{D94526AB-0B85-4BD9-8B64-55D66A04469D}" dt="2022-09-06T17:25:26.465" v="1483" actId="21"/>
          <ac:picMkLst>
            <pc:docMk/>
            <pc:sldMk cId="1593567310" sldId="373"/>
            <ac:picMk id="19" creationId="{0ACB979B-D37F-3A86-A709-892583489B42}"/>
          </ac:picMkLst>
        </pc:pic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6" creationId="{227D3D02-66A7-B0C0-2CF2-A0900C18861C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31" creationId="{3C1089BE-BC32-E0CF-4654-CAA16EC80242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42" creationId="{A9641187-0CA9-16CE-0936-FDCD949E54E5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80" creationId="{FDF821EB-E72D-0177-D05F-A9C1FB7AE58A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1.903" v="2317"/>
        <pc:sldMkLst>
          <pc:docMk/>
          <pc:sldMk cId="1089235439" sldId="374"/>
        </pc:sldMkLst>
        <pc:spChg chg="mod">
          <ac:chgData name="박민지" userId="8cd2928b-fb69-4a34-b7ec-bae7cef32d1f" providerId="ADAL" clId="{D94526AB-0B85-4BD9-8B64-55D66A04469D}" dt="2022-09-06T19:05:08.922" v="2184" actId="20577"/>
          <ac:spMkLst>
            <pc:docMk/>
            <pc:sldMk cId="1089235439" sldId="374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9:27.765" v="2271"/>
          <ac:spMkLst>
            <pc:docMk/>
            <pc:sldMk cId="1089235439" sldId="374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07:33.781" v="2189" actId="208"/>
          <ac:spMkLst>
            <pc:docMk/>
            <pc:sldMk cId="1089235439" sldId="374"/>
            <ac:spMk id="9" creationId="{64259A91-15B2-1A01-92B8-1B99767E7A21}"/>
          </ac:spMkLst>
        </pc:spChg>
        <pc:spChg chg="add del mod">
          <ac:chgData name="박민지" userId="8cd2928b-fb69-4a34-b7ec-bae7cef32d1f" providerId="ADAL" clId="{D94526AB-0B85-4BD9-8B64-55D66A04469D}" dt="2022-09-06T19:14:58.246" v="2220" actId="478"/>
          <ac:spMkLst>
            <pc:docMk/>
            <pc:sldMk cId="1089235439" sldId="374"/>
            <ac:spMk id="12" creationId="{6D58160C-D15E-F2A7-6B22-B35F7A94D310}"/>
          </ac:spMkLst>
        </pc:spChg>
        <pc:picChg chg="del mod">
          <ac:chgData name="박민지" userId="8cd2928b-fb69-4a34-b7ec-bae7cef32d1f" providerId="ADAL" clId="{D94526AB-0B85-4BD9-8B64-55D66A04469D}" dt="2022-09-06T17:58:50.325" v="1875" actId="478"/>
          <ac:picMkLst>
            <pc:docMk/>
            <pc:sldMk cId="1089235439" sldId="374"/>
            <ac:picMk id="7" creationId="{2B56AD3C-AAC5-A90B-89A2-E5D575C3ABF5}"/>
          </ac:picMkLst>
        </pc:picChg>
        <pc:picChg chg="add mod">
          <ac:chgData name="박민지" userId="8cd2928b-fb69-4a34-b7ec-bae7cef32d1f" providerId="ADAL" clId="{D94526AB-0B85-4BD9-8B64-55D66A04469D}" dt="2022-09-06T19:07:13.114" v="2186" actId="1076"/>
          <ac:picMkLst>
            <pc:docMk/>
            <pc:sldMk cId="1089235439" sldId="374"/>
            <ac:picMk id="8" creationId="{155E7582-3ADC-6B35-6DA7-6CC3325735DF}"/>
          </ac:picMkLst>
        </pc:pic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3" creationId="{E3FBA607-E7FC-B7F8-2868-BC448F31F790}"/>
          </ac:cxnSpMkLst>
        </pc:cxn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6" creationId="{227D3D02-66A7-B0C0-2CF2-A0900C18861C}"/>
          </ac:cxnSpMkLst>
        </pc:cxnChg>
        <pc:cxnChg chg="add del mod">
          <ac:chgData name="박민지" userId="8cd2928b-fb69-4a34-b7ec-bae7cef32d1f" providerId="ADAL" clId="{D94526AB-0B85-4BD9-8B64-55D66A04469D}" dt="2022-09-06T19:19:22.414" v="2270" actId="478"/>
          <ac:cxnSpMkLst>
            <pc:docMk/>
            <pc:sldMk cId="1089235439" sldId="374"/>
            <ac:cxnSpMk id="11" creationId="{5383EAAD-702F-B71A-57C6-878C8CB273AC}"/>
          </ac:cxnSpMkLst>
        </pc:cxnChg>
      </pc:sldChg>
      <pc:sldChg chg="add del setBg">
        <pc:chgData name="박민지" userId="8cd2928b-fb69-4a34-b7ec-bae7cef32d1f" providerId="ADAL" clId="{D94526AB-0B85-4BD9-8B64-55D66A04469D}" dt="2022-09-06T18:52:12.369" v="1910"/>
        <pc:sldMkLst>
          <pc:docMk/>
          <pc:sldMk cId="1494797547" sldId="375"/>
        </pc:sldMkLst>
      </pc:sldChg>
      <pc:sldChg chg="modSp add mod ord">
        <pc:chgData name="박민지" userId="8cd2928b-fb69-4a34-b7ec-bae7cef32d1f" providerId="ADAL" clId="{D94526AB-0B85-4BD9-8B64-55D66A04469D}" dt="2022-09-06T19:34:39.479" v="2315" actId="404"/>
        <pc:sldMkLst>
          <pc:docMk/>
          <pc:sldMk cId="2513771758" sldId="375"/>
        </pc:sldMkLst>
        <pc:spChg chg="mod">
          <ac:chgData name="박민지" userId="8cd2928b-fb69-4a34-b7ec-bae7cef32d1f" providerId="ADAL" clId="{D94526AB-0B85-4BD9-8B64-55D66A04469D}" dt="2022-09-06T19:00:29.120" v="2154" actId="20577"/>
          <ac:spMkLst>
            <pc:docMk/>
            <pc:sldMk cId="2513771758" sldId="375"/>
            <ac:spMk id="2" creationId="{1E4D379F-0D7A-E10A-C2FD-B3F877B38412}"/>
          </ac:spMkLst>
        </pc:spChg>
        <pc:spChg chg="mod">
          <ac:chgData name="박민지" userId="8cd2928b-fb69-4a34-b7ec-bae7cef32d1f" providerId="ADAL" clId="{D94526AB-0B85-4BD9-8B64-55D66A04469D}" dt="2022-09-06T19:34:39.479" v="2315" actId="404"/>
          <ac:spMkLst>
            <pc:docMk/>
            <pc:sldMk cId="2513771758" sldId="375"/>
            <ac:spMk id="3" creationId="{773F2969-8E1F-0403-B6B6-037C4B0D5DB2}"/>
          </ac:spMkLst>
        </pc:spChg>
      </pc:sldChg>
      <pc:sldChg chg="addSp modSp add mod ord">
        <pc:chgData name="박민지" userId="8cd2928b-fb69-4a34-b7ec-bae7cef32d1f" providerId="ADAL" clId="{D94526AB-0B85-4BD9-8B64-55D66A04469D}" dt="2022-09-06T18:58:33.694" v="2148" actId="1076"/>
        <pc:sldMkLst>
          <pc:docMk/>
          <pc:sldMk cId="1607291930" sldId="376"/>
        </pc:sldMkLst>
        <pc:spChg chg="mod">
          <ac:chgData name="박민지" userId="8cd2928b-fb69-4a34-b7ec-bae7cef32d1f" providerId="ADAL" clId="{D94526AB-0B85-4BD9-8B64-55D66A04469D}" dt="2022-09-06T18:56:33.833" v="1978" actId="20577"/>
          <ac:spMkLst>
            <pc:docMk/>
            <pc:sldMk cId="1607291930" sldId="376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0" creationId="{91A6E724-03D9-61C4-945A-C2FB193E6425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2" creationId="{9EBB8A1F-8670-EDFF-C93B-B51AE2CAA6AC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4" creationId="{562FC21D-6C1E-A1B2-0BCA-FD05B9CBA704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6" creationId="{ED766ED7-EB25-79B1-D79D-24D000888E6A}"/>
          </ac:spMkLst>
        </pc:spChg>
        <pc:spChg chg="add mod">
          <ac:chgData name="박민지" userId="8cd2928b-fb69-4a34-b7ec-bae7cef32d1f" providerId="ADAL" clId="{D94526AB-0B85-4BD9-8B64-55D66A04469D}" dt="2022-09-06T18:58:14.526" v="2119" actId="1076"/>
          <ac:spMkLst>
            <pc:docMk/>
            <pc:sldMk cId="1607291930" sldId="376"/>
            <ac:spMk id="18" creationId="{8D7DC772-79EA-3649-7B22-08F35AE0566C}"/>
          </ac:spMkLst>
        </pc:sp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7" creationId="{D069475A-39EE-8716-4C8E-000B06C0314E}"/>
          </ac:picMkLst>
        </pc:pic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9" creationId="{39649231-DEDD-ED56-5F98-44C29291C3EB}"/>
          </ac:picMkLst>
        </pc:picChg>
      </pc:sldChg>
      <pc:sldChg chg="addSp delSp modSp add mod">
        <pc:chgData name="박민지" userId="8cd2928b-fb69-4a34-b7ec-bae7cef32d1f" providerId="ADAL" clId="{D94526AB-0B85-4BD9-8B64-55D66A04469D}" dt="2022-09-07T04:33:17.536" v="2320" actId="1076"/>
        <pc:sldMkLst>
          <pc:docMk/>
          <pc:sldMk cId="499930628" sldId="377"/>
        </pc:sldMkLst>
        <pc:spChg chg="mod">
          <ac:chgData name="박민지" userId="8cd2928b-fb69-4a34-b7ec-bae7cef32d1f" providerId="ADAL" clId="{D94526AB-0B85-4BD9-8B64-55D66A04469D}" dt="2022-09-06T19:19:35.761" v="2273" actId="20577"/>
          <ac:spMkLst>
            <pc:docMk/>
            <pc:sldMk cId="499930628" sldId="377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5:34.061" v="2248" actId="20577"/>
          <ac:spMkLst>
            <pc:docMk/>
            <pc:sldMk cId="499930628" sldId="377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19:17.768" v="2269" actId="1076"/>
          <ac:spMkLst>
            <pc:docMk/>
            <pc:sldMk cId="499930628" sldId="377"/>
            <ac:spMk id="7" creationId="{3E1FA5F2-8C9C-F0FE-EF0C-42BD00891798}"/>
          </ac:spMkLst>
        </pc:spChg>
        <pc:spChg chg="del">
          <ac:chgData name="박민지" userId="8cd2928b-fb69-4a34-b7ec-bae7cef32d1f" providerId="ADAL" clId="{D94526AB-0B85-4BD9-8B64-55D66A04469D}" dt="2022-09-06T19:15:25.657" v="2222" actId="478"/>
          <ac:spMkLst>
            <pc:docMk/>
            <pc:sldMk cId="499930628" sldId="377"/>
            <ac:spMk id="9" creationId="{64259A91-15B2-1A01-92B8-1B99767E7A21}"/>
          </ac:spMkLst>
        </pc:spChg>
        <pc:spChg chg="add mod">
          <ac:chgData name="박민지" userId="8cd2928b-fb69-4a34-b7ec-bae7cef32d1f" providerId="ADAL" clId="{D94526AB-0B85-4BD9-8B64-55D66A04469D}" dt="2022-09-06T19:19:12.839" v="2268" actId="1076"/>
          <ac:spMkLst>
            <pc:docMk/>
            <pc:sldMk cId="499930628" sldId="377"/>
            <ac:spMk id="13" creationId="{6C4C030F-18F3-FAD7-DFA9-50EF5B61111E}"/>
          </ac:spMkLst>
        </pc:spChg>
        <pc:spChg chg="add mod">
          <ac:chgData name="박민지" userId="8cd2928b-fb69-4a34-b7ec-bae7cef32d1f" providerId="ADAL" clId="{D94526AB-0B85-4BD9-8B64-55D66A04469D}" dt="2022-09-06T19:22:52.211" v="2280" actId="14100"/>
          <ac:spMkLst>
            <pc:docMk/>
            <pc:sldMk cId="499930628" sldId="377"/>
            <ac:spMk id="17" creationId="{B9EEEC2B-988C-B960-7B66-BECD177AFEC0}"/>
          </ac:spMkLst>
        </pc:spChg>
        <pc:picChg chg="del">
          <ac:chgData name="박민지" userId="8cd2928b-fb69-4a34-b7ec-bae7cef32d1f" providerId="ADAL" clId="{D94526AB-0B85-4BD9-8B64-55D66A04469D}" dt="2022-09-06T19:15:25.657" v="2222" actId="478"/>
          <ac:picMkLst>
            <pc:docMk/>
            <pc:sldMk cId="499930628" sldId="377"/>
            <ac:picMk id="8" creationId="{155E7582-3ADC-6B35-6DA7-6CC3325735DF}"/>
          </ac:picMkLst>
        </pc:picChg>
        <pc:picChg chg="add mod">
          <ac:chgData name="박민지" userId="8cd2928b-fb69-4a34-b7ec-bae7cef32d1f" providerId="ADAL" clId="{D94526AB-0B85-4BD9-8B64-55D66A04469D}" dt="2022-09-07T04:33:17.536" v="2320" actId="1076"/>
          <ac:picMkLst>
            <pc:docMk/>
            <pc:sldMk cId="499930628" sldId="377"/>
            <ac:picMk id="12" creationId="{F0304AAA-EEA4-C34B-C2F2-77C7BFC18C73}"/>
          </ac:picMkLst>
        </pc:picChg>
        <pc:picChg chg="add mod">
          <ac:chgData name="박민지" userId="8cd2928b-fb69-4a34-b7ec-bae7cef32d1f" providerId="ADAL" clId="{D94526AB-0B85-4BD9-8B64-55D66A04469D}" dt="2022-09-06T19:22:39.135" v="2277" actId="1076"/>
          <ac:picMkLst>
            <pc:docMk/>
            <pc:sldMk cId="499930628" sldId="377"/>
            <ac:picMk id="15" creationId="{AFA6B1D2-9805-9808-1719-27DEBEB38CE7}"/>
          </ac:picMkLst>
        </pc:picChg>
        <pc:cxnChg chg="del mod">
          <ac:chgData name="박민지" userId="8cd2928b-fb69-4a34-b7ec-bae7cef32d1f" providerId="ADAL" clId="{D94526AB-0B85-4BD9-8B64-55D66A04469D}" dt="2022-09-06T19:15:25.657" v="2222" actId="478"/>
          <ac:cxnSpMkLst>
            <pc:docMk/>
            <pc:sldMk cId="499930628" sldId="377"/>
            <ac:cxnSpMk id="11" creationId="{5383EAAD-702F-B71A-57C6-878C8CB273AC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박민지" userId="8cd2928b-fb69-4a34-b7ec-bae7cef32d1f" providerId="ADAL" clId="{FB066DF1-2E06-4159-A4F9-C25600CE3CB8}"/>
    <pc:docChg chg="undo redo custSel addSld delSld modSld sldOrd">
      <pc:chgData name="박민지" userId="8cd2928b-fb69-4a34-b7ec-bae7cef32d1f" providerId="ADAL" clId="{FB066DF1-2E06-4159-A4F9-C25600CE3CB8}" dt="2022-09-14T05:16:16.003" v="2687" actId="20577"/>
      <pc:docMkLst>
        <pc:docMk/>
      </pc:docMkLst>
      <pc:sldChg chg="modSp mod ord">
        <pc:chgData name="박민지" userId="8cd2928b-fb69-4a34-b7ec-bae7cef32d1f" providerId="ADAL" clId="{FB066DF1-2E06-4159-A4F9-C25600CE3CB8}" dt="2022-09-13T16:13:10.568" v="348"/>
        <pc:sldMkLst>
          <pc:docMk/>
          <pc:sldMk cId="484164959" sldId="279"/>
        </pc:sldMkLst>
        <pc:spChg chg="mod">
          <ac:chgData name="박민지" userId="8cd2928b-fb69-4a34-b7ec-bae7cef32d1f" providerId="ADAL" clId="{FB066DF1-2E06-4159-A4F9-C25600CE3CB8}" dt="2022-09-12T17:13:35.116" v="307" actId="404"/>
          <ac:spMkLst>
            <pc:docMk/>
            <pc:sldMk cId="484164959" sldId="279"/>
            <ac:spMk id="3" creationId="{773F2969-8E1F-0403-B6B6-037C4B0D5DB2}"/>
          </ac:spMkLst>
        </pc:spChg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1176060399" sldId="302"/>
        </pc:sldMkLst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3180924067" sldId="304"/>
        </pc:sldMkLst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393135241" sldId="307"/>
        </pc:sldMkLst>
      </pc:sldChg>
      <pc:sldChg chg="addSp delSp modSp mod modAnim">
        <pc:chgData name="박민지" userId="8cd2928b-fb69-4a34-b7ec-bae7cef32d1f" providerId="ADAL" clId="{FB066DF1-2E06-4159-A4F9-C25600CE3CB8}" dt="2022-09-13T16:28:28.860" v="352" actId="1076"/>
        <pc:sldMkLst>
          <pc:docMk/>
          <pc:sldMk cId="1004548809" sldId="325"/>
        </pc:sldMkLst>
        <pc:spChg chg="mod">
          <ac:chgData name="박민지" userId="8cd2928b-fb69-4a34-b7ec-bae7cef32d1f" providerId="ADAL" clId="{FB066DF1-2E06-4159-A4F9-C25600CE3CB8}" dt="2022-09-12T15:12:02.996" v="5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FB066DF1-2E06-4159-A4F9-C25600CE3CB8}" dt="2022-09-12T15:36:22.941" v="298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FB066DF1-2E06-4159-A4F9-C25600CE3CB8}" dt="2022-09-13T16:28:28.860" v="352" actId="1076"/>
          <ac:spMkLst>
            <pc:docMk/>
            <pc:sldMk cId="1004548809" sldId="325"/>
            <ac:spMk id="12" creationId="{475A99F0-E26F-49EF-19FA-5DA225DF25D0}"/>
          </ac:spMkLst>
        </pc:spChg>
        <pc:spChg chg="mod">
          <ac:chgData name="박민지" userId="8cd2928b-fb69-4a34-b7ec-bae7cef32d1f" providerId="ADAL" clId="{FB066DF1-2E06-4159-A4F9-C25600CE3CB8}" dt="2022-09-13T02:59:15.644" v="343" actId="20577"/>
          <ac:spMkLst>
            <pc:docMk/>
            <pc:sldMk cId="1004548809" sldId="325"/>
            <ac:spMk id="14" creationId="{B0740EF5-31E4-563F-1652-5ECC6FE015EC}"/>
          </ac:spMkLst>
        </pc:spChg>
        <pc:picChg chg="add del mod">
          <ac:chgData name="박민지" userId="8cd2928b-fb69-4a34-b7ec-bae7cef32d1f" providerId="ADAL" clId="{FB066DF1-2E06-4159-A4F9-C25600CE3CB8}" dt="2022-09-12T15:12:14.467" v="9" actId="22"/>
          <ac:picMkLst>
            <pc:docMk/>
            <pc:sldMk cId="1004548809" sldId="325"/>
            <ac:picMk id="19" creationId="{6D0A02E4-0402-53AC-7E29-5FC65B7C7AF4}"/>
          </ac:picMkLst>
        </pc:picChg>
      </pc:sldChg>
      <pc:sldChg chg="modSp add mod">
        <pc:chgData name="박민지" userId="8cd2928b-fb69-4a34-b7ec-bae7cef32d1f" providerId="ADAL" clId="{FB066DF1-2E06-4159-A4F9-C25600CE3CB8}" dt="2022-09-13T17:32:26.375" v="2313"/>
        <pc:sldMkLst>
          <pc:docMk/>
          <pc:sldMk cId="1500512150" sldId="336"/>
        </pc:sldMkLst>
        <pc:spChg chg="mod">
          <ac:chgData name="박민지" userId="8cd2928b-fb69-4a34-b7ec-bae7cef32d1f" providerId="ADAL" clId="{FB066DF1-2E06-4159-A4F9-C25600CE3CB8}" dt="2022-09-13T17:10:45.359" v="1270" actId="1076"/>
          <ac:spMkLst>
            <pc:docMk/>
            <pc:sldMk cId="1500512150" sldId="336"/>
            <ac:spMk id="20" creationId="{C9A547CA-3BB6-4A25-F20A-5A86246DB25A}"/>
          </ac:spMkLst>
        </pc:spChg>
        <pc:spChg chg="mod">
          <ac:chgData name="박민지" userId="8cd2928b-fb69-4a34-b7ec-bae7cef32d1f" providerId="ADAL" clId="{FB066DF1-2E06-4159-A4F9-C25600CE3CB8}" dt="2022-09-13T17:05:23.075" v="1193" actId="1076"/>
          <ac:spMkLst>
            <pc:docMk/>
            <pc:sldMk cId="1500512150" sldId="336"/>
            <ac:spMk id="21" creationId="{77D7DA70-C113-401E-22D7-3FBA221A543A}"/>
          </ac:spMkLst>
        </pc:spChg>
        <pc:spChg chg="mod">
          <ac:chgData name="박민지" userId="8cd2928b-fb69-4a34-b7ec-bae7cef32d1f" providerId="ADAL" clId="{FB066DF1-2E06-4159-A4F9-C25600CE3CB8}" dt="2022-09-13T17:01:12.187" v="1035" actId="403"/>
          <ac:spMkLst>
            <pc:docMk/>
            <pc:sldMk cId="1500512150" sldId="336"/>
            <ac:spMk id="22" creationId="{18D2E83A-0099-6FEF-E470-366EA4BC9CA6}"/>
          </ac:spMkLst>
        </pc:spChg>
        <pc:spChg chg="mod">
          <ac:chgData name="박민지" userId="8cd2928b-fb69-4a34-b7ec-bae7cef32d1f" providerId="ADAL" clId="{FB066DF1-2E06-4159-A4F9-C25600CE3CB8}" dt="2022-09-13T17:01:16.289" v="1037" actId="403"/>
          <ac:spMkLst>
            <pc:docMk/>
            <pc:sldMk cId="1500512150" sldId="336"/>
            <ac:spMk id="23" creationId="{04154614-5FB1-2105-605A-F05786041829}"/>
          </ac:spMkLst>
        </pc:spChg>
        <pc:spChg chg="mod">
          <ac:chgData name="박민지" userId="8cd2928b-fb69-4a34-b7ec-bae7cef32d1f" providerId="ADAL" clId="{FB066DF1-2E06-4159-A4F9-C25600CE3CB8}" dt="2022-09-13T17:32:26.375" v="2313"/>
          <ac:spMkLst>
            <pc:docMk/>
            <pc:sldMk cId="1500512150" sldId="336"/>
            <ac:spMk id="26" creationId="{5C2DEB6B-A229-46E0-E853-43FD6BB7F9C5}"/>
          </ac:spMkLst>
        </pc:spChg>
        <pc:spChg chg="mod">
          <ac:chgData name="박민지" userId="8cd2928b-fb69-4a34-b7ec-bae7cef32d1f" providerId="ADAL" clId="{FB066DF1-2E06-4159-A4F9-C25600CE3CB8}" dt="2022-09-13T16:56:02.714" v="920"/>
          <ac:spMkLst>
            <pc:docMk/>
            <pc:sldMk cId="1500512150" sldId="336"/>
            <ac:spMk id="35" creationId="{455D9BCC-DDC4-C04A-BAEA-C115762BBEFF}"/>
          </ac:spMkLst>
        </pc:spChg>
        <pc:spChg chg="mod">
          <ac:chgData name="박민지" userId="8cd2928b-fb69-4a34-b7ec-bae7cef32d1f" providerId="ADAL" clId="{FB066DF1-2E06-4159-A4F9-C25600CE3CB8}" dt="2022-09-13T16:56:44.378" v="938"/>
          <ac:spMkLst>
            <pc:docMk/>
            <pc:sldMk cId="1500512150" sldId="336"/>
            <ac:spMk id="39" creationId="{4C8D5E48-3388-BAF5-733E-84AF8F67CA31}"/>
          </ac:spMkLst>
        </pc:spChg>
        <pc:spChg chg="mod">
          <ac:chgData name="박민지" userId="8cd2928b-fb69-4a34-b7ec-bae7cef32d1f" providerId="ADAL" clId="{FB066DF1-2E06-4159-A4F9-C25600CE3CB8}" dt="2022-09-13T16:56:35.003" v="935"/>
          <ac:spMkLst>
            <pc:docMk/>
            <pc:sldMk cId="1500512150" sldId="336"/>
            <ac:spMk id="41" creationId="{3E38895D-4A66-FA26-B7EC-D5E8B83B1211}"/>
          </ac:spMkLst>
        </pc:spChg>
        <pc:spChg chg="mod">
          <ac:chgData name="박민지" userId="8cd2928b-fb69-4a34-b7ec-bae7cef32d1f" providerId="ADAL" clId="{FB066DF1-2E06-4159-A4F9-C25600CE3CB8}" dt="2022-09-13T16:56:54.478" v="940" actId="1076"/>
          <ac:spMkLst>
            <pc:docMk/>
            <pc:sldMk cId="1500512150" sldId="336"/>
            <ac:spMk id="47" creationId="{CC779EC5-382B-DD24-E924-9EFCBA6401E5}"/>
          </ac:spMkLst>
        </pc:spChg>
      </pc:sldChg>
      <pc:sldChg chg="modSp mod ord">
        <pc:chgData name="박민지" userId="8cd2928b-fb69-4a34-b7ec-bae7cef32d1f" providerId="ADAL" clId="{FB066DF1-2E06-4159-A4F9-C25600CE3CB8}" dt="2022-09-13T17:10:48.648" v="1272"/>
        <pc:sldMkLst>
          <pc:docMk/>
          <pc:sldMk cId="3670049429" sldId="340"/>
        </pc:sldMkLst>
        <pc:spChg chg="mod">
          <ac:chgData name="박민지" userId="8cd2928b-fb69-4a34-b7ec-bae7cef32d1f" providerId="ADAL" clId="{FB066DF1-2E06-4159-A4F9-C25600CE3CB8}" dt="2022-09-13T16:28:50.983" v="365" actId="403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 ord">
        <pc:chgData name="박민지" userId="8cd2928b-fb69-4a34-b7ec-bae7cef32d1f" providerId="ADAL" clId="{FB066DF1-2E06-4159-A4F9-C25600CE3CB8}" dt="2022-09-13T17:24:58.377" v="1766" actId="1076"/>
        <pc:sldMkLst>
          <pc:docMk/>
          <pc:sldMk cId="1064302848" sldId="348"/>
        </pc:sldMkLst>
        <pc:spChg chg="del">
          <ac:chgData name="박민지" userId="8cd2928b-fb69-4a34-b7ec-bae7cef32d1f" providerId="ADAL" clId="{FB066DF1-2E06-4159-A4F9-C25600CE3CB8}" dt="2022-09-13T17:12:03.505" v="1300" actId="478"/>
          <ac:spMkLst>
            <pc:docMk/>
            <pc:sldMk cId="1064302848" sldId="348"/>
            <ac:spMk id="4" creationId="{B8326A7D-F71C-ED1C-CBFD-93F557654D2A}"/>
          </ac:spMkLst>
        </pc:spChg>
        <pc:spChg chg="del">
          <ac:chgData name="박민지" userId="8cd2928b-fb69-4a34-b7ec-bae7cef32d1f" providerId="ADAL" clId="{FB066DF1-2E06-4159-A4F9-C25600CE3CB8}" dt="2022-09-13T17:12:03.505" v="1300" actId="478"/>
          <ac:spMkLst>
            <pc:docMk/>
            <pc:sldMk cId="1064302848" sldId="348"/>
            <ac:spMk id="5" creationId="{3251639B-29EB-6E9D-733B-6F917838F571}"/>
          </ac:spMkLst>
        </pc:spChg>
        <pc:spChg chg="mod">
          <ac:chgData name="박민지" userId="8cd2928b-fb69-4a34-b7ec-bae7cef32d1f" providerId="ADAL" clId="{FB066DF1-2E06-4159-A4F9-C25600CE3CB8}" dt="2022-09-13T17:12:33.699" v="1305" actId="208"/>
          <ac:spMkLst>
            <pc:docMk/>
            <pc:sldMk cId="1064302848" sldId="348"/>
            <ac:spMk id="7" creationId="{7DDDB6C3-4A5F-BAE6-CE7F-A3FFF1CCA70D}"/>
          </ac:spMkLst>
        </pc:spChg>
        <pc:spChg chg="del mod">
          <ac:chgData name="박민지" userId="8cd2928b-fb69-4a34-b7ec-bae7cef32d1f" providerId="ADAL" clId="{FB066DF1-2E06-4159-A4F9-C25600CE3CB8}" dt="2022-09-13T17:22:58.923" v="1734" actId="478"/>
          <ac:spMkLst>
            <pc:docMk/>
            <pc:sldMk cId="1064302848" sldId="348"/>
            <ac:spMk id="8" creationId="{A11CDF90-71FE-DEB8-BA5A-FF7570CF86EE}"/>
          </ac:spMkLst>
        </pc:spChg>
        <pc:spChg chg="del">
          <ac:chgData name="박민지" userId="8cd2928b-fb69-4a34-b7ec-bae7cef32d1f" providerId="ADAL" clId="{FB066DF1-2E06-4159-A4F9-C25600CE3CB8}" dt="2022-09-13T17:17:22.472" v="1491" actId="478"/>
          <ac:spMkLst>
            <pc:docMk/>
            <pc:sldMk cId="1064302848" sldId="348"/>
            <ac:spMk id="10" creationId="{8A8BC2E6-E32C-637C-725B-CB4E84EA76B0}"/>
          </ac:spMkLst>
        </pc:spChg>
        <pc:spChg chg="add mod">
          <ac:chgData name="박민지" userId="8cd2928b-fb69-4a34-b7ec-bae7cef32d1f" providerId="ADAL" clId="{FB066DF1-2E06-4159-A4F9-C25600CE3CB8}" dt="2022-09-13T17:12:03.797" v="1301"/>
          <ac:spMkLst>
            <pc:docMk/>
            <pc:sldMk cId="1064302848" sldId="348"/>
            <ac:spMk id="11" creationId="{7E7A8101-B1DC-BC66-AFE2-2BE960EE995F}"/>
          </ac:spMkLst>
        </pc:spChg>
        <pc:spChg chg="mod">
          <ac:chgData name="박민지" userId="8cd2928b-fb69-4a34-b7ec-bae7cef32d1f" providerId="ADAL" clId="{FB066DF1-2E06-4159-A4F9-C25600CE3CB8}" dt="2022-09-13T17:12:33.699" v="1305" actId="208"/>
          <ac:spMkLst>
            <pc:docMk/>
            <pc:sldMk cId="1064302848" sldId="348"/>
            <ac:spMk id="12" creationId="{5307CDAA-73E3-FD25-9663-5B865D6674D6}"/>
          </ac:spMkLst>
        </pc:spChg>
        <pc:spChg chg="mod">
          <ac:chgData name="박민지" userId="8cd2928b-fb69-4a34-b7ec-bae7cef32d1f" providerId="ADAL" clId="{FB066DF1-2E06-4159-A4F9-C25600CE3CB8}" dt="2022-09-13T17:24:58.377" v="1766" actId="1076"/>
          <ac:spMkLst>
            <pc:docMk/>
            <pc:sldMk cId="1064302848" sldId="348"/>
            <ac:spMk id="17" creationId="{1FF68848-A4EE-97C5-DCF3-6956D1FF07F5}"/>
          </ac:spMkLst>
        </pc:spChg>
        <pc:spChg chg="mod">
          <ac:chgData name="박민지" userId="8cd2928b-fb69-4a34-b7ec-bae7cef32d1f" providerId="ADAL" clId="{FB066DF1-2E06-4159-A4F9-C25600CE3CB8}" dt="2022-09-13T17:13:16.497" v="1352"/>
          <ac:spMkLst>
            <pc:docMk/>
            <pc:sldMk cId="1064302848" sldId="348"/>
            <ac:spMk id="18" creationId="{42B33BC1-6161-9308-75BC-30E117DF1155}"/>
          </ac:spMkLst>
        </pc:spChg>
        <pc:spChg chg="add del mod">
          <ac:chgData name="박민지" userId="8cd2928b-fb69-4a34-b7ec-bae7cef32d1f" providerId="ADAL" clId="{FB066DF1-2E06-4159-A4F9-C25600CE3CB8}" dt="2022-09-13T17:13:33.347" v="1355" actId="478"/>
          <ac:spMkLst>
            <pc:docMk/>
            <pc:sldMk cId="1064302848" sldId="348"/>
            <ac:spMk id="19" creationId="{D2581BCE-A7BD-74D0-55F1-CA62C14EE73A}"/>
          </ac:spMkLst>
        </pc:spChg>
        <pc:spChg chg="add">
          <ac:chgData name="박민지" userId="8cd2928b-fb69-4a34-b7ec-bae7cef32d1f" providerId="ADAL" clId="{FB066DF1-2E06-4159-A4F9-C25600CE3CB8}" dt="2022-09-13T17:13:33.625" v="1356" actId="22"/>
          <ac:spMkLst>
            <pc:docMk/>
            <pc:sldMk cId="1064302848" sldId="348"/>
            <ac:spMk id="21" creationId="{0E620829-51B2-1D71-7FB5-EE2C6D355C5F}"/>
          </ac:spMkLst>
        </pc:spChg>
        <pc:spChg chg="add del mod">
          <ac:chgData name="박민지" userId="8cd2928b-fb69-4a34-b7ec-bae7cef32d1f" providerId="ADAL" clId="{FB066DF1-2E06-4159-A4F9-C25600CE3CB8}" dt="2022-09-13T17:23:04.569" v="1737" actId="478"/>
          <ac:spMkLst>
            <pc:docMk/>
            <pc:sldMk cId="1064302848" sldId="348"/>
            <ac:spMk id="23" creationId="{7937639F-25DD-82AA-CB2A-17495475C339}"/>
          </ac:spMkLst>
        </pc:spChg>
        <pc:spChg chg="add mod">
          <ac:chgData name="박민지" userId="8cd2928b-fb69-4a34-b7ec-bae7cef32d1f" providerId="ADAL" clId="{FB066DF1-2E06-4159-A4F9-C25600CE3CB8}" dt="2022-09-13T17:23:02.625" v="1736" actId="1076"/>
          <ac:spMkLst>
            <pc:docMk/>
            <pc:sldMk cId="1064302848" sldId="348"/>
            <ac:spMk id="25" creationId="{C8D24EB5-CAF0-53EF-92E6-263C02C656C7}"/>
          </ac:spMkLst>
        </pc:spChg>
        <pc:spChg chg="mod">
          <ac:chgData name="박민지" userId="8cd2928b-fb69-4a34-b7ec-bae7cef32d1f" providerId="ADAL" clId="{FB066DF1-2E06-4159-A4F9-C25600CE3CB8}" dt="2022-09-13T17:13:05.657" v="1339"/>
          <ac:spMkLst>
            <pc:docMk/>
            <pc:sldMk cId="1064302848" sldId="348"/>
            <ac:spMk id="27" creationId="{45C9553C-7D71-E56D-F764-8B69917DFAAD}"/>
          </ac:spMkLst>
        </pc:spChg>
        <pc:spChg chg="mod">
          <ac:chgData name="박민지" userId="8cd2928b-fb69-4a34-b7ec-bae7cef32d1f" providerId="ADAL" clId="{FB066DF1-2E06-4159-A4F9-C25600CE3CB8}" dt="2022-09-13T17:14:00.681" v="1361"/>
          <ac:spMkLst>
            <pc:docMk/>
            <pc:sldMk cId="1064302848" sldId="348"/>
            <ac:spMk id="28" creationId="{D604166E-9BB7-3BA6-1C14-D9D1D5FD8574}"/>
          </ac:spMkLst>
        </pc:spChg>
        <pc:spChg chg="mod">
          <ac:chgData name="박민지" userId="8cd2928b-fb69-4a34-b7ec-bae7cef32d1f" providerId="ADAL" clId="{FB066DF1-2E06-4159-A4F9-C25600CE3CB8}" dt="2022-09-13T17:12:24.637" v="1304" actId="207"/>
          <ac:spMkLst>
            <pc:docMk/>
            <pc:sldMk cId="1064302848" sldId="348"/>
            <ac:spMk id="29" creationId="{ABB89097-18F4-8349-C5DC-1DC203F93849}"/>
          </ac:spMkLst>
        </pc:spChg>
        <pc:spChg chg="mod">
          <ac:chgData name="박민지" userId="8cd2928b-fb69-4a34-b7ec-bae7cef32d1f" providerId="ADAL" clId="{FB066DF1-2E06-4159-A4F9-C25600CE3CB8}" dt="2022-09-13T17:12:24.637" v="1304" actId="207"/>
          <ac:spMkLst>
            <pc:docMk/>
            <pc:sldMk cId="1064302848" sldId="348"/>
            <ac:spMk id="30" creationId="{429C7142-2CF2-78CD-1D8C-B10FDEAF6CE6}"/>
          </ac:spMkLst>
        </pc:spChg>
        <pc:spChg chg="add mod">
          <ac:chgData name="박민지" userId="8cd2928b-fb69-4a34-b7ec-bae7cef32d1f" providerId="ADAL" clId="{FB066DF1-2E06-4159-A4F9-C25600CE3CB8}" dt="2022-09-13T17:23:09.192" v="1739" actId="1076"/>
          <ac:spMkLst>
            <pc:docMk/>
            <pc:sldMk cId="1064302848" sldId="348"/>
            <ac:spMk id="31" creationId="{9BC8C257-246E-3707-C7B7-36939282A2D5}"/>
          </ac:spMkLst>
        </pc:spChg>
        <pc:spChg chg="mod">
          <ac:chgData name="박민지" userId="8cd2928b-fb69-4a34-b7ec-bae7cef32d1f" providerId="ADAL" clId="{FB066DF1-2E06-4159-A4F9-C25600CE3CB8}" dt="2022-09-13T17:12:14.489" v="1303" actId="207"/>
          <ac:spMkLst>
            <pc:docMk/>
            <pc:sldMk cId="1064302848" sldId="348"/>
            <ac:spMk id="39" creationId="{F2C7E914-0685-2722-0E9F-4F3FDB028ADA}"/>
          </ac:spMkLst>
        </pc:spChg>
        <pc:picChg chg="add del mod">
          <ac:chgData name="박민지" userId="8cd2928b-fb69-4a34-b7ec-bae7cef32d1f" providerId="ADAL" clId="{FB066DF1-2E06-4159-A4F9-C25600CE3CB8}" dt="2022-09-13T17:24:29.233" v="1762" actId="478"/>
          <ac:picMkLst>
            <pc:docMk/>
            <pc:sldMk cId="1064302848" sldId="348"/>
            <ac:picMk id="33" creationId="{02602145-1849-725E-5543-A14FBB257C1C}"/>
          </ac:picMkLst>
        </pc:picChg>
        <pc:cxnChg chg="del">
          <ac:chgData name="박민지" userId="8cd2928b-fb69-4a34-b7ec-bae7cef32d1f" providerId="ADAL" clId="{FB066DF1-2E06-4159-A4F9-C25600CE3CB8}" dt="2022-09-13T17:12:03.505" v="1300" actId="478"/>
          <ac:cxnSpMkLst>
            <pc:docMk/>
            <pc:sldMk cId="1064302848" sldId="348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FB066DF1-2E06-4159-A4F9-C25600CE3CB8}" dt="2022-09-13T17:12:03.797" v="1301"/>
          <ac:cxnSpMkLst>
            <pc:docMk/>
            <pc:sldMk cId="1064302848" sldId="348"/>
            <ac:cxnSpMk id="9" creationId="{C1E5F068-9E4A-FA67-5656-946C4AD08901}"/>
          </ac:cxnSpMkLst>
        </pc:cxnChg>
      </pc:sldChg>
      <pc:sldChg chg="add del">
        <pc:chgData name="박민지" userId="8cd2928b-fb69-4a34-b7ec-bae7cef32d1f" providerId="ADAL" clId="{FB066DF1-2E06-4159-A4F9-C25600CE3CB8}" dt="2022-09-12T15:24:56.232" v="117" actId="47"/>
        <pc:sldMkLst>
          <pc:docMk/>
          <pc:sldMk cId="186225576" sldId="363"/>
        </pc:sldMkLst>
      </pc:sldChg>
      <pc:sldChg chg="add del">
        <pc:chgData name="박민지" userId="8cd2928b-fb69-4a34-b7ec-bae7cef32d1f" providerId="ADAL" clId="{FB066DF1-2E06-4159-A4F9-C25600CE3CB8}" dt="2022-09-12T15:24:30.547" v="116" actId="47"/>
        <pc:sldMkLst>
          <pc:docMk/>
          <pc:sldMk cId="3847337523" sldId="364"/>
        </pc:sldMkLst>
      </pc:sldChg>
      <pc:sldChg chg="addSp delSp modSp mod">
        <pc:chgData name="박민지" userId="8cd2928b-fb69-4a34-b7ec-bae7cef32d1f" providerId="ADAL" clId="{FB066DF1-2E06-4159-A4F9-C25600CE3CB8}" dt="2022-09-13T17:04:27.057" v="1183" actId="1076"/>
        <pc:sldMkLst>
          <pc:docMk/>
          <pc:sldMk cId="1957135293" sldId="365"/>
        </pc:sldMkLst>
        <pc:spChg chg="mod">
          <ac:chgData name="박민지" userId="8cd2928b-fb69-4a34-b7ec-bae7cef32d1f" providerId="ADAL" clId="{FB066DF1-2E06-4159-A4F9-C25600CE3CB8}" dt="2022-09-13T16:52:09.897" v="760" actId="20577"/>
          <ac:spMkLst>
            <pc:docMk/>
            <pc:sldMk cId="1957135293" sldId="365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6:36:31.571" v="382" actId="478"/>
          <ac:spMkLst>
            <pc:docMk/>
            <pc:sldMk cId="1957135293" sldId="365"/>
            <ac:spMk id="7" creationId="{1D00089D-CF0C-905E-3CF0-134011ADFA63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8" creationId="{C7B0B479-AA38-D9B0-DD8E-7B555209401C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9" creationId="{AABB6875-BFBA-FCA7-8E07-873D5041835A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11" creationId="{50F1E67F-27D2-DCC2-70ED-005F016F3D20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12" creationId="{2C488C42-861F-FCDB-E970-F82484D12019}"/>
          </ac:spMkLst>
        </pc:spChg>
        <pc:spChg chg="add del mod">
          <ac:chgData name="박민지" userId="8cd2928b-fb69-4a34-b7ec-bae7cef32d1f" providerId="ADAL" clId="{FB066DF1-2E06-4159-A4F9-C25600CE3CB8}" dt="2022-09-13T16:38:06.894" v="414" actId="478"/>
          <ac:spMkLst>
            <pc:docMk/>
            <pc:sldMk cId="1957135293" sldId="365"/>
            <ac:spMk id="14" creationId="{DA7324CA-5B3F-B9C8-656D-A7CEC4598E7B}"/>
          </ac:spMkLst>
        </pc:spChg>
        <pc:spChg chg="add del mod">
          <ac:chgData name="박민지" userId="8cd2928b-fb69-4a34-b7ec-bae7cef32d1f" providerId="ADAL" clId="{FB066DF1-2E06-4159-A4F9-C25600CE3CB8}" dt="2022-09-13T16:38:06.894" v="414" actId="478"/>
          <ac:spMkLst>
            <pc:docMk/>
            <pc:sldMk cId="1957135293" sldId="365"/>
            <ac:spMk id="15" creationId="{863982DC-BBA2-5994-B678-ED5FB95751A7}"/>
          </ac:spMkLst>
        </pc:spChg>
        <pc:spChg chg="add mod">
          <ac:chgData name="박민지" userId="8cd2928b-fb69-4a34-b7ec-bae7cef32d1f" providerId="ADAL" clId="{FB066DF1-2E06-4159-A4F9-C25600CE3CB8}" dt="2022-09-13T16:41:12.768" v="482" actId="1076"/>
          <ac:spMkLst>
            <pc:docMk/>
            <pc:sldMk cId="1957135293" sldId="365"/>
            <ac:spMk id="17" creationId="{B26DB72A-9A4F-B2CA-0009-BEA9269CDE12}"/>
          </ac:spMkLst>
        </pc:spChg>
        <pc:spChg chg="add mod">
          <ac:chgData name="박민지" userId="8cd2928b-fb69-4a34-b7ec-bae7cef32d1f" providerId="ADAL" clId="{FB066DF1-2E06-4159-A4F9-C25600CE3CB8}" dt="2022-09-13T16:41:12.768" v="482" actId="1076"/>
          <ac:spMkLst>
            <pc:docMk/>
            <pc:sldMk cId="1957135293" sldId="365"/>
            <ac:spMk id="18" creationId="{1BFDCB54-F28F-6EB4-853C-4DE21ECF3A71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1" creationId="{C46DD544-A94B-E4E4-061C-0ECC606ACD5B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3" creationId="{89D75800-A71A-EF5C-ED62-F99A482BCE3A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5" creationId="{23847760-0F58-6954-FB6D-78258D10F0D2}"/>
          </ac:spMkLst>
        </pc:spChg>
        <pc:spChg chg="add del mod">
          <ac:chgData name="박민지" userId="8cd2928b-fb69-4a34-b7ec-bae7cef32d1f" providerId="ADAL" clId="{FB066DF1-2E06-4159-A4F9-C25600CE3CB8}" dt="2022-09-13T16:42:19.138" v="510" actId="478"/>
          <ac:spMkLst>
            <pc:docMk/>
            <pc:sldMk cId="1957135293" sldId="365"/>
            <ac:spMk id="27" creationId="{2BE676D0-687C-7050-80C9-3BD3261C5B30}"/>
          </ac:spMkLst>
        </pc:spChg>
        <pc:spChg chg="add mod">
          <ac:chgData name="박민지" userId="8cd2928b-fb69-4a34-b7ec-bae7cef32d1f" providerId="ADAL" clId="{FB066DF1-2E06-4159-A4F9-C25600CE3CB8}" dt="2022-09-13T16:45:32.687" v="562" actId="1076"/>
          <ac:spMkLst>
            <pc:docMk/>
            <pc:sldMk cId="1957135293" sldId="365"/>
            <ac:spMk id="29" creationId="{31701F4D-BBA7-1785-2C1E-FA09319CE5D5}"/>
          </ac:spMkLst>
        </pc:spChg>
        <pc:spChg chg="add mod">
          <ac:chgData name="박민지" userId="8cd2928b-fb69-4a34-b7ec-bae7cef32d1f" providerId="ADAL" clId="{FB066DF1-2E06-4159-A4F9-C25600CE3CB8}" dt="2022-09-13T16:43:21.512" v="525" actId="208"/>
          <ac:spMkLst>
            <pc:docMk/>
            <pc:sldMk cId="1957135293" sldId="365"/>
            <ac:spMk id="32" creationId="{0F110D4F-554B-221C-2E6C-ACF115449888}"/>
          </ac:spMkLst>
        </pc:spChg>
        <pc:spChg chg="mod">
          <ac:chgData name="박민지" userId="8cd2928b-fb69-4a34-b7ec-bae7cef32d1f" providerId="ADAL" clId="{FB066DF1-2E06-4159-A4F9-C25600CE3CB8}" dt="2022-09-13T16:44:50.405" v="553" actId="14100"/>
          <ac:spMkLst>
            <pc:docMk/>
            <pc:sldMk cId="1957135293" sldId="365"/>
            <ac:spMk id="34" creationId="{AECD2B69-C33B-FB22-6597-BA8944F53430}"/>
          </ac:spMkLst>
        </pc:spChg>
        <pc:spChg chg="mod">
          <ac:chgData name="박민지" userId="8cd2928b-fb69-4a34-b7ec-bae7cef32d1f" providerId="ADAL" clId="{FB066DF1-2E06-4159-A4F9-C25600CE3CB8}" dt="2022-09-13T16:37:39.420" v="404" actId="1076"/>
          <ac:spMkLst>
            <pc:docMk/>
            <pc:sldMk cId="1957135293" sldId="365"/>
            <ac:spMk id="35" creationId="{493C9CA8-1E00-AC9B-18EB-6B0E9D14697E}"/>
          </ac:spMkLst>
        </pc:spChg>
        <pc:spChg chg="mod">
          <ac:chgData name="박민지" userId="8cd2928b-fb69-4a34-b7ec-bae7cef32d1f" providerId="ADAL" clId="{FB066DF1-2E06-4159-A4F9-C25600CE3CB8}" dt="2022-09-13T16:37:39.420" v="404" actId="1076"/>
          <ac:spMkLst>
            <pc:docMk/>
            <pc:sldMk cId="1957135293" sldId="365"/>
            <ac:spMk id="36" creationId="{FB11A453-8E90-7B82-3C7E-4DDB8A55C4E2}"/>
          </ac:spMkLst>
        </pc:spChg>
        <pc:spChg chg="mod">
          <ac:chgData name="박민지" userId="8cd2928b-fb69-4a34-b7ec-bae7cef32d1f" providerId="ADAL" clId="{FB066DF1-2E06-4159-A4F9-C25600CE3CB8}" dt="2022-09-13T16:45:00.609" v="555" actId="1076"/>
          <ac:spMkLst>
            <pc:docMk/>
            <pc:sldMk cId="1957135293" sldId="365"/>
            <ac:spMk id="37" creationId="{BD210E93-DCA1-4C64-69C0-36FA86D5C19B}"/>
          </ac:spMkLst>
        </pc:spChg>
        <pc:spChg chg="mod">
          <ac:chgData name="박민지" userId="8cd2928b-fb69-4a34-b7ec-bae7cef32d1f" providerId="ADAL" clId="{FB066DF1-2E06-4159-A4F9-C25600CE3CB8}" dt="2022-09-13T16:55:11.599" v="914" actId="2085"/>
          <ac:spMkLst>
            <pc:docMk/>
            <pc:sldMk cId="1957135293" sldId="365"/>
            <ac:spMk id="38" creationId="{9862B467-E804-1FFC-57CE-6E990C2FC60D}"/>
          </ac:spMkLst>
        </pc:spChg>
        <pc:spChg chg="add mod">
          <ac:chgData name="박민지" userId="8cd2928b-fb69-4a34-b7ec-bae7cef32d1f" providerId="ADAL" clId="{FB066DF1-2E06-4159-A4F9-C25600CE3CB8}" dt="2022-09-13T16:54:57.569" v="913" actId="20577"/>
          <ac:spMkLst>
            <pc:docMk/>
            <pc:sldMk cId="1957135293" sldId="365"/>
            <ac:spMk id="39" creationId="{CFA72EF7-7C80-62C7-CD03-2F26E34E36B3}"/>
          </ac:spMkLst>
        </pc:spChg>
        <pc:spChg chg="del mod">
          <ac:chgData name="박민지" userId="8cd2928b-fb69-4a34-b7ec-bae7cef32d1f" providerId="ADAL" clId="{FB066DF1-2E06-4159-A4F9-C25600CE3CB8}" dt="2022-09-13T16:44:42.342" v="551" actId="21"/>
          <ac:spMkLst>
            <pc:docMk/>
            <pc:sldMk cId="1957135293" sldId="365"/>
            <ac:spMk id="40" creationId="{D5C15EDA-2A8F-A895-2E05-E0E57EBDE85C}"/>
          </ac:spMkLst>
        </pc:spChg>
        <pc:spChg chg="del mod">
          <ac:chgData name="박민지" userId="8cd2928b-fb69-4a34-b7ec-bae7cef32d1f" providerId="ADAL" clId="{FB066DF1-2E06-4159-A4F9-C25600CE3CB8}" dt="2022-09-13T16:44:31.242" v="547" actId="21"/>
          <ac:spMkLst>
            <pc:docMk/>
            <pc:sldMk cId="1957135293" sldId="365"/>
            <ac:spMk id="41" creationId="{C224E314-A984-B25E-C759-EE5AFBBFD327}"/>
          </ac:spMkLst>
        </pc:spChg>
        <pc:spChg chg="add">
          <ac:chgData name="박민지" userId="8cd2928b-fb69-4a34-b7ec-bae7cef32d1f" providerId="ADAL" clId="{FB066DF1-2E06-4159-A4F9-C25600CE3CB8}" dt="2022-09-13T16:44:50.965" v="554" actId="22"/>
          <ac:spMkLst>
            <pc:docMk/>
            <pc:sldMk cId="1957135293" sldId="365"/>
            <ac:spMk id="44" creationId="{440184B6-3C39-0D6F-5DDB-FA433E9369B4}"/>
          </ac:spMkLst>
        </pc:spChg>
        <pc:spChg chg="del">
          <ac:chgData name="박민지" userId="8cd2928b-fb69-4a34-b7ec-bae7cef32d1f" providerId="ADAL" clId="{FB066DF1-2E06-4159-A4F9-C25600CE3CB8}" dt="2022-09-13T16:37:14.629" v="396" actId="478"/>
          <ac:spMkLst>
            <pc:docMk/>
            <pc:sldMk cId="1957135293" sldId="365"/>
            <ac:spMk id="45" creationId="{FC915E2A-F2A8-1970-9FC2-E218A4270AA2}"/>
          </ac:spMkLst>
        </pc:spChg>
        <pc:spChg chg="del">
          <ac:chgData name="박민지" userId="8cd2928b-fb69-4a34-b7ec-bae7cef32d1f" providerId="ADAL" clId="{FB066DF1-2E06-4159-A4F9-C25600CE3CB8}" dt="2022-09-13T16:37:16.736" v="398" actId="478"/>
          <ac:spMkLst>
            <pc:docMk/>
            <pc:sldMk cId="1957135293" sldId="365"/>
            <ac:spMk id="47" creationId="{633103B0-35EE-73CE-5926-4B49C464F8E9}"/>
          </ac:spMkLst>
        </pc:spChg>
        <pc:spChg chg="add 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48" creationId="{FEEFF18E-BD41-45D3-3F62-AFD08DA93D5F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49" creationId="{7B2AB4C1-7818-EB71-F188-259402B72202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0" creationId="{5329F303-EB00-71FF-8006-744A419038E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51" creationId="{23DCCD1B-271B-6563-15B7-D040670AFD52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2" creationId="{06BC4B11-2ED2-FD80-3CA3-E196F09ED448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3" creationId="{D6FE64AA-D303-566D-364F-1C615CB4DEDC}"/>
          </ac:spMkLst>
        </pc:spChg>
        <pc:spChg chg="del">
          <ac:chgData name="박민지" userId="8cd2928b-fb69-4a34-b7ec-bae7cef32d1f" providerId="ADAL" clId="{FB066DF1-2E06-4159-A4F9-C25600CE3CB8}" dt="2022-09-13T16:37:22.871" v="401" actId="478"/>
          <ac:spMkLst>
            <pc:docMk/>
            <pc:sldMk cId="1957135293" sldId="365"/>
            <ac:spMk id="56" creationId="{7D7F92E9-9713-BD3C-F1DE-080CC5A172E7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57" creationId="{FBFECDD6-9F1D-2FD8-90A4-C2087BA6F0E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58" creationId="{A083DE4A-1BBA-1D52-1E01-FE111DF068DA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59" creationId="{E5570238-1FD9-7BCA-4840-6E01064363A9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60" creationId="{E09DB56B-BA18-6D1E-6E56-5CB4092E54C3}"/>
          </ac:spMkLst>
        </pc:spChg>
        <pc:spChg chg="add del mod">
          <ac:chgData name="박민지" userId="8cd2928b-fb69-4a34-b7ec-bae7cef32d1f" providerId="ADAL" clId="{FB066DF1-2E06-4159-A4F9-C25600CE3CB8}" dt="2022-09-13T17:03:42.612" v="1182" actId="478"/>
          <ac:spMkLst>
            <pc:docMk/>
            <pc:sldMk cId="1957135293" sldId="365"/>
            <ac:spMk id="63" creationId="{5E67726E-C953-FF75-3CCE-2B3C86E13ABE}"/>
          </ac:spMkLst>
        </pc:spChg>
        <pc:spChg chg="del">
          <ac:chgData name="박민지" userId="8cd2928b-fb69-4a34-b7ec-bae7cef32d1f" providerId="ADAL" clId="{FB066DF1-2E06-4159-A4F9-C25600CE3CB8}" dt="2022-09-13T16:37:33.781" v="403" actId="478"/>
          <ac:spMkLst>
            <pc:docMk/>
            <pc:sldMk cId="1957135293" sldId="365"/>
            <ac:spMk id="68" creationId="{E08BCFFE-F107-022B-B9F7-F7318AD29A14}"/>
          </ac:spMkLst>
        </pc:spChg>
        <pc:spChg chg="del">
          <ac:chgData name="박민지" userId="8cd2928b-fb69-4a34-b7ec-bae7cef32d1f" providerId="ADAL" clId="{FB066DF1-2E06-4159-A4F9-C25600CE3CB8}" dt="2022-09-13T16:42:38.417" v="514" actId="478"/>
          <ac:spMkLst>
            <pc:docMk/>
            <pc:sldMk cId="1957135293" sldId="365"/>
            <ac:spMk id="72" creationId="{972203A2-5506-CE1B-7504-2C2E5AA7FABE}"/>
          </ac:spMkLst>
        </pc:spChg>
        <pc:spChg chg="del">
          <ac:chgData name="박민지" userId="8cd2928b-fb69-4a34-b7ec-bae7cef32d1f" providerId="ADAL" clId="{FB066DF1-2E06-4159-A4F9-C25600CE3CB8}" dt="2022-09-13T16:42:38.417" v="514" actId="478"/>
          <ac:spMkLst>
            <pc:docMk/>
            <pc:sldMk cId="1957135293" sldId="365"/>
            <ac:spMk id="74" creationId="{3D33CF4A-07F7-64CB-213C-65C214EB91C9}"/>
          </ac:spMkLst>
        </pc:spChg>
        <pc:spChg chg="del">
          <ac:chgData name="박민지" userId="8cd2928b-fb69-4a34-b7ec-bae7cef32d1f" providerId="ADAL" clId="{FB066DF1-2E06-4159-A4F9-C25600CE3CB8}" dt="2022-09-13T16:37:14.629" v="396" actId="478"/>
          <ac:spMkLst>
            <pc:docMk/>
            <pc:sldMk cId="1957135293" sldId="365"/>
            <ac:spMk id="76" creationId="{567AF997-B99C-5147-FECA-F09FAAA4452A}"/>
          </ac:spMkLst>
        </pc:spChg>
        <pc:spChg chg="del mod">
          <ac:chgData name="박민지" userId="8cd2928b-fb69-4a34-b7ec-bae7cef32d1f" providerId="ADAL" clId="{FB066DF1-2E06-4159-A4F9-C25600CE3CB8}" dt="2022-09-13T16:37:15.707" v="397" actId="478"/>
          <ac:spMkLst>
            <pc:docMk/>
            <pc:sldMk cId="1957135293" sldId="365"/>
            <ac:spMk id="77" creationId="{6EED0622-FC55-D2FE-49A5-2BC993179544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78" creationId="{3880A8FC-FFDD-7C78-68F5-3B3AA1E51523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79" creationId="{C0D46660-21A9-112B-5ED6-BC4B506462A0}"/>
          </ac:spMkLst>
        </pc:spChg>
        <pc:spChg chg="add del mod">
          <ac:chgData name="박민지" userId="8cd2928b-fb69-4a34-b7ec-bae7cef32d1f" providerId="ADAL" clId="{FB066DF1-2E06-4159-A4F9-C25600CE3CB8}" dt="2022-09-13T16:40:50.157" v="478" actId="478"/>
          <ac:spMkLst>
            <pc:docMk/>
            <pc:sldMk cId="1957135293" sldId="365"/>
            <ac:spMk id="81" creationId="{0A4BAEC3-C245-DA99-12EC-B279DD97480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82" creationId="{F1E1F758-A9A6-2DFC-8F4A-7567A8313DF8}"/>
          </ac:spMkLst>
        </pc:spChg>
        <pc:spChg chg="del">
          <ac:chgData name="박민지" userId="8cd2928b-fb69-4a34-b7ec-bae7cef32d1f" providerId="ADAL" clId="{FB066DF1-2E06-4159-A4F9-C25600CE3CB8}" dt="2022-09-13T16:37:33.781" v="403" actId="478"/>
          <ac:spMkLst>
            <pc:docMk/>
            <pc:sldMk cId="1957135293" sldId="365"/>
            <ac:spMk id="83" creationId="{D391C77D-73E9-4763-B9F5-F0C43772E770}"/>
          </ac:spMkLst>
        </pc:spChg>
        <pc:spChg chg="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84" creationId="{136D4807-C022-93D7-343D-57393CA7D693}"/>
          </ac:spMkLst>
        </pc:spChg>
        <pc:spChg chg="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85" creationId="{818EF4D0-EDF0-7FAE-9CD1-EDF38576AFED}"/>
          </ac:spMkLst>
        </pc:spChg>
        <pc:cxnChg chg="add del mod">
          <ac:chgData name="박민지" userId="8cd2928b-fb69-4a34-b7ec-bae7cef32d1f" providerId="ADAL" clId="{FB066DF1-2E06-4159-A4F9-C25600CE3CB8}" dt="2022-09-13T16:37:50.080" v="408"/>
          <ac:cxnSpMkLst>
            <pc:docMk/>
            <pc:sldMk cId="1957135293" sldId="365"/>
            <ac:cxnSpMk id="10" creationId="{6A401D2E-B105-A1AA-2EE6-454431E81A89}"/>
          </ac:cxnSpMkLst>
        </pc:cxnChg>
        <pc:cxnChg chg="add del mod">
          <ac:chgData name="박민지" userId="8cd2928b-fb69-4a34-b7ec-bae7cef32d1f" providerId="ADAL" clId="{FB066DF1-2E06-4159-A4F9-C25600CE3CB8}" dt="2022-09-13T16:37:50.080" v="408"/>
          <ac:cxnSpMkLst>
            <pc:docMk/>
            <pc:sldMk cId="1957135293" sldId="365"/>
            <ac:cxnSpMk id="13" creationId="{CECB4DC4-0824-83C7-9305-8E915262ACC5}"/>
          </ac:cxnSpMkLst>
        </pc:cxnChg>
        <pc:cxnChg chg="add del mod">
          <ac:chgData name="박민지" userId="8cd2928b-fb69-4a34-b7ec-bae7cef32d1f" providerId="ADAL" clId="{FB066DF1-2E06-4159-A4F9-C25600CE3CB8}" dt="2022-09-13T16:38:02.195" v="413" actId="478"/>
          <ac:cxnSpMkLst>
            <pc:docMk/>
            <pc:sldMk cId="1957135293" sldId="365"/>
            <ac:cxnSpMk id="16" creationId="{32C7A9F6-BC37-6408-EB32-007BC996BA8F}"/>
          </ac:cxnSpMkLst>
        </pc:cxnChg>
        <pc:cxnChg chg="add del mod">
          <ac:chgData name="박민지" userId="8cd2928b-fb69-4a34-b7ec-bae7cef32d1f" providerId="ADAL" clId="{FB066DF1-2E06-4159-A4F9-C25600CE3CB8}" dt="2022-09-13T16:38:01.400" v="412" actId="478"/>
          <ac:cxnSpMkLst>
            <pc:docMk/>
            <pc:sldMk cId="1957135293" sldId="365"/>
            <ac:cxnSpMk id="19" creationId="{0BDA8AA0-A5B9-296F-494A-980E74D90C01}"/>
          </ac:cxnSpMkLst>
        </pc:cxnChg>
        <pc:cxnChg chg="add del mod">
          <ac:chgData name="박민지" userId="8cd2928b-fb69-4a34-b7ec-bae7cef32d1f" providerId="ADAL" clId="{FB066DF1-2E06-4159-A4F9-C25600CE3CB8}" dt="2022-09-13T17:00:48.917" v="1031" actId="478"/>
          <ac:cxnSpMkLst>
            <pc:docMk/>
            <pc:sldMk cId="1957135293" sldId="365"/>
            <ac:cxnSpMk id="30" creationId="{9F907F1A-B3AB-1650-E528-FB6E7F0F2997}"/>
          </ac:cxnSpMkLst>
        </pc:cxnChg>
        <pc:cxnChg chg="del mod">
          <ac:chgData name="박민지" userId="8cd2928b-fb69-4a34-b7ec-bae7cef32d1f" providerId="ADAL" clId="{FB066DF1-2E06-4159-A4F9-C25600CE3CB8}" dt="2022-09-13T16:38:07.855" v="415" actId="478"/>
          <ac:cxnSpMkLst>
            <pc:docMk/>
            <pc:sldMk cId="1957135293" sldId="365"/>
            <ac:cxnSpMk id="31" creationId="{3C1089BE-BC32-E0CF-4654-CAA16EC80242}"/>
          </ac:cxnSpMkLst>
        </pc:cxnChg>
        <pc:cxnChg chg="mod">
          <ac:chgData name="박민지" userId="8cd2928b-fb69-4a34-b7ec-bae7cef32d1f" providerId="ADAL" clId="{FB066DF1-2E06-4159-A4F9-C25600CE3CB8}" dt="2022-09-13T16:44:26.182" v="546" actId="1076"/>
          <ac:cxnSpMkLst>
            <pc:docMk/>
            <pc:sldMk cId="1957135293" sldId="365"/>
            <ac:cxnSpMk id="42" creationId="{A9641187-0CA9-16CE-0936-FDCD949E54E5}"/>
          </ac:cxnSpMkLst>
        </pc:cxnChg>
        <pc:cxnChg chg="del">
          <ac:chgData name="박민지" userId="8cd2928b-fb69-4a34-b7ec-bae7cef32d1f" providerId="ADAL" clId="{FB066DF1-2E06-4159-A4F9-C25600CE3CB8}" dt="2022-09-13T16:37:33.781" v="403" actId="478"/>
          <ac:cxnSpMkLst>
            <pc:docMk/>
            <pc:sldMk cId="1957135293" sldId="365"/>
            <ac:cxnSpMk id="54" creationId="{AA67BEE0-6A90-4FE9-13D5-AD4EC33F22B6}"/>
          </ac:cxnSpMkLst>
        </pc:cxnChg>
        <pc:cxnChg chg="add del mod">
          <ac:chgData name="박민지" userId="8cd2928b-fb69-4a34-b7ec-bae7cef32d1f" providerId="ADAL" clId="{FB066DF1-2E06-4159-A4F9-C25600CE3CB8}" dt="2022-09-13T16:48:59.695" v="668"/>
          <ac:cxnSpMkLst>
            <pc:docMk/>
            <pc:sldMk cId="1957135293" sldId="365"/>
            <ac:cxnSpMk id="55" creationId="{5C4C696D-97AC-BD84-524A-2D381A8DA691}"/>
          </ac:cxnSpMkLst>
        </pc:cxnChg>
        <pc:cxnChg chg="add del mod">
          <ac:chgData name="박민지" userId="8cd2928b-fb69-4a34-b7ec-bae7cef32d1f" providerId="ADAL" clId="{FB066DF1-2E06-4159-A4F9-C25600CE3CB8}" dt="2022-09-13T17:00:50.981" v="1032" actId="478"/>
          <ac:cxnSpMkLst>
            <pc:docMk/>
            <pc:sldMk cId="1957135293" sldId="365"/>
            <ac:cxnSpMk id="61" creationId="{FC94E1B8-4EE7-E19F-62F3-B19843D636DE}"/>
          </ac:cxnSpMkLst>
        </pc:cxnChg>
        <pc:cxnChg chg="del">
          <ac:chgData name="박민지" userId="8cd2928b-fb69-4a34-b7ec-bae7cef32d1f" providerId="ADAL" clId="{FB066DF1-2E06-4159-A4F9-C25600CE3CB8}" dt="2022-09-13T16:42:38.417" v="514" actId="478"/>
          <ac:cxnSpMkLst>
            <pc:docMk/>
            <pc:sldMk cId="1957135293" sldId="365"/>
            <ac:cxnSpMk id="75" creationId="{7CF50BB5-1E38-E565-28C2-F98AD3C540EB}"/>
          </ac:cxnSpMkLst>
        </pc:cxnChg>
        <pc:cxnChg chg="del">
          <ac:chgData name="박민지" userId="8cd2928b-fb69-4a34-b7ec-bae7cef32d1f" providerId="ADAL" clId="{FB066DF1-2E06-4159-A4F9-C25600CE3CB8}" dt="2022-09-13T16:37:33.781" v="403" actId="478"/>
          <ac:cxnSpMkLst>
            <pc:docMk/>
            <pc:sldMk cId="1957135293" sldId="365"/>
            <ac:cxnSpMk id="80" creationId="{FDF821EB-E72D-0177-D05F-A9C1FB7AE58A}"/>
          </ac:cxnSpMkLst>
        </pc:cxnChg>
        <pc:cxnChg chg="mod">
          <ac:chgData name="박민지" userId="8cd2928b-fb69-4a34-b7ec-bae7cef32d1f" providerId="ADAL" clId="{FB066DF1-2E06-4159-A4F9-C25600CE3CB8}" dt="2022-09-13T17:04:27.057" v="1183" actId="1076"/>
          <ac:cxnSpMkLst>
            <pc:docMk/>
            <pc:sldMk cId="1957135293" sldId="365"/>
            <ac:cxnSpMk id="86" creationId="{A9C1F588-B540-A377-2543-6CE4AFC85490}"/>
          </ac:cxnSpMkLst>
        </pc:cxnChg>
        <pc:cxnChg chg="mod">
          <ac:chgData name="박민지" userId="8cd2928b-fb69-4a34-b7ec-bae7cef32d1f" providerId="ADAL" clId="{FB066DF1-2E06-4159-A4F9-C25600CE3CB8}" dt="2022-09-13T16:40:19.860" v="470" actId="1076"/>
          <ac:cxnSpMkLst>
            <pc:docMk/>
            <pc:sldMk cId="1957135293" sldId="365"/>
            <ac:cxnSpMk id="87" creationId="{F1D65AFB-0766-9579-B843-80326CC1612F}"/>
          </ac:cxnSpMkLst>
        </pc:cxnChg>
      </pc:sldChg>
      <pc:sldChg chg="del">
        <pc:chgData name="박민지" userId="8cd2928b-fb69-4a34-b7ec-bae7cef32d1f" providerId="ADAL" clId="{FB066DF1-2E06-4159-A4F9-C25600CE3CB8}" dt="2022-09-13T17:33:41.494" v="2318" actId="47"/>
        <pc:sldMkLst>
          <pc:docMk/>
          <pc:sldMk cId="1476899906" sldId="366"/>
        </pc:sldMkLst>
      </pc:sldChg>
      <pc:sldChg chg="addSp delSp modSp del mod">
        <pc:chgData name="박민지" userId="8cd2928b-fb69-4a34-b7ec-bae7cef32d1f" providerId="ADAL" clId="{FB066DF1-2E06-4159-A4F9-C25600CE3CB8}" dt="2022-09-12T15:24:16.236" v="114" actId="47"/>
        <pc:sldMkLst>
          <pc:docMk/>
          <pc:sldMk cId="114575192" sldId="369"/>
        </pc:sldMkLst>
        <pc:spChg chg="mod">
          <ac:chgData name="박민지" userId="8cd2928b-fb69-4a34-b7ec-bae7cef32d1f" providerId="ADAL" clId="{FB066DF1-2E06-4159-A4F9-C25600CE3CB8}" dt="2022-09-12T15:12:51.968" v="16"/>
          <ac:spMkLst>
            <pc:docMk/>
            <pc:sldMk cId="114575192" sldId="369"/>
            <ac:spMk id="5" creationId="{3251639B-29EB-6E9D-733B-6F917838F571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9" creationId="{7F992D2F-4F43-B9BF-A979-A3242E266CEA}"/>
          </ac:spMkLst>
        </pc:spChg>
        <pc:spChg chg="add mod">
          <ac:chgData name="박민지" userId="8cd2928b-fb69-4a34-b7ec-bae7cef32d1f" providerId="ADAL" clId="{FB066DF1-2E06-4159-A4F9-C25600CE3CB8}" dt="2022-09-12T15:12:33.918" v="13" actId="1076"/>
          <ac:spMkLst>
            <pc:docMk/>
            <pc:sldMk cId="114575192" sldId="369"/>
            <ac:spMk id="10" creationId="{1426A040-7957-8DE4-A71E-BA24BC83A7EC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5" creationId="{B82E62C9-DEDB-C599-D05E-45E0D2EE887E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7" creationId="{02D1985A-6F5E-16F2-5DDE-5BB8C9C1909B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67" creationId="{8D0440DD-C888-C860-0AB4-77272AF3F950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69" creationId="{7B3F8E8A-A2E5-AA06-1FF8-3E7F4B68BAC5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1" creationId="{9F4DD593-6E58-ECE5-7A34-0863987858DA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3" creationId="{20C93A1F-C758-9F84-354F-314B2DEC4A55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7" creationId="{EF616DB9-945B-0642-85AE-843A76E94B94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9" creationId="{D0399382-024F-A9C7-44EC-B9753B1106EB}"/>
          </ac:spMkLst>
        </pc:spChg>
        <pc:spChg chg="del">
          <ac:chgData name="박민지" userId="8cd2928b-fb69-4a34-b7ec-bae7cef32d1f" providerId="ADAL" clId="{FB066DF1-2E06-4159-A4F9-C25600CE3CB8}" dt="2022-09-12T15:12:30.982" v="11" actId="478"/>
          <ac:spMkLst>
            <pc:docMk/>
            <pc:sldMk cId="114575192" sldId="369"/>
            <ac:spMk id="80" creationId="{485AFFAD-BBB7-2F8A-601D-699CD89A7B46}"/>
          </ac:spMkLst>
        </pc:spChg>
        <pc:spChg chg="del">
          <ac:chgData name="박민지" userId="8cd2928b-fb69-4a34-b7ec-bae7cef32d1f" providerId="ADAL" clId="{FB066DF1-2E06-4159-A4F9-C25600CE3CB8}" dt="2022-09-12T15:12:30.982" v="11" actId="478"/>
          <ac:spMkLst>
            <pc:docMk/>
            <pc:sldMk cId="114575192" sldId="369"/>
            <ac:spMk id="82" creationId="{04FA1A91-9C76-739F-5571-5B78EA477DCC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01" creationId="{8A0A3FCD-8B7A-BBBC-0EC9-575DE86595C7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03" creationId="{677839B4-7364-E916-94BB-586E71F91B2E}"/>
          </ac:spMkLst>
        </pc:spChg>
        <pc:picChg chg="add mod">
          <ac:chgData name="박민지" userId="8cd2928b-fb69-4a34-b7ec-bae7cef32d1f" providerId="ADAL" clId="{FB066DF1-2E06-4159-A4F9-C25600CE3CB8}" dt="2022-09-12T15:22:57.833" v="102" actId="1076"/>
          <ac:picMkLst>
            <pc:docMk/>
            <pc:sldMk cId="114575192" sldId="369"/>
            <ac:picMk id="7" creationId="{24EACABC-498C-486A-19DE-ECE824ED439E}"/>
          </ac:picMkLst>
        </pc:picChg>
        <pc:picChg chg="del">
          <ac:chgData name="박민지" userId="8cd2928b-fb69-4a34-b7ec-bae7cef32d1f" providerId="ADAL" clId="{FB066DF1-2E06-4159-A4F9-C25600CE3CB8}" dt="2022-09-12T15:12:28.522" v="10" actId="478"/>
          <ac:picMkLst>
            <pc:docMk/>
            <pc:sldMk cId="114575192" sldId="369"/>
            <ac:picMk id="85" creationId="{F484B2F3-65E9-7A10-7A93-BE088198DE2F}"/>
          </ac:picMkLst>
        </pc:picChg>
        <pc:picChg chg="del">
          <ac:chgData name="박민지" userId="8cd2928b-fb69-4a34-b7ec-bae7cef32d1f" providerId="ADAL" clId="{FB066DF1-2E06-4159-A4F9-C25600CE3CB8}" dt="2022-09-12T15:12:28.522" v="10" actId="478"/>
          <ac:picMkLst>
            <pc:docMk/>
            <pc:sldMk cId="114575192" sldId="369"/>
            <ac:picMk id="109" creationId="{E82D7D5D-4B1A-8333-24D5-11F1C3CB888A}"/>
          </ac:picMkLst>
        </pc:pic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11" creationId="{546D17C1-5C78-56C8-E267-40DCE05236FA}"/>
          </ac:cxnSpMkLst>
        </pc:cxn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81" creationId="{200819DA-078C-8784-500A-93EBB9C7678C}"/>
          </ac:cxnSpMkLst>
        </pc:cxn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98" creationId="{0E58F011-5E49-F10A-0B80-1842A5AA734B}"/>
          </ac:cxnSpMkLst>
        </pc:cxnChg>
      </pc:sldChg>
      <pc:sldChg chg="del">
        <pc:chgData name="박민지" userId="8cd2928b-fb69-4a34-b7ec-bae7cef32d1f" providerId="ADAL" clId="{FB066DF1-2E06-4159-A4F9-C25600CE3CB8}" dt="2022-09-12T15:30:30.708" v="275" actId="47"/>
        <pc:sldMkLst>
          <pc:docMk/>
          <pc:sldMk cId="3428229319" sldId="370"/>
        </pc:sldMkLst>
      </pc:sldChg>
      <pc:sldChg chg="del">
        <pc:chgData name="박민지" userId="8cd2928b-fb69-4a34-b7ec-bae7cef32d1f" providerId="ADAL" clId="{FB066DF1-2E06-4159-A4F9-C25600CE3CB8}" dt="2022-09-12T15:30:31.309" v="276" actId="47"/>
        <pc:sldMkLst>
          <pc:docMk/>
          <pc:sldMk cId="168830340" sldId="371"/>
        </pc:sldMkLst>
      </pc:sldChg>
      <pc:sldChg chg="modSp del mod">
        <pc:chgData name="박민지" userId="8cd2928b-fb69-4a34-b7ec-bae7cef32d1f" providerId="ADAL" clId="{FB066DF1-2E06-4159-A4F9-C25600CE3CB8}" dt="2022-09-13T17:29:57.704" v="2201" actId="47"/>
        <pc:sldMkLst>
          <pc:docMk/>
          <pc:sldMk cId="2498928305" sldId="372"/>
        </pc:sldMkLst>
        <pc:spChg chg="mod">
          <ac:chgData name="박민지" userId="8cd2928b-fb69-4a34-b7ec-bae7cef32d1f" providerId="ADAL" clId="{FB066DF1-2E06-4159-A4F9-C25600CE3CB8}" dt="2022-09-13T17:08:06.165" v="1224"/>
          <ac:spMkLst>
            <pc:docMk/>
            <pc:sldMk cId="2498928305" sldId="372"/>
            <ac:spMk id="14" creationId="{56CE2E70-B973-3E87-2E30-C0BDE9C2B85C}"/>
          </ac:spMkLst>
        </pc:spChg>
      </pc:sldChg>
      <pc:sldChg chg="del">
        <pc:chgData name="박민지" userId="8cd2928b-fb69-4a34-b7ec-bae7cef32d1f" providerId="ADAL" clId="{FB066DF1-2E06-4159-A4F9-C25600CE3CB8}" dt="2022-09-13T17:29:57.704" v="2201" actId="47"/>
        <pc:sldMkLst>
          <pc:docMk/>
          <pc:sldMk cId="1593567310" sldId="373"/>
        </pc:sldMkLst>
      </pc:sldChg>
      <pc:sldChg chg="addSp modSp add del mod">
        <pc:chgData name="박민지" userId="8cd2928b-fb69-4a34-b7ec-bae7cef32d1f" providerId="ADAL" clId="{FB066DF1-2E06-4159-A4F9-C25600CE3CB8}" dt="2022-09-13T17:44:48.607" v="2532"/>
        <pc:sldMkLst>
          <pc:docMk/>
          <pc:sldMk cId="1089235439" sldId="374"/>
        </pc:sldMkLst>
        <pc:spChg chg="mod">
          <ac:chgData name="박민지" userId="8cd2928b-fb69-4a34-b7ec-bae7cef32d1f" providerId="ADAL" clId="{FB066DF1-2E06-4159-A4F9-C25600CE3CB8}" dt="2022-09-13T17:44:48.607" v="2532"/>
          <ac:spMkLst>
            <pc:docMk/>
            <pc:sldMk cId="1089235439" sldId="374"/>
            <ac:spMk id="5" creationId="{3251639B-29EB-6E9D-733B-6F917838F571}"/>
          </ac:spMkLst>
        </pc:spChg>
        <pc:cxnChg chg="add mod">
          <ac:chgData name="박민지" userId="8cd2928b-fb69-4a34-b7ec-bae7cef32d1f" providerId="ADAL" clId="{FB066DF1-2E06-4159-A4F9-C25600CE3CB8}" dt="2022-09-13T17:44:41.011" v="2531" actId="1076"/>
          <ac:cxnSpMkLst>
            <pc:docMk/>
            <pc:sldMk cId="1089235439" sldId="374"/>
            <ac:cxnSpMk id="2" creationId="{EED9B648-C338-40F7-ECD3-E071FD96F953}"/>
          </ac:cxnSpMkLst>
        </pc:cxnChg>
      </pc:sldChg>
      <pc:sldChg chg="modSp mod">
        <pc:chgData name="박민지" userId="8cd2928b-fb69-4a34-b7ec-bae7cef32d1f" providerId="ADAL" clId="{FB066DF1-2E06-4159-A4F9-C25600CE3CB8}" dt="2022-09-13T17:38:18.076" v="2321" actId="1076"/>
        <pc:sldMkLst>
          <pc:docMk/>
          <pc:sldMk cId="2513771758" sldId="375"/>
        </pc:sldMkLst>
        <pc:spChg chg="mod">
          <ac:chgData name="박민지" userId="8cd2928b-fb69-4a34-b7ec-bae7cef32d1f" providerId="ADAL" clId="{FB066DF1-2E06-4159-A4F9-C25600CE3CB8}" dt="2022-09-13T17:38:18.076" v="2321" actId="1076"/>
          <ac:spMkLst>
            <pc:docMk/>
            <pc:sldMk cId="2513771758" sldId="375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FB066DF1-2E06-4159-A4F9-C25600CE3CB8}" dt="2022-09-13T17:29:57.704" v="2201" actId="47"/>
        <pc:sldMkLst>
          <pc:docMk/>
          <pc:sldMk cId="1607291930" sldId="376"/>
        </pc:sldMkLst>
      </pc:sldChg>
      <pc:sldChg chg="del">
        <pc:chgData name="박민지" userId="8cd2928b-fb69-4a34-b7ec-bae7cef32d1f" providerId="ADAL" clId="{FB066DF1-2E06-4159-A4F9-C25600CE3CB8}" dt="2022-09-13T17:33:39.081" v="2317" actId="47"/>
        <pc:sldMkLst>
          <pc:docMk/>
          <pc:sldMk cId="499930628" sldId="377"/>
        </pc:sldMkLst>
      </pc:sldChg>
      <pc:sldChg chg="addSp delSp modSp add mod">
        <pc:chgData name="박민지" userId="8cd2928b-fb69-4a34-b7ec-bae7cef32d1f" providerId="ADAL" clId="{FB066DF1-2E06-4159-A4F9-C25600CE3CB8}" dt="2022-09-14T03:49:28.804" v="2633" actId="20577"/>
        <pc:sldMkLst>
          <pc:docMk/>
          <pc:sldMk cId="3403004761" sldId="378"/>
        </pc:sldMkLst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2" creationId="{FB8335A3-E9EF-6A9C-B984-0AE51339357A}"/>
          </ac:spMkLst>
        </pc:spChg>
        <pc:spChg chg="add mod">
          <ac:chgData name="박민지" userId="8cd2928b-fb69-4a34-b7ec-bae7cef32d1f" providerId="ADAL" clId="{FB066DF1-2E06-4159-A4F9-C25600CE3CB8}" dt="2022-09-12T15:29:39.814" v="272" actId="207"/>
          <ac:spMkLst>
            <pc:docMk/>
            <pc:sldMk cId="3403004761" sldId="378"/>
            <ac:spMk id="8" creationId="{D3990E3E-5659-2E49-F3B1-0121E49E4B6A}"/>
          </ac:spMkLst>
        </pc:spChg>
        <pc:spChg chg="add mod">
          <ac:chgData name="박민지" userId="8cd2928b-fb69-4a34-b7ec-bae7cef32d1f" providerId="ADAL" clId="{FB066DF1-2E06-4159-A4F9-C25600CE3CB8}" dt="2022-09-14T03:49:28.804" v="2633" actId="20577"/>
          <ac:spMkLst>
            <pc:docMk/>
            <pc:sldMk cId="3403004761" sldId="378"/>
            <ac:spMk id="9" creationId="{1695C701-E27D-D690-2D68-D299D0C7AB2E}"/>
          </ac:spMkLst>
        </pc:spChg>
        <pc:spChg chg="del">
          <ac:chgData name="박민지" userId="8cd2928b-fb69-4a34-b7ec-bae7cef32d1f" providerId="ADAL" clId="{FB066DF1-2E06-4159-A4F9-C25600CE3CB8}" dt="2022-09-12T15:21:09.549" v="21" actId="478"/>
          <ac:spMkLst>
            <pc:docMk/>
            <pc:sldMk cId="3403004761" sldId="378"/>
            <ac:spMk id="10" creationId="{1426A040-7957-8DE4-A71E-BA24BC83A7EC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2" creationId="{34AD044D-65FF-6705-B3B5-4610AB5727FB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3" creationId="{7CF9E574-9899-BDE0-3DBE-F6003CD68B29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5" creationId="{0E855AFF-4510-8F47-C37F-FDA9D5BEA0DE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6" creationId="{1C53C3E0-739E-E81C-3DFD-1CB6C0CD12B4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7" creationId="{EF8D5DA3-B4CD-1002-72A7-652D9A39D058}"/>
          </ac:spMkLst>
        </pc:spChg>
        <pc:spChg chg="add mod">
          <ac:chgData name="박민지" userId="8cd2928b-fb69-4a34-b7ec-bae7cef32d1f" providerId="ADAL" clId="{FB066DF1-2E06-4159-A4F9-C25600CE3CB8}" dt="2022-09-13T16:34:01.665" v="371" actId="1076"/>
          <ac:spMkLst>
            <pc:docMk/>
            <pc:sldMk cId="3403004761" sldId="378"/>
            <ac:spMk id="20" creationId="{4CC804E2-229F-AABB-E27A-B3BB1CD9557A}"/>
          </ac:spMkLst>
        </pc:spChg>
        <pc:spChg chg="add del mod">
          <ac:chgData name="박민지" userId="8cd2928b-fb69-4a34-b7ec-bae7cef32d1f" providerId="ADAL" clId="{FB066DF1-2E06-4159-A4F9-C25600CE3CB8}" dt="2022-09-12T15:29:12.020" v="271" actId="1076"/>
          <ac:spMkLst>
            <pc:docMk/>
            <pc:sldMk cId="3403004761" sldId="378"/>
            <ac:spMk id="21" creationId="{1AE77E69-3177-D474-1D41-C623544FED8E}"/>
          </ac:spMkLst>
        </pc:spChg>
        <pc:spChg chg="add del mod">
          <ac:chgData name="박민지" userId="8cd2928b-fb69-4a34-b7ec-bae7cef32d1f" providerId="ADAL" clId="{FB066DF1-2E06-4159-A4F9-C25600CE3CB8}" dt="2022-09-12T15:28:50.689" v="267" actId="21"/>
          <ac:spMkLst>
            <pc:docMk/>
            <pc:sldMk cId="3403004761" sldId="378"/>
            <ac:spMk id="23" creationId="{2C00E4FB-807E-902D-F7CE-BD33988969E3}"/>
          </ac:spMkLst>
        </pc:spChg>
        <pc:spChg chg="add mod">
          <ac:chgData name="박민지" userId="8cd2928b-fb69-4a34-b7ec-bae7cef32d1f" providerId="ADAL" clId="{FB066DF1-2E06-4159-A4F9-C25600CE3CB8}" dt="2022-09-13T16:34:01.665" v="371" actId="1076"/>
          <ac:spMkLst>
            <pc:docMk/>
            <pc:sldMk cId="3403004761" sldId="378"/>
            <ac:spMk id="23" creationId="{DC8593EB-A84D-D6C2-142E-2B575DAD18CC}"/>
          </ac:spMkLst>
        </pc:spChg>
        <pc:spChg chg="add del mod">
          <ac:chgData name="박민지" userId="8cd2928b-fb69-4a34-b7ec-bae7cef32d1f" providerId="ADAL" clId="{FB066DF1-2E06-4159-A4F9-C25600CE3CB8}" dt="2022-09-13T17:05:06.731" v="1191" actId="22"/>
          <ac:spMkLst>
            <pc:docMk/>
            <pc:sldMk cId="3403004761" sldId="378"/>
            <ac:spMk id="25" creationId="{9CD65845-DB1F-301C-063B-9755423229F7}"/>
          </ac:spMkLst>
        </pc:spChg>
        <pc:spChg chg="add del mod">
          <ac:chgData name="박민지" userId="8cd2928b-fb69-4a34-b7ec-bae7cef32d1f" providerId="ADAL" clId="{FB066DF1-2E06-4159-A4F9-C25600CE3CB8}" dt="2022-09-12T15:28:50.689" v="267" actId="21"/>
          <ac:spMkLst>
            <pc:docMk/>
            <pc:sldMk cId="3403004761" sldId="378"/>
            <ac:spMk id="25" creationId="{F27F24BC-EA23-5319-A7FE-846D846888DB}"/>
          </ac:spMkLst>
        </pc:spChg>
        <pc:spChg chg="add del mod">
          <ac:chgData name="박민지" userId="8cd2928b-fb69-4a34-b7ec-bae7cef32d1f" providerId="ADAL" clId="{FB066DF1-2E06-4159-A4F9-C25600CE3CB8}" dt="2022-09-12T15:28:06.710" v="228" actId="478"/>
          <ac:spMkLst>
            <pc:docMk/>
            <pc:sldMk cId="3403004761" sldId="378"/>
            <ac:spMk id="31" creationId="{71ED752E-DAD9-BE4D-D57C-596226A41AEA}"/>
          </ac:spMkLst>
        </pc:spChg>
        <pc:spChg chg="add del mod">
          <ac:chgData name="박민지" userId="8cd2928b-fb69-4a34-b7ec-bae7cef32d1f" providerId="ADAL" clId="{FB066DF1-2E06-4159-A4F9-C25600CE3CB8}" dt="2022-09-12T15:28:06.161" v="227" actId="478"/>
          <ac:spMkLst>
            <pc:docMk/>
            <pc:sldMk cId="3403004761" sldId="378"/>
            <ac:spMk id="33" creationId="{8D2C28B3-EAC7-CD39-0120-17C3B8264399}"/>
          </ac:spMkLst>
        </pc:spChg>
        <pc:spChg chg="add del mod">
          <ac:chgData name="박민지" userId="8cd2928b-fb69-4a34-b7ec-bae7cef32d1f" providerId="ADAL" clId="{FB066DF1-2E06-4159-A4F9-C25600CE3CB8}" dt="2022-09-13T16:33:51.349" v="368" actId="21"/>
          <ac:spMkLst>
            <pc:docMk/>
            <pc:sldMk cId="3403004761" sldId="378"/>
            <ac:spMk id="35" creationId="{4D2BB7C8-B3F3-6DE6-1A45-2C54AB51A35C}"/>
          </ac:spMkLst>
        </pc:spChg>
        <pc:spChg chg="add del mod">
          <ac:chgData name="박민지" userId="8cd2928b-fb69-4a34-b7ec-bae7cef32d1f" providerId="ADAL" clId="{FB066DF1-2E06-4159-A4F9-C25600CE3CB8}" dt="2022-09-13T16:33:51.349" v="368" actId="21"/>
          <ac:spMkLst>
            <pc:docMk/>
            <pc:sldMk cId="3403004761" sldId="378"/>
            <ac:spMk id="37" creationId="{84A4F4C8-66DA-2868-2071-49018BBE97E2}"/>
          </ac:spMkLst>
        </pc:spChg>
        <pc:spChg chg="add mod">
          <ac:chgData name="박민지" userId="8cd2928b-fb69-4a34-b7ec-bae7cef32d1f" providerId="ADAL" clId="{FB066DF1-2E06-4159-A4F9-C25600CE3CB8}" dt="2022-09-13T16:33:56.024" v="369" actId="1076"/>
          <ac:spMkLst>
            <pc:docMk/>
            <pc:sldMk cId="3403004761" sldId="378"/>
            <ac:spMk id="41" creationId="{017ADFC9-8684-AE84-4B4E-E4990F600CD8}"/>
          </ac:spMkLst>
        </pc:spChg>
        <pc:spChg chg="add mod">
          <ac:chgData name="박민지" userId="8cd2928b-fb69-4a34-b7ec-bae7cef32d1f" providerId="ADAL" clId="{FB066DF1-2E06-4159-A4F9-C25600CE3CB8}" dt="2022-09-13T16:33:56.024" v="369" actId="1076"/>
          <ac:spMkLst>
            <pc:docMk/>
            <pc:sldMk cId="3403004761" sldId="378"/>
            <ac:spMk id="43" creationId="{3EE0B980-58C2-F83E-D7B7-F5EFF5628143}"/>
          </ac:spMkLst>
        </pc:spChg>
        <pc:spChg chg="add mod">
          <ac:chgData name="박민지" userId="8cd2928b-fb69-4a34-b7ec-bae7cef32d1f" providerId="ADAL" clId="{FB066DF1-2E06-4159-A4F9-C25600CE3CB8}" dt="2022-09-12T17:18:00.816" v="312" actId="1076"/>
          <ac:spMkLst>
            <pc:docMk/>
            <pc:sldMk cId="3403004761" sldId="378"/>
            <ac:spMk id="47" creationId="{946CDE04-9894-40F9-AA39-22514507CE65}"/>
          </ac:spMkLst>
        </pc:spChg>
        <pc:spChg chg="add mod">
          <ac:chgData name="박민지" userId="8cd2928b-fb69-4a34-b7ec-bae7cef32d1f" providerId="ADAL" clId="{FB066DF1-2E06-4159-A4F9-C25600CE3CB8}" dt="2022-09-12T17:18:29.561" v="335" actId="404"/>
          <ac:spMkLst>
            <pc:docMk/>
            <pc:sldMk cId="3403004761" sldId="378"/>
            <ac:spMk id="49" creationId="{C5AF6E9C-E094-2E6E-0A4B-8A7D9FA9FF8F}"/>
          </ac:spMkLst>
        </pc:spChg>
        <pc:picChg chg="del">
          <ac:chgData name="박민지" userId="8cd2928b-fb69-4a34-b7ec-bae7cef32d1f" providerId="ADAL" clId="{FB066DF1-2E06-4159-A4F9-C25600CE3CB8}" dt="2022-09-12T15:21:06.997" v="19" actId="478"/>
          <ac:picMkLst>
            <pc:docMk/>
            <pc:sldMk cId="3403004761" sldId="378"/>
            <ac:picMk id="7" creationId="{24EACABC-498C-486A-19DE-ECE824ED439E}"/>
          </ac:picMkLst>
        </pc:picChg>
        <pc:picChg chg="add mod">
          <ac:chgData name="박민지" userId="8cd2928b-fb69-4a34-b7ec-bae7cef32d1f" providerId="ADAL" clId="{FB066DF1-2E06-4159-A4F9-C25600CE3CB8}" dt="2022-09-13T16:34:01.665" v="371" actId="1076"/>
          <ac:picMkLst>
            <pc:docMk/>
            <pc:sldMk cId="3403004761" sldId="378"/>
            <ac:picMk id="10" creationId="{875396DB-16C6-EE79-1F83-798A3FD73EFA}"/>
          </ac:picMkLst>
        </pc:picChg>
        <pc:picChg chg="add del mod modCrop">
          <ac:chgData name="박민지" userId="8cd2928b-fb69-4a34-b7ec-bae7cef32d1f" providerId="ADAL" clId="{FB066DF1-2E06-4159-A4F9-C25600CE3CB8}" dt="2022-09-13T17:04:53.282" v="1186" actId="1076"/>
          <ac:picMkLst>
            <pc:docMk/>
            <pc:sldMk cId="3403004761" sldId="378"/>
            <ac:picMk id="19" creationId="{3F85B77D-CC53-57EE-24E9-30E932B8766B}"/>
          </ac:picMkLst>
        </pc:picChg>
        <pc:picChg chg="add del mod modCrop">
          <ac:chgData name="박민지" userId="8cd2928b-fb69-4a34-b7ec-bae7cef32d1f" providerId="ADAL" clId="{FB066DF1-2E06-4159-A4F9-C25600CE3CB8}" dt="2022-09-13T16:33:51.349" v="368" actId="21"/>
          <ac:picMkLst>
            <pc:docMk/>
            <pc:sldMk cId="3403004761" sldId="378"/>
            <ac:picMk id="27" creationId="{7D6244EF-9743-A586-B8B1-E53C351A14BA}"/>
          </ac:picMkLst>
        </pc:picChg>
        <pc:picChg chg="add del mod">
          <ac:chgData name="박민지" userId="8cd2928b-fb69-4a34-b7ec-bae7cef32d1f" providerId="ADAL" clId="{FB066DF1-2E06-4159-A4F9-C25600CE3CB8}" dt="2022-09-12T15:28:27.300" v="259" actId="21"/>
          <ac:picMkLst>
            <pc:docMk/>
            <pc:sldMk cId="3403004761" sldId="378"/>
            <ac:picMk id="29" creationId="{F62F6B6F-FD77-8A8F-14BB-601A00148E54}"/>
          </ac:picMkLst>
        </pc:picChg>
        <pc:picChg chg="add del mod">
          <ac:chgData name="박민지" userId="8cd2928b-fb69-4a34-b7ec-bae7cef32d1f" providerId="ADAL" clId="{FB066DF1-2E06-4159-A4F9-C25600CE3CB8}" dt="2022-09-12T15:28:50.689" v="267" actId="21"/>
          <ac:picMkLst>
            <pc:docMk/>
            <pc:sldMk cId="3403004761" sldId="378"/>
            <ac:picMk id="39" creationId="{4FE07645-DA7C-BEAE-12CF-416D92E4777F}"/>
          </ac:picMkLst>
        </pc:picChg>
        <pc:picChg chg="add mod">
          <ac:chgData name="박민지" userId="8cd2928b-fb69-4a34-b7ec-bae7cef32d1f" providerId="ADAL" clId="{FB066DF1-2E06-4159-A4F9-C25600CE3CB8}" dt="2022-09-13T16:33:56.024" v="369" actId="1076"/>
          <ac:picMkLst>
            <pc:docMk/>
            <pc:sldMk cId="3403004761" sldId="378"/>
            <ac:picMk id="45" creationId="{F180994F-0DE5-D542-6916-690D2D876371}"/>
          </ac:picMkLst>
        </pc:picChg>
        <pc:cxnChg chg="add mod">
          <ac:chgData name="박민지" userId="8cd2928b-fb69-4a34-b7ec-bae7cef32d1f" providerId="ADAL" clId="{FB066DF1-2E06-4159-A4F9-C25600CE3CB8}" dt="2022-09-12T15:23:57.609" v="110" actId="1076"/>
          <ac:cxnSpMkLst>
            <pc:docMk/>
            <pc:sldMk cId="3403004761" sldId="378"/>
            <ac:cxnSpMk id="11" creationId="{3CD47B3E-548F-7EAA-C79B-76E24BB039DC}"/>
          </ac:cxnSpMkLst>
        </pc:cxnChg>
        <pc:cxnChg chg="add mod">
          <ac:chgData name="박민지" userId="8cd2928b-fb69-4a34-b7ec-bae7cef32d1f" providerId="ADAL" clId="{FB066DF1-2E06-4159-A4F9-C25600CE3CB8}" dt="2022-09-12T15:23:57.609" v="110" actId="1076"/>
          <ac:cxnSpMkLst>
            <pc:docMk/>
            <pc:sldMk cId="3403004761" sldId="378"/>
            <ac:cxnSpMk id="14" creationId="{B7F09E70-B22F-58F5-7847-AF55361041F1}"/>
          </ac:cxnSpMkLst>
        </pc:cxnChg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418412880" sldId="379"/>
        </pc:sldMkLst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154097887" sldId="380"/>
        </pc:sldMkLst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929362910" sldId="381"/>
        </pc:sldMkLst>
      </pc:sldChg>
      <pc:sldChg chg="add del">
        <pc:chgData name="박민지" userId="8cd2928b-fb69-4a34-b7ec-bae7cef32d1f" providerId="ADAL" clId="{FB066DF1-2E06-4159-A4F9-C25600CE3CB8}" dt="2022-09-13T17:29:59.954" v="2202" actId="47"/>
        <pc:sldMkLst>
          <pc:docMk/>
          <pc:sldMk cId="1862737426" sldId="382"/>
        </pc:sldMkLst>
      </pc:sldChg>
      <pc:sldChg chg="addSp delSp modSp add mod">
        <pc:chgData name="박민지" userId="8cd2928b-fb69-4a34-b7ec-bae7cef32d1f" providerId="ADAL" clId="{FB066DF1-2E06-4159-A4F9-C25600CE3CB8}" dt="2022-09-13T17:34:06.728" v="2320"/>
        <pc:sldMkLst>
          <pc:docMk/>
          <pc:sldMk cId="2288523563" sldId="383"/>
        </pc:sldMkLst>
        <pc:spChg chg="mod">
          <ac:chgData name="박민지" userId="8cd2928b-fb69-4a34-b7ec-bae7cef32d1f" providerId="ADAL" clId="{FB066DF1-2E06-4159-A4F9-C25600CE3CB8}" dt="2022-09-13T17:10:55.271" v="1274" actId="20577"/>
          <ac:spMkLst>
            <pc:docMk/>
            <pc:sldMk cId="2288523563" sldId="383"/>
            <ac:spMk id="4" creationId="{B8326A7D-F71C-ED1C-CBFD-93F557654D2A}"/>
          </ac:spMkLst>
        </pc:spChg>
        <pc:spChg chg="mod">
          <ac:chgData name="박민지" userId="8cd2928b-fb69-4a34-b7ec-bae7cef32d1f" providerId="ADAL" clId="{FB066DF1-2E06-4159-A4F9-C25600CE3CB8}" dt="2022-09-13T17:11:16.248" v="1298" actId="20577"/>
          <ac:spMkLst>
            <pc:docMk/>
            <pc:sldMk cId="2288523563" sldId="383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7:10:08.782" v="1268" actId="478"/>
          <ac:spMkLst>
            <pc:docMk/>
            <pc:sldMk cId="2288523563" sldId="383"/>
            <ac:spMk id="7" creationId="{19D4B0B1-3771-7CF8-1ECC-33562A253348}"/>
          </ac:spMkLst>
        </pc:spChg>
        <pc:spChg chg="add del mod">
          <ac:chgData name="박민지" userId="8cd2928b-fb69-4a34-b7ec-bae7cef32d1f" providerId="ADAL" clId="{FB066DF1-2E06-4159-A4F9-C25600CE3CB8}" dt="2022-09-13T17:10:07.282" v="1267" actId="478"/>
          <ac:spMkLst>
            <pc:docMk/>
            <pc:sldMk cId="2288523563" sldId="383"/>
            <ac:spMk id="9" creationId="{2E7125F0-EF2F-059D-28CE-062B8D14DF4F}"/>
          </ac:spMkLst>
        </pc:spChg>
        <pc:spChg chg="add del mod">
          <ac:chgData name="박민지" userId="8cd2928b-fb69-4a34-b7ec-bae7cef32d1f" providerId="ADAL" clId="{FB066DF1-2E06-4159-A4F9-C25600CE3CB8}" dt="2022-09-13T17:10:10.887" v="1269" actId="478"/>
          <ac:spMkLst>
            <pc:docMk/>
            <pc:sldMk cId="2288523563" sldId="383"/>
            <ac:spMk id="11" creationId="{E6EA94DC-879D-F44A-AA2C-A44D1D20FB8E}"/>
          </ac:spMkLst>
        </pc:spChg>
        <pc:spChg chg="add mod">
          <ac:chgData name="박민지" userId="8cd2928b-fb69-4a34-b7ec-bae7cef32d1f" providerId="ADAL" clId="{FB066DF1-2E06-4159-A4F9-C25600CE3CB8}" dt="2022-09-13T17:29:23.934" v="2200" actId="1076"/>
          <ac:spMkLst>
            <pc:docMk/>
            <pc:sldMk cId="2288523563" sldId="383"/>
            <ac:spMk id="15" creationId="{53BDE3BA-9620-B510-7416-3A00A805EDDF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17" creationId="{B26DB72A-9A4F-B2CA-0009-BEA9269CDE12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18" creationId="{1BFDCB54-F28F-6EB4-853C-4DE21ECF3A71}"/>
          </ac:spMkLst>
        </pc:spChg>
        <pc:spChg chg="add mod">
          <ac:chgData name="박민지" userId="8cd2928b-fb69-4a34-b7ec-bae7cef32d1f" providerId="ADAL" clId="{FB066DF1-2E06-4159-A4F9-C25600CE3CB8}" dt="2022-09-13T17:29:23.934" v="2200" actId="1076"/>
          <ac:spMkLst>
            <pc:docMk/>
            <pc:sldMk cId="2288523563" sldId="383"/>
            <ac:spMk id="19" creationId="{7FF41A66-DE39-85AD-EF96-63D0F468C49F}"/>
          </ac:spMkLst>
        </pc:spChg>
        <pc:spChg chg="add">
          <ac:chgData name="박민지" userId="8cd2928b-fb69-4a34-b7ec-bae7cef32d1f" providerId="ADAL" clId="{FB066DF1-2E06-4159-A4F9-C25600CE3CB8}" dt="2022-09-13T17:25:36.757" v="1770" actId="22"/>
          <ac:spMkLst>
            <pc:docMk/>
            <pc:sldMk cId="2288523563" sldId="383"/>
            <ac:spMk id="21" creationId="{FA2D28B0-C7FD-FF13-D6EE-388C71E12B34}"/>
          </ac:spMkLst>
        </pc:spChg>
        <pc:spChg chg="add mod">
          <ac:chgData name="박민지" userId="8cd2928b-fb69-4a34-b7ec-bae7cef32d1f" providerId="ADAL" clId="{FB066DF1-2E06-4159-A4F9-C25600CE3CB8}" dt="2022-09-13T17:25:44.555" v="1801" actId="20577"/>
          <ac:spMkLst>
            <pc:docMk/>
            <pc:sldMk cId="2288523563" sldId="383"/>
            <ac:spMk id="23" creationId="{4349DBF8-704D-0328-770F-8A53364FED6C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29" creationId="{31701F4D-BBA7-1785-2C1E-FA09319CE5D5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2" creationId="{0F110D4F-554B-221C-2E6C-ACF115449888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4" creationId="{AECD2B69-C33B-FB22-6597-BA8944F53430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5" creationId="{493C9CA8-1E00-AC9B-18EB-6B0E9D14697E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6" creationId="{FB11A453-8E90-7B82-3C7E-4DDB8A55C4E2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7" creationId="{BD210E93-DCA1-4C64-69C0-36FA86D5C19B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8" creationId="{9862B467-E804-1FFC-57CE-6E990C2FC60D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9" creationId="{CFA72EF7-7C80-62C7-CD03-2F26E34E36B3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44" creationId="{440184B6-3C39-0D6F-5DDB-FA433E9369B4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48" creationId="{FEEFF18E-BD41-45D3-3F62-AFD08DA93D5F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84" creationId="{136D4807-C022-93D7-343D-57393CA7D693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85" creationId="{818EF4D0-EDF0-7FAE-9CD1-EDF38576AFED}"/>
          </ac:spMkLst>
        </pc:spChg>
        <pc:picChg chg="add mod">
          <ac:chgData name="박민지" userId="8cd2928b-fb69-4a34-b7ec-bae7cef32d1f" providerId="ADAL" clId="{FB066DF1-2E06-4159-A4F9-C25600CE3CB8}" dt="2022-09-13T17:29:23.934" v="2200" actId="1076"/>
          <ac:picMkLst>
            <pc:docMk/>
            <pc:sldMk cId="2288523563" sldId="383"/>
            <ac:picMk id="13" creationId="{497DE7EC-7D92-1615-05AE-E747B5DB18D0}"/>
          </ac:picMkLst>
        </pc:pic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6" creationId="{227D3D02-66A7-B0C0-2CF2-A0900C18861C}"/>
          </ac:cxnSpMkLst>
        </pc:cxnChg>
        <pc:cxnChg chg="add mod">
          <ac:chgData name="박민지" userId="8cd2928b-fb69-4a34-b7ec-bae7cef32d1f" providerId="ADAL" clId="{FB066DF1-2E06-4159-A4F9-C25600CE3CB8}" dt="2022-09-13T17:34:06.728" v="2320"/>
          <ac:cxnSpMkLst>
            <pc:docMk/>
            <pc:sldMk cId="2288523563" sldId="383"/>
            <ac:cxnSpMk id="24" creationId="{1FD9D896-82CF-487E-B159-0B52228419A7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42" creationId="{A9641187-0CA9-16CE-0936-FDCD949E54E5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86" creationId="{A9C1F588-B540-A377-2543-6CE4AFC85490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FB066DF1-2E06-4159-A4F9-C25600CE3CB8}" dt="2022-09-13T17:23:38.490" v="1758" actId="1076"/>
        <pc:sldMkLst>
          <pc:docMk/>
          <pc:sldMk cId="900471979" sldId="384"/>
        </pc:sldMkLst>
        <pc:spChg chg="del">
          <ac:chgData name="박민지" userId="8cd2928b-fb69-4a34-b7ec-bae7cef32d1f" providerId="ADAL" clId="{FB066DF1-2E06-4159-A4F9-C25600CE3CB8}" dt="2022-09-13T17:18:37.909" v="1578" actId="478"/>
          <ac:spMkLst>
            <pc:docMk/>
            <pc:sldMk cId="900471979" sldId="384"/>
            <ac:spMk id="4" creationId="{B8326A7D-F71C-ED1C-CBFD-93F557654D2A}"/>
          </ac:spMkLst>
        </pc:spChg>
        <pc:spChg chg="del">
          <ac:chgData name="박민지" userId="8cd2928b-fb69-4a34-b7ec-bae7cef32d1f" providerId="ADAL" clId="{FB066DF1-2E06-4159-A4F9-C25600CE3CB8}" dt="2022-09-13T17:18:37.909" v="1578" actId="478"/>
          <ac:spMkLst>
            <pc:docMk/>
            <pc:sldMk cId="900471979" sldId="384"/>
            <ac:spMk id="5" creationId="{3251639B-29EB-6E9D-733B-6F917838F571}"/>
          </ac:spMkLst>
        </pc:spChg>
        <pc:spChg chg="add">
          <ac:chgData name="박민지" userId="8cd2928b-fb69-4a34-b7ec-bae7cef32d1f" providerId="ADAL" clId="{FB066DF1-2E06-4159-A4F9-C25600CE3CB8}" dt="2022-09-13T17:18:38.642" v="1579" actId="22"/>
          <ac:spMkLst>
            <pc:docMk/>
            <pc:sldMk cId="900471979" sldId="384"/>
            <ac:spMk id="7" creationId="{7E0FD264-8DD7-3290-8F2E-C612FE5515B5}"/>
          </ac:spMkLst>
        </pc:spChg>
        <pc:spChg chg="add">
          <ac:chgData name="박민지" userId="8cd2928b-fb69-4a34-b7ec-bae7cef32d1f" providerId="ADAL" clId="{FB066DF1-2E06-4159-A4F9-C25600CE3CB8}" dt="2022-09-13T17:18:38.642" v="1579" actId="22"/>
          <ac:spMkLst>
            <pc:docMk/>
            <pc:sldMk cId="900471979" sldId="384"/>
            <ac:spMk id="9" creationId="{D2BA9B11-0BEC-6099-6217-FE4BAE5CAE9A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1" creationId="{64263BB1-BE40-9E1A-5A77-732D4CA975CF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3" creationId="{39762377-3144-3727-F005-EDF0A5FBE00E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5" creationId="{BEC1E3BB-3A38-60CE-85AF-EFEB6D76C9B5}"/>
          </ac:spMkLst>
        </pc:spChg>
        <pc:spChg chg="del">
          <ac:chgData name="박민지" userId="8cd2928b-fb69-4a34-b7ec-bae7cef32d1f" providerId="ADAL" clId="{FB066DF1-2E06-4159-A4F9-C25600CE3CB8}" dt="2022-09-13T17:20:47.694" v="1623" actId="478"/>
          <ac:spMkLst>
            <pc:docMk/>
            <pc:sldMk cId="900471979" sldId="384"/>
            <ac:spMk id="17" creationId="{B26DB72A-9A4F-B2CA-0009-BEA9269CDE12}"/>
          </ac:spMkLst>
        </pc:spChg>
        <pc:spChg chg="del">
          <ac:chgData name="박민지" userId="8cd2928b-fb69-4a34-b7ec-bae7cef32d1f" providerId="ADAL" clId="{FB066DF1-2E06-4159-A4F9-C25600CE3CB8}" dt="2022-09-13T17:20:47.694" v="1623" actId="478"/>
          <ac:spMkLst>
            <pc:docMk/>
            <pc:sldMk cId="900471979" sldId="384"/>
            <ac:spMk id="18" creationId="{1BFDCB54-F28F-6EB4-853C-4DE21ECF3A71}"/>
          </ac:spMkLst>
        </pc:spChg>
        <pc:spChg chg="add mod">
          <ac:chgData name="박민지" userId="8cd2928b-fb69-4a34-b7ec-bae7cef32d1f" providerId="ADAL" clId="{FB066DF1-2E06-4159-A4F9-C25600CE3CB8}" dt="2022-09-13T17:22:13.484" v="1730" actId="1076"/>
          <ac:spMkLst>
            <pc:docMk/>
            <pc:sldMk cId="900471979" sldId="384"/>
            <ac:spMk id="21" creationId="{2F8D56C9-AD04-8D49-2AE4-543C796FE4C6}"/>
          </ac:spMkLst>
        </pc:spChg>
        <pc:spChg chg="add del">
          <ac:chgData name="박민지" userId="8cd2928b-fb69-4a34-b7ec-bae7cef32d1f" providerId="ADAL" clId="{FB066DF1-2E06-4159-A4F9-C25600CE3CB8}" dt="2022-09-13T17:21:23.895" v="1638" actId="22"/>
          <ac:spMkLst>
            <pc:docMk/>
            <pc:sldMk cId="900471979" sldId="384"/>
            <ac:spMk id="23" creationId="{01E3A064-6C52-01CA-4DC1-23A0BF76B5E8}"/>
          </ac:spMkLst>
        </pc:spChg>
        <pc:spChg chg="add mod">
          <ac:chgData name="박민지" userId="8cd2928b-fb69-4a34-b7ec-bae7cef32d1f" providerId="ADAL" clId="{FB066DF1-2E06-4159-A4F9-C25600CE3CB8}" dt="2022-09-13T17:21:34.957" v="1640" actId="1076"/>
          <ac:spMkLst>
            <pc:docMk/>
            <pc:sldMk cId="900471979" sldId="384"/>
            <ac:spMk id="25" creationId="{3C04FF61-57E2-E484-8E1C-8704BE7B0D72}"/>
          </ac:spMkLst>
        </pc:spChg>
        <pc:spChg chg="add mod">
          <ac:chgData name="박민지" userId="8cd2928b-fb69-4a34-b7ec-bae7cef32d1f" providerId="ADAL" clId="{FB066DF1-2E06-4159-A4F9-C25600CE3CB8}" dt="2022-09-13T17:21:34.957" v="1640" actId="1076"/>
          <ac:spMkLst>
            <pc:docMk/>
            <pc:sldMk cId="900471979" sldId="384"/>
            <ac:spMk id="27" creationId="{745C2D68-25BF-1D2E-7034-294C68D2AEFF}"/>
          </ac:spMkLst>
        </pc:spChg>
        <pc:spChg chg="add mod">
          <ac:chgData name="박민지" userId="8cd2928b-fb69-4a34-b7ec-bae7cef32d1f" providerId="ADAL" clId="{FB066DF1-2E06-4159-A4F9-C25600CE3CB8}" dt="2022-09-13T17:22:42.742" v="1733" actId="207"/>
          <ac:spMkLst>
            <pc:docMk/>
            <pc:sldMk cId="900471979" sldId="384"/>
            <ac:spMk id="28" creationId="{B1C4D5F4-2D2A-AA80-57FE-04C1D7106EE1}"/>
          </ac:spMkLst>
        </pc:spChg>
        <pc:spChg chg="del mod">
          <ac:chgData name="박민지" userId="8cd2928b-fb69-4a34-b7ec-bae7cef32d1f" providerId="ADAL" clId="{FB066DF1-2E06-4159-A4F9-C25600CE3CB8}" dt="2022-09-13T17:20:56.109" v="1626" actId="478"/>
          <ac:spMkLst>
            <pc:docMk/>
            <pc:sldMk cId="900471979" sldId="384"/>
            <ac:spMk id="29" creationId="{31701F4D-BBA7-1785-2C1E-FA09319CE5D5}"/>
          </ac:spMkLst>
        </pc:spChg>
        <pc:spChg chg="mod">
          <ac:chgData name="박민지" userId="8cd2928b-fb69-4a34-b7ec-bae7cef32d1f" providerId="ADAL" clId="{FB066DF1-2E06-4159-A4F9-C25600CE3CB8}" dt="2022-09-13T17:20:52.520" v="1625" actId="1076"/>
          <ac:spMkLst>
            <pc:docMk/>
            <pc:sldMk cId="900471979" sldId="384"/>
            <ac:spMk id="48" creationId="{FEEFF18E-BD41-45D3-3F62-AFD08DA93D5F}"/>
          </ac:spMkLst>
        </pc:spChg>
        <pc:cxnChg chg="add mod">
          <ac:chgData name="박민지" userId="8cd2928b-fb69-4a34-b7ec-bae7cef32d1f" providerId="ADAL" clId="{FB066DF1-2E06-4159-A4F9-C25600CE3CB8}" dt="2022-09-13T17:21:16.989" v="1634" actId="1076"/>
          <ac:cxnSpMkLst>
            <pc:docMk/>
            <pc:sldMk cId="900471979" sldId="384"/>
            <ac:cxnSpMk id="16" creationId="{42BEFA57-0E9F-3E46-A7C0-E52F29B7480A}"/>
          </ac:cxnSpMkLst>
        </pc:cxnChg>
        <pc:cxnChg chg="mod">
          <ac:chgData name="박민지" userId="8cd2928b-fb69-4a34-b7ec-bae7cef32d1f" providerId="ADAL" clId="{FB066DF1-2E06-4159-A4F9-C25600CE3CB8}" dt="2022-09-13T17:22:19.293" v="1731" actId="1076"/>
          <ac:cxnSpMkLst>
            <pc:docMk/>
            <pc:sldMk cId="900471979" sldId="384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FB066DF1-2E06-4159-A4F9-C25600CE3CB8}" dt="2022-09-13T17:46:40.686" v="2632" actId="1076"/>
        <pc:sldMkLst>
          <pc:docMk/>
          <pc:sldMk cId="1602938176" sldId="385"/>
        </pc:sldMkLst>
        <pc:spChg chg="mod">
          <ac:chgData name="박민지" userId="8cd2928b-fb69-4a34-b7ec-bae7cef32d1f" providerId="ADAL" clId="{FB066DF1-2E06-4159-A4F9-C25600CE3CB8}" dt="2022-09-13T17:40:30.641" v="2326" actId="20577"/>
          <ac:spMkLst>
            <pc:docMk/>
            <pc:sldMk cId="1602938176" sldId="385"/>
            <ac:spMk id="4" creationId="{B8326A7D-F71C-ED1C-CBFD-93F557654D2A}"/>
          </ac:spMkLst>
        </pc:spChg>
        <pc:spChg chg="mod">
          <ac:chgData name="박민지" userId="8cd2928b-fb69-4a34-b7ec-bae7cef32d1f" providerId="ADAL" clId="{FB066DF1-2E06-4159-A4F9-C25600CE3CB8}" dt="2022-09-13T17:40:41.239" v="2329"/>
          <ac:spMkLst>
            <pc:docMk/>
            <pc:sldMk cId="1602938176" sldId="385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7:41:03.814" v="2334" actId="478"/>
          <ac:spMkLst>
            <pc:docMk/>
            <pc:sldMk cId="1602938176" sldId="385"/>
            <ac:spMk id="6" creationId="{FD8861F1-65CE-263A-B07C-ADF788205A45}"/>
          </ac:spMkLst>
        </pc:spChg>
        <pc:spChg chg="add del mod">
          <ac:chgData name="박민지" userId="8cd2928b-fb69-4a34-b7ec-bae7cef32d1f" providerId="ADAL" clId="{FB066DF1-2E06-4159-A4F9-C25600CE3CB8}" dt="2022-09-13T17:41:03.814" v="2334" actId="478"/>
          <ac:spMkLst>
            <pc:docMk/>
            <pc:sldMk cId="1602938176" sldId="385"/>
            <ac:spMk id="8" creationId="{56BDE107-B039-3B39-EA80-597528028A84}"/>
          </ac:spMkLst>
        </pc:spChg>
        <pc:spChg chg="add mod">
          <ac:chgData name="박민지" userId="8cd2928b-fb69-4a34-b7ec-bae7cef32d1f" providerId="ADAL" clId="{FB066DF1-2E06-4159-A4F9-C25600CE3CB8}" dt="2022-09-13T17:41:09.810" v="2336" actId="1076"/>
          <ac:spMkLst>
            <pc:docMk/>
            <pc:sldMk cId="1602938176" sldId="385"/>
            <ac:spMk id="10" creationId="{04BB3B8E-FAAF-B159-DCE0-928E2F4CA769}"/>
          </ac:spMkLst>
        </pc:spChg>
        <pc:spChg chg="add mod">
          <ac:chgData name="박민지" userId="8cd2928b-fb69-4a34-b7ec-bae7cef32d1f" providerId="ADAL" clId="{FB066DF1-2E06-4159-A4F9-C25600CE3CB8}" dt="2022-09-13T17:42:34.053" v="2495" actId="20577"/>
          <ac:spMkLst>
            <pc:docMk/>
            <pc:sldMk cId="1602938176" sldId="385"/>
            <ac:spMk id="12" creationId="{29C5E7CE-D8FA-7628-D69F-E7B75DE5A909}"/>
          </ac:spMkLst>
        </pc:spChg>
        <pc:spChg chg="del">
          <ac:chgData name="박민지" userId="8cd2928b-fb69-4a34-b7ec-bae7cef32d1f" providerId="ADAL" clId="{FB066DF1-2E06-4159-A4F9-C25600CE3CB8}" dt="2022-09-13T17:42:36.564" v="2496" actId="478"/>
          <ac:spMkLst>
            <pc:docMk/>
            <pc:sldMk cId="1602938176" sldId="385"/>
            <ac:spMk id="15" creationId="{53BDE3BA-9620-B510-7416-3A00A805EDDF}"/>
          </ac:spMkLst>
        </pc:spChg>
        <pc:spChg chg="add mod">
          <ac:chgData name="박민지" userId="8cd2928b-fb69-4a34-b7ec-bae7cef32d1f" providerId="ADAL" clId="{FB066DF1-2E06-4159-A4F9-C25600CE3CB8}" dt="2022-09-13T17:43:00.650" v="2507" actId="14100"/>
          <ac:spMkLst>
            <pc:docMk/>
            <pc:sldMk cId="1602938176" sldId="385"/>
            <ac:spMk id="16" creationId="{330A64B8-ED4C-C787-D795-824C0E7DB954}"/>
          </ac:spMkLst>
        </pc:spChg>
        <pc:spChg chg="add mod">
          <ac:chgData name="박민지" userId="8cd2928b-fb69-4a34-b7ec-bae7cef32d1f" providerId="ADAL" clId="{FB066DF1-2E06-4159-A4F9-C25600CE3CB8}" dt="2022-09-13T17:43:40.412" v="2527" actId="1076"/>
          <ac:spMkLst>
            <pc:docMk/>
            <pc:sldMk cId="1602938176" sldId="385"/>
            <ac:spMk id="18" creationId="{413630DF-876A-424B-C824-4D1E4235E0C5}"/>
          </ac:spMkLst>
        </pc:spChg>
        <pc:spChg chg="del">
          <ac:chgData name="박민지" userId="8cd2928b-fb69-4a34-b7ec-bae7cef32d1f" providerId="ADAL" clId="{FB066DF1-2E06-4159-A4F9-C25600CE3CB8}" dt="2022-09-13T17:42:36.564" v="2496" actId="478"/>
          <ac:spMkLst>
            <pc:docMk/>
            <pc:sldMk cId="1602938176" sldId="385"/>
            <ac:spMk id="19" creationId="{7FF41A66-DE39-85AD-EF96-63D0F468C49F}"/>
          </ac:spMkLst>
        </pc:spChg>
        <pc:spChg chg="mod">
          <ac:chgData name="박민지" userId="8cd2928b-fb69-4a34-b7ec-bae7cef32d1f" providerId="ADAL" clId="{FB066DF1-2E06-4159-A4F9-C25600CE3CB8}" dt="2022-09-13T17:41:00.724" v="2333" actId="14100"/>
          <ac:spMkLst>
            <pc:docMk/>
            <pc:sldMk cId="1602938176" sldId="385"/>
            <ac:spMk id="21" creationId="{FA2D28B0-C7FD-FF13-D6EE-388C71E12B34}"/>
          </ac:spMkLst>
        </pc:spChg>
        <pc:spChg chg="add del">
          <ac:chgData name="박민지" userId="8cd2928b-fb69-4a34-b7ec-bae7cef32d1f" providerId="ADAL" clId="{FB066DF1-2E06-4159-A4F9-C25600CE3CB8}" dt="2022-09-13T17:42:16.527" v="2470" actId="22"/>
          <ac:spMkLst>
            <pc:docMk/>
            <pc:sldMk cId="1602938176" sldId="385"/>
            <ac:spMk id="22" creationId="{A7154B27-C83E-C673-9AFF-6A165AB40A3C}"/>
          </ac:spMkLst>
        </pc:spChg>
        <pc:spChg chg="mod">
          <ac:chgData name="박민지" userId="8cd2928b-fb69-4a34-b7ec-bae7cef32d1f" providerId="ADAL" clId="{FB066DF1-2E06-4159-A4F9-C25600CE3CB8}" dt="2022-09-13T17:41:27.016" v="2358" actId="20577"/>
          <ac:spMkLst>
            <pc:docMk/>
            <pc:sldMk cId="1602938176" sldId="385"/>
            <ac:spMk id="23" creationId="{4349DBF8-704D-0328-770F-8A53364FED6C}"/>
          </ac:spMkLst>
        </pc:spChg>
        <pc:spChg chg="add del">
          <ac:chgData name="박민지" userId="8cd2928b-fb69-4a34-b7ec-bae7cef32d1f" providerId="ADAL" clId="{FB066DF1-2E06-4159-A4F9-C25600CE3CB8}" dt="2022-09-13T17:42:21.500" v="2472" actId="22"/>
          <ac:spMkLst>
            <pc:docMk/>
            <pc:sldMk cId="1602938176" sldId="385"/>
            <ac:spMk id="26" creationId="{B12896BB-58DE-5236-AAD9-282946F1E6E1}"/>
          </ac:spMkLst>
        </pc:spChg>
        <pc:spChg chg="add mod">
          <ac:chgData name="박민지" userId="8cd2928b-fb69-4a34-b7ec-bae7cef32d1f" providerId="ADAL" clId="{FB066DF1-2E06-4159-A4F9-C25600CE3CB8}" dt="2022-09-13T17:43:04.911" v="2508" actId="14100"/>
          <ac:spMkLst>
            <pc:docMk/>
            <pc:sldMk cId="1602938176" sldId="385"/>
            <ac:spMk id="28" creationId="{69E2FFB4-5FC7-0050-4AF0-F27C0483DA75}"/>
          </ac:spMkLst>
        </pc:spChg>
        <pc:spChg chg="add mod">
          <ac:chgData name="박민지" userId="8cd2928b-fb69-4a34-b7ec-bae7cef32d1f" providerId="ADAL" clId="{FB066DF1-2E06-4159-A4F9-C25600CE3CB8}" dt="2022-09-13T17:43:33.820" v="2524" actId="1076"/>
          <ac:spMkLst>
            <pc:docMk/>
            <pc:sldMk cId="1602938176" sldId="385"/>
            <ac:spMk id="30" creationId="{686D80A9-B1A1-2DC6-9D6B-2F26F6539C26}"/>
          </ac:spMkLst>
        </pc:spChg>
        <pc:spChg chg="add mod">
          <ac:chgData name="박민지" userId="8cd2928b-fb69-4a34-b7ec-bae7cef32d1f" providerId="ADAL" clId="{FB066DF1-2E06-4159-A4F9-C25600CE3CB8}" dt="2022-09-13T17:43:14.836" v="2511" actId="14100"/>
          <ac:spMkLst>
            <pc:docMk/>
            <pc:sldMk cId="1602938176" sldId="385"/>
            <ac:spMk id="32" creationId="{C2DFC9DF-D386-8C7F-8EA5-265B41F3FEBB}"/>
          </ac:spMkLst>
        </pc:spChg>
        <pc:spChg chg="add mod">
          <ac:chgData name="박민지" userId="8cd2928b-fb69-4a34-b7ec-bae7cef32d1f" providerId="ADAL" clId="{FB066DF1-2E06-4159-A4F9-C25600CE3CB8}" dt="2022-09-13T17:46:40.686" v="2632" actId="1076"/>
          <ac:spMkLst>
            <pc:docMk/>
            <pc:sldMk cId="1602938176" sldId="385"/>
            <ac:spMk id="35" creationId="{23EAAD6A-6E1E-DF8F-F94B-700D69D97E6A}"/>
          </ac:spMkLst>
        </pc:spChg>
        <pc:picChg chg="del">
          <ac:chgData name="박민지" userId="8cd2928b-fb69-4a34-b7ec-bae7cef32d1f" providerId="ADAL" clId="{FB066DF1-2E06-4159-A4F9-C25600CE3CB8}" dt="2022-09-13T17:41:12.126" v="2337" actId="478"/>
          <ac:picMkLst>
            <pc:docMk/>
            <pc:sldMk cId="1602938176" sldId="385"/>
            <ac:picMk id="13" creationId="{497DE7EC-7D92-1615-05AE-E747B5DB18D0}"/>
          </ac:picMkLst>
        </pc:picChg>
        <pc:cxnChg chg="add mod">
          <ac:chgData name="박민지" userId="8cd2928b-fb69-4a34-b7ec-bae7cef32d1f" providerId="ADAL" clId="{FB066DF1-2E06-4159-A4F9-C25600CE3CB8}" dt="2022-09-13T17:45:06.206" v="2534" actId="1076"/>
          <ac:cxnSpMkLst>
            <pc:docMk/>
            <pc:sldMk cId="1602938176" sldId="385"/>
            <ac:cxnSpMk id="33" creationId="{B0DC6B29-8318-B960-AC80-BF9061C4F577}"/>
          </ac:cxnSpMkLst>
        </pc:cxnChg>
      </pc:sldChg>
      <pc:sldChg chg="addSp delSp modSp add mod">
        <pc:chgData name="박민지" userId="8cd2928b-fb69-4a34-b7ec-bae7cef32d1f" providerId="ADAL" clId="{FB066DF1-2E06-4159-A4F9-C25600CE3CB8}" dt="2022-09-14T05:16:16.003" v="2687" actId="20577"/>
        <pc:sldMkLst>
          <pc:docMk/>
          <pc:sldMk cId="2531245010" sldId="386"/>
        </pc:sldMkLst>
        <pc:spChg chg="mod">
          <ac:chgData name="박민지" userId="8cd2928b-fb69-4a34-b7ec-bae7cef32d1f" providerId="ADAL" clId="{FB066DF1-2E06-4159-A4F9-C25600CE3CB8}" dt="2022-09-14T03:52:47.866" v="2678"/>
          <ac:spMkLst>
            <pc:docMk/>
            <pc:sldMk cId="2531245010" sldId="386"/>
            <ac:spMk id="5" creationId="{3251639B-29EB-6E9D-733B-6F917838F571}"/>
          </ac:spMkLst>
        </pc:spChg>
        <pc:spChg chg="add mod">
          <ac:chgData name="박민지" userId="8cd2928b-fb69-4a34-b7ec-bae7cef32d1f" providerId="ADAL" clId="{FB066DF1-2E06-4159-A4F9-C25600CE3CB8}" dt="2022-09-14T05:16:16.003" v="2687" actId="20577"/>
          <ac:spMkLst>
            <pc:docMk/>
            <pc:sldMk cId="2531245010" sldId="386"/>
            <ac:spMk id="6" creationId="{D1457236-B88D-83A7-264C-29CB015D0B1E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0" creationId="{04BB3B8E-FAAF-B159-DCE0-928E2F4CA769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2" creationId="{29C5E7CE-D8FA-7628-D69F-E7B75DE5A909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6" creationId="{330A64B8-ED4C-C787-D795-824C0E7DB954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8" creationId="{413630DF-876A-424B-C824-4D1E4235E0C5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1" creationId="{FA2D28B0-C7FD-FF13-D6EE-388C71E12B34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3" creationId="{4349DBF8-704D-0328-770F-8A53364FED6C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8" creationId="{69E2FFB4-5FC7-0050-4AF0-F27C0483DA75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0" creationId="{686D80A9-B1A1-2DC6-9D6B-2F26F6539C26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2" creationId="{C2DFC9DF-D386-8C7F-8EA5-265B41F3FEBB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5" creationId="{23EAAD6A-6E1E-DF8F-F94B-700D69D97E6A}"/>
          </ac:spMkLst>
        </pc:spChg>
        <pc:cxnChg chg="del">
          <ac:chgData name="박민지" userId="8cd2928b-fb69-4a34-b7ec-bae7cef32d1f" providerId="ADAL" clId="{FB066DF1-2E06-4159-A4F9-C25600CE3CB8}" dt="2022-09-14T03:52:53.739" v="2679" actId="478"/>
          <ac:cxnSpMkLst>
            <pc:docMk/>
            <pc:sldMk cId="2531245010" sldId="386"/>
            <ac:cxnSpMk id="33" creationId="{B0DC6B29-8318-B960-AC80-BF9061C4F5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gradFill>
            <a:gsLst>
              <a:gs pos="5000">
                <a:srgbClr val="0070C0"/>
              </a:gs>
              <a:gs pos="18000">
                <a:srgbClr val="5076D0"/>
              </a:gs>
              <a:gs pos="64000">
                <a:srgbClr val="A07CE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Sejong Univ.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E-mail 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551579" y="829548"/>
            <a:ext cx="249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Berkeley</a:t>
            </a:r>
            <a:r>
              <a:rPr lang="ko-KR" altLang="en-US" sz="3600" b="1" dirty="0">
                <a:solidFill>
                  <a:srgbClr val="7030A0"/>
                </a:solidFill>
                <a:latin typeface="Pretendard Black"/>
                <a:ea typeface="+mj-ea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DB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701977" y="2250134"/>
            <a:ext cx="7717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Get_CIN_Period</a:t>
            </a:r>
            <a:r>
              <a:rPr lang="ko-KR" altLang="en-US" sz="2800" dirty="0"/>
              <a:t>함수 검색 기준을 </a:t>
            </a:r>
            <a:r>
              <a:rPr lang="en-US" altLang="ko-KR" sz="2800" dirty="0" err="1"/>
              <a:t>ri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ct</a:t>
            </a:r>
            <a:r>
              <a:rPr lang="ko-KR" altLang="en-US" sz="2800" dirty="0"/>
              <a:t>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701977" y="3326352"/>
            <a:ext cx="629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Update, Delete </a:t>
            </a:r>
            <a:r>
              <a:rPr lang="ko-KR" altLang="en-US" sz="2800" dirty="0"/>
              <a:t>함수 인자와 반환형 수정</a:t>
            </a:r>
            <a:endParaRPr lang="en-US" altLang="ko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3321450" y="1035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Pretendard"/>
              </a:rPr>
              <a:t>이번주 진행 상황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D4F3-CBE9-FF76-D37A-D18B67538961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2482-8C87-8603-9295-A863FAE6B591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0610A6ED-B4B2-F2CC-99EF-C6740178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7EBCE34B-2141-B7DF-086B-11173DA1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Berkeley DB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Get_CIN_Period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 시간에 포함되는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CIN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들을 노드로 반환하는 함수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C0A1D-A160-7D3E-F6AF-C5987129EAC9}"/>
              </a:ext>
            </a:extLst>
          </p:cNvPr>
          <p:cNvSpPr txBox="1"/>
          <p:nvPr/>
        </p:nvSpPr>
        <p:spPr>
          <a:xfrm>
            <a:off x="1219200" y="3537431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반환형태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Node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D9C9C8-3A06-F6DC-F797-811A1884B291}"/>
              </a:ext>
            </a:extLst>
          </p:cNvPr>
          <p:cNvGrpSpPr/>
          <p:nvPr/>
        </p:nvGrpSpPr>
        <p:grpSpPr>
          <a:xfrm>
            <a:off x="1277691" y="3848327"/>
            <a:ext cx="555584" cy="553998"/>
            <a:chOff x="1435262" y="3057409"/>
            <a:chExt cx="555584" cy="553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ECA97-C8F0-5396-9B27-2FD446907A2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0FD5B-2BDA-B0E1-9E25-3ECD69CBBF87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3D3A61-F25B-C0C2-8D0C-9C9DFA15A69F}"/>
              </a:ext>
            </a:extLst>
          </p:cNvPr>
          <p:cNvCxnSpPr>
            <a:cxnSpLocks/>
          </p:cNvCxnSpPr>
          <p:nvPr/>
        </p:nvCxnSpPr>
        <p:spPr>
          <a:xfrm>
            <a:off x="1717528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C0BA54-39EB-F891-769B-12C62825C4AF}"/>
              </a:ext>
            </a:extLst>
          </p:cNvPr>
          <p:cNvGrpSpPr/>
          <p:nvPr/>
        </p:nvGrpSpPr>
        <p:grpSpPr>
          <a:xfrm>
            <a:off x="2166740" y="3848327"/>
            <a:ext cx="555584" cy="553998"/>
            <a:chOff x="1435262" y="3057409"/>
            <a:chExt cx="555584" cy="5539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602B8F-5147-46E8-7CE8-3B3D3797ED81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30BB80-B238-2B4D-0C04-EF37768D117A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58C586-74CC-EB68-EB6D-75D0BCF38E09}"/>
              </a:ext>
            </a:extLst>
          </p:cNvPr>
          <p:cNvGrpSpPr/>
          <p:nvPr/>
        </p:nvGrpSpPr>
        <p:grpSpPr>
          <a:xfrm>
            <a:off x="3055789" y="3848327"/>
            <a:ext cx="555584" cy="553998"/>
            <a:chOff x="1435262" y="3057409"/>
            <a:chExt cx="555584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A01F5B-3636-6663-0DAB-3E0F367AC6C4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3F7A1-356D-A9A8-B99F-0F80B0F8CE88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F454C7-C38A-0B43-C90B-1932A9103572}"/>
              </a:ext>
            </a:extLst>
          </p:cNvPr>
          <p:cNvCxnSpPr>
            <a:cxnSpLocks/>
          </p:cNvCxnSpPr>
          <p:nvPr/>
        </p:nvCxnSpPr>
        <p:spPr>
          <a:xfrm>
            <a:off x="2606577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4AC427-4906-AF6C-0FED-D98F2866BB3F}"/>
              </a:ext>
            </a:extLst>
          </p:cNvPr>
          <p:cNvSpPr txBox="1"/>
          <p:nvPr/>
        </p:nvSpPr>
        <p:spPr>
          <a:xfrm>
            <a:off x="1196743" y="2393054"/>
            <a:ext cx="384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검색할 시간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(Start time, End time)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6AB5D-299C-DFB4-0249-55F6CAE47A2B}"/>
              </a:ext>
            </a:extLst>
          </p:cNvPr>
          <p:cNvSpPr txBox="1"/>
          <p:nvPr/>
        </p:nvSpPr>
        <p:spPr>
          <a:xfrm>
            <a:off x="1196743" y="1514802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원형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FA1AF-5C8E-B387-1936-D3F20D7CB95D}"/>
              </a:ext>
            </a:extLst>
          </p:cNvPr>
          <p:cNvSpPr txBox="1"/>
          <p:nvPr/>
        </p:nvSpPr>
        <p:spPr>
          <a:xfrm>
            <a:off x="1277691" y="5007648"/>
            <a:ext cx="638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 결과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(2020-08-07, 22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~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2020-08-08, 22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49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8577E6-50B3-D73D-E217-2D160D8ACC42}"/>
              </a:ext>
            </a:extLst>
          </p:cNvPr>
          <p:cNvCxnSpPr>
            <a:cxnSpLocks/>
          </p:cNvCxnSpPr>
          <p:nvPr/>
        </p:nvCxnSpPr>
        <p:spPr>
          <a:xfrm flipV="1">
            <a:off x="3319229" y="1976416"/>
            <a:ext cx="389646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AD55B1-3ED1-2FAD-4F35-76E3F61F4A7C}"/>
              </a:ext>
            </a:extLst>
          </p:cNvPr>
          <p:cNvSpPr txBox="1"/>
          <p:nvPr/>
        </p:nvSpPr>
        <p:spPr>
          <a:xfrm>
            <a:off x="7155342" y="1591453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현재 시간을 아래 형태로 반환하는 함수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F0B1FD-3BA5-530F-968C-1C3A18AD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514" r="172" b="13621"/>
          <a:stretch/>
        </p:blipFill>
        <p:spPr>
          <a:xfrm>
            <a:off x="1296650" y="2698763"/>
            <a:ext cx="3557289" cy="178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EDAD7A-5144-77C9-6077-D193A73C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0" y="1853076"/>
            <a:ext cx="4095961" cy="22861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40A415-D466-F6BE-8723-6F1399CAC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9" t="1" b="3978"/>
          <a:stretch/>
        </p:blipFill>
        <p:spPr>
          <a:xfrm>
            <a:off x="1371600" y="5354003"/>
            <a:ext cx="3235666" cy="756117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75DCD6B1-4C24-4558-7195-53BADB908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"/>
          <a:stretch/>
        </p:blipFill>
        <p:spPr>
          <a:xfrm>
            <a:off x="7215690" y="1878238"/>
            <a:ext cx="1596025" cy="21591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71B460-EF51-C36E-DD10-E63111C079F3}"/>
              </a:ext>
            </a:extLst>
          </p:cNvPr>
          <p:cNvSpPr txBox="1"/>
          <p:nvPr/>
        </p:nvSpPr>
        <p:spPr>
          <a:xfrm>
            <a:off x="6897386" y="3584065"/>
            <a:ext cx="291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형태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20220807T222120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063B99-FFD6-F854-06A6-AB84D19D9286}"/>
              </a:ext>
            </a:extLst>
          </p:cNvPr>
          <p:cNvCxnSpPr>
            <a:cxnSpLocks/>
          </p:cNvCxnSpPr>
          <p:nvPr/>
        </p:nvCxnSpPr>
        <p:spPr>
          <a:xfrm>
            <a:off x="7702241" y="3881054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4C67CD-5FD2-B227-82BE-AEB31376C1F6}"/>
              </a:ext>
            </a:extLst>
          </p:cNvPr>
          <p:cNvSpPr txBox="1"/>
          <p:nvPr/>
        </p:nvSpPr>
        <p:spPr>
          <a:xfrm>
            <a:off x="7613673" y="3829102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B0B00E5-5590-6C8E-106A-36ECF1C8CD8B}"/>
              </a:ext>
            </a:extLst>
          </p:cNvPr>
          <p:cNvCxnSpPr>
            <a:cxnSpLocks/>
          </p:cNvCxnSpPr>
          <p:nvPr/>
        </p:nvCxnSpPr>
        <p:spPr>
          <a:xfrm>
            <a:off x="8127488" y="3881054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51B768-94BF-AE5D-BB51-F0A96CE72A61}"/>
              </a:ext>
            </a:extLst>
          </p:cNvPr>
          <p:cNvCxnSpPr>
            <a:cxnSpLocks/>
          </p:cNvCxnSpPr>
          <p:nvPr/>
        </p:nvCxnSpPr>
        <p:spPr>
          <a:xfrm>
            <a:off x="8422355" y="3868106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B27FC8-B0E9-9221-71FF-B80EF241EBB6}"/>
              </a:ext>
            </a:extLst>
          </p:cNvPr>
          <p:cNvCxnSpPr>
            <a:cxnSpLocks/>
          </p:cNvCxnSpPr>
          <p:nvPr/>
        </p:nvCxnSpPr>
        <p:spPr>
          <a:xfrm>
            <a:off x="8335176" y="3881054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36ED188-1E61-AA66-34B6-B4D58C27AD66}"/>
              </a:ext>
            </a:extLst>
          </p:cNvPr>
          <p:cNvCxnSpPr>
            <a:cxnSpLocks/>
          </p:cNvCxnSpPr>
          <p:nvPr/>
        </p:nvCxnSpPr>
        <p:spPr>
          <a:xfrm>
            <a:off x="8636454" y="3881054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1047A02-70F4-981D-C810-E5896353CD12}"/>
              </a:ext>
            </a:extLst>
          </p:cNvPr>
          <p:cNvCxnSpPr>
            <a:cxnSpLocks/>
          </p:cNvCxnSpPr>
          <p:nvPr/>
        </p:nvCxnSpPr>
        <p:spPr>
          <a:xfrm>
            <a:off x="8847184" y="3881054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C20C195-FB9F-DC58-3610-C4F191F7E1DE}"/>
              </a:ext>
            </a:extLst>
          </p:cNvPr>
          <p:cNvCxnSpPr>
            <a:cxnSpLocks/>
          </p:cNvCxnSpPr>
          <p:nvPr/>
        </p:nvCxnSpPr>
        <p:spPr>
          <a:xfrm>
            <a:off x="9071126" y="3881054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22C38-C3BA-3FF4-DA9D-0BC1DF7952B9}"/>
              </a:ext>
            </a:extLst>
          </p:cNvPr>
          <p:cNvSpPr txBox="1"/>
          <p:nvPr/>
        </p:nvSpPr>
        <p:spPr>
          <a:xfrm>
            <a:off x="8118518" y="4193671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B35FCA-3957-BF58-FC3F-74640EDA8BAD}"/>
              </a:ext>
            </a:extLst>
          </p:cNvPr>
          <p:cNvSpPr txBox="1"/>
          <p:nvPr/>
        </p:nvSpPr>
        <p:spPr>
          <a:xfrm>
            <a:off x="7661280" y="4023345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month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49B2CEA-E116-8847-6EA9-E73F2F47ADC1}"/>
              </a:ext>
            </a:extLst>
          </p:cNvPr>
          <p:cNvCxnSpPr>
            <a:cxnSpLocks/>
          </p:cNvCxnSpPr>
          <p:nvPr/>
        </p:nvCxnSpPr>
        <p:spPr>
          <a:xfrm flipH="1">
            <a:off x="8205456" y="3882236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16FF77-92DE-C792-39E3-38D34D66FB4D}"/>
              </a:ext>
            </a:extLst>
          </p:cNvPr>
          <p:cNvSpPr txBox="1"/>
          <p:nvPr/>
        </p:nvSpPr>
        <p:spPr>
          <a:xfrm>
            <a:off x="8492779" y="3840959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hour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0FEA4D-6FE9-BAB1-EC3F-B6EDB3021F0C}"/>
              </a:ext>
            </a:extLst>
          </p:cNvPr>
          <p:cNvSpPr txBox="1"/>
          <p:nvPr/>
        </p:nvSpPr>
        <p:spPr>
          <a:xfrm>
            <a:off x="8687822" y="4006359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B9D4DA-D068-D2FC-4DA3-E860CA08A1EA}"/>
              </a:ext>
            </a:extLst>
          </p:cNvPr>
          <p:cNvSpPr txBox="1"/>
          <p:nvPr/>
        </p:nvSpPr>
        <p:spPr>
          <a:xfrm>
            <a:off x="8882865" y="4176591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26B68C8-2932-26B5-01F9-F77F4079739A}"/>
              </a:ext>
            </a:extLst>
          </p:cNvPr>
          <p:cNvCxnSpPr>
            <a:cxnSpLocks/>
          </p:cNvCxnSpPr>
          <p:nvPr/>
        </p:nvCxnSpPr>
        <p:spPr>
          <a:xfrm flipH="1">
            <a:off x="8968988" y="3886381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0AF2A36-1460-79DE-CCD3-C5CA53B346A7}"/>
              </a:ext>
            </a:extLst>
          </p:cNvPr>
          <p:cNvCxnSpPr>
            <a:cxnSpLocks/>
          </p:cNvCxnSpPr>
          <p:nvPr/>
        </p:nvCxnSpPr>
        <p:spPr>
          <a:xfrm>
            <a:off x="9154473" y="3888263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64BAC6-3795-75C6-06E2-4422360D25C0}"/>
              </a:ext>
            </a:extLst>
          </p:cNvPr>
          <p:cNvSpPr txBox="1"/>
          <p:nvPr/>
        </p:nvSpPr>
        <p:spPr>
          <a:xfrm>
            <a:off x="9265383" y="1838997"/>
            <a:ext cx="286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반환 값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20220807T222120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AF7E692-327F-2849-F52B-26E92E264B5B}"/>
              </a:ext>
            </a:extLst>
          </p:cNvPr>
          <p:cNvCxnSpPr>
            <a:cxnSpLocks/>
          </p:cNvCxnSpPr>
          <p:nvPr/>
        </p:nvCxnSpPr>
        <p:spPr>
          <a:xfrm>
            <a:off x="10178711" y="2105960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8B5DD-A649-9D3F-A343-8C6E022FDCB8}"/>
              </a:ext>
            </a:extLst>
          </p:cNvPr>
          <p:cNvSpPr txBox="1"/>
          <p:nvPr/>
        </p:nvSpPr>
        <p:spPr>
          <a:xfrm>
            <a:off x="10090143" y="205400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B162331-24EE-EBB5-6CD6-08E8B73E05C5}"/>
              </a:ext>
            </a:extLst>
          </p:cNvPr>
          <p:cNvCxnSpPr>
            <a:cxnSpLocks/>
          </p:cNvCxnSpPr>
          <p:nvPr/>
        </p:nvCxnSpPr>
        <p:spPr>
          <a:xfrm>
            <a:off x="10603958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70E4679-BD57-FCDE-C5A7-B95711BC5830}"/>
              </a:ext>
            </a:extLst>
          </p:cNvPr>
          <p:cNvCxnSpPr>
            <a:cxnSpLocks/>
          </p:cNvCxnSpPr>
          <p:nvPr/>
        </p:nvCxnSpPr>
        <p:spPr>
          <a:xfrm>
            <a:off x="10898825" y="2093012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6A3C517-6A3A-672F-93C3-9D57DE4AAEAB}"/>
              </a:ext>
            </a:extLst>
          </p:cNvPr>
          <p:cNvCxnSpPr>
            <a:cxnSpLocks/>
          </p:cNvCxnSpPr>
          <p:nvPr/>
        </p:nvCxnSpPr>
        <p:spPr>
          <a:xfrm>
            <a:off x="1081164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7461F90-1412-B619-A32F-18E12B87A6B7}"/>
              </a:ext>
            </a:extLst>
          </p:cNvPr>
          <p:cNvCxnSpPr>
            <a:cxnSpLocks/>
          </p:cNvCxnSpPr>
          <p:nvPr/>
        </p:nvCxnSpPr>
        <p:spPr>
          <a:xfrm>
            <a:off x="1111292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18F2BE3-C330-DA01-3985-C26C22324040}"/>
              </a:ext>
            </a:extLst>
          </p:cNvPr>
          <p:cNvCxnSpPr>
            <a:cxnSpLocks/>
          </p:cNvCxnSpPr>
          <p:nvPr/>
        </p:nvCxnSpPr>
        <p:spPr>
          <a:xfrm>
            <a:off x="1132365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29566F-EDA6-BA24-E63C-BC4975158277}"/>
              </a:ext>
            </a:extLst>
          </p:cNvPr>
          <p:cNvCxnSpPr>
            <a:cxnSpLocks/>
          </p:cNvCxnSpPr>
          <p:nvPr/>
        </p:nvCxnSpPr>
        <p:spPr>
          <a:xfrm>
            <a:off x="1154759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B208059-FFEF-2621-50A1-8F9352E79E3A}"/>
              </a:ext>
            </a:extLst>
          </p:cNvPr>
          <p:cNvSpPr txBox="1"/>
          <p:nvPr/>
        </p:nvSpPr>
        <p:spPr>
          <a:xfrm>
            <a:off x="10594988" y="241857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22BAE8-84A2-E236-7B0F-C423B6CCB4E7}"/>
              </a:ext>
            </a:extLst>
          </p:cNvPr>
          <p:cNvSpPr txBox="1"/>
          <p:nvPr/>
        </p:nvSpPr>
        <p:spPr>
          <a:xfrm>
            <a:off x="10137750" y="2248251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month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4C9673A-0E13-063F-1C37-3069A79CF183}"/>
              </a:ext>
            </a:extLst>
          </p:cNvPr>
          <p:cNvCxnSpPr>
            <a:cxnSpLocks/>
          </p:cNvCxnSpPr>
          <p:nvPr/>
        </p:nvCxnSpPr>
        <p:spPr>
          <a:xfrm flipH="1">
            <a:off x="10681926" y="2107142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8137-A1B7-3B3F-37C7-80DD9D2FB1B3}"/>
              </a:ext>
            </a:extLst>
          </p:cNvPr>
          <p:cNvSpPr txBox="1"/>
          <p:nvPr/>
        </p:nvSpPr>
        <p:spPr>
          <a:xfrm>
            <a:off x="10969249" y="20658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hour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124042-4626-3699-904D-B59956536CC9}"/>
              </a:ext>
            </a:extLst>
          </p:cNvPr>
          <p:cNvSpPr txBox="1"/>
          <p:nvPr/>
        </p:nvSpPr>
        <p:spPr>
          <a:xfrm>
            <a:off x="11164292" y="22312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4DA408-3DEA-8A9A-019A-623FF58D3B11}"/>
              </a:ext>
            </a:extLst>
          </p:cNvPr>
          <p:cNvSpPr txBox="1"/>
          <p:nvPr/>
        </p:nvSpPr>
        <p:spPr>
          <a:xfrm>
            <a:off x="11359335" y="240149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B64A015-FDFF-8B01-1F6B-71964A813509}"/>
              </a:ext>
            </a:extLst>
          </p:cNvPr>
          <p:cNvCxnSpPr>
            <a:cxnSpLocks/>
          </p:cNvCxnSpPr>
          <p:nvPr/>
        </p:nvCxnSpPr>
        <p:spPr>
          <a:xfrm flipH="1">
            <a:off x="11445458" y="2111287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343DADC-A334-4D15-175A-679FFE633AA9}"/>
              </a:ext>
            </a:extLst>
          </p:cNvPr>
          <p:cNvCxnSpPr>
            <a:cxnSpLocks/>
          </p:cNvCxnSpPr>
          <p:nvPr/>
        </p:nvCxnSpPr>
        <p:spPr>
          <a:xfrm>
            <a:off x="11630943" y="2113169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147F0520-7194-6ED4-2D55-4866A4433CB6}"/>
              </a:ext>
            </a:extLst>
          </p:cNvPr>
          <p:cNvCxnSpPr>
            <a:cxnSpLocks/>
            <a:stCxn id="1025" idx="2"/>
          </p:cNvCxnSpPr>
          <p:nvPr/>
        </p:nvCxnSpPr>
        <p:spPr>
          <a:xfrm flipH="1">
            <a:off x="7999345" y="2094149"/>
            <a:ext cx="14358" cy="1443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EC67DC-6B73-90B4-18E8-2C62D7E5FB3E}"/>
              </a:ext>
            </a:extLst>
          </p:cNvPr>
          <p:cNvCxnSpPr>
            <a:cxnSpLocks/>
          </p:cNvCxnSpPr>
          <p:nvPr/>
        </p:nvCxnSpPr>
        <p:spPr>
          <a:xfrm>
            <a:off x="4687865" y="2052779"/>
            <a:ext cx="6080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058BD46-F3E7-021B-1C06-1A7545AA4E7F}"/>
              </a:ext>
            </a:extLst>
          </p:cNvPr>
          <p:cNvSpPr txBox="1"/>
          <p:nvPr/>
        </p:nvSpPr>
        <p:spPr>
          <a:xfrm>
            <a:off x="7883002" y="3082830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‘4-’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를 앞에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붙혀서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형태로 만듦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07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Berkeley DB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70040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Get_CIN_Period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 시간에 포함되는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CIN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들을 노드로 반환하는 함수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66E094-CC67-653D-99E5-A98F69A2DAF8}"/>
              </a:ext>
            </a:extLst>
          </p:cNvPr>
          <p:cNvSpPr/>
          <p:nvPr/>
        </p:nvSpPr>
        <p:spPr>
          <a:xfrm>
            <a:off x="1040089" y="17664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E2EF5F-7B76-75FE-4439-83611581D39C}"/>
              </a:ext>
            </a:extLst>
          </p:cNvPr>
          <p:cNvSpPr txBox="1"/>
          <p:nvPr/>
        </p:nvSpPr>
        <p:spPr>
          <a:xfrm>
            <a:off x="973764" y="145938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CIN.db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346E9C-860E-225B-AE4F-AB553E79E76F}"/>
              </a:ext>
            </a:extLst>
          </p:cNvPr>
          <p:cNvSpPr txBox="1"/>
          <p:nvPr/>
        </p:nvSpPr>
        <p:spPr>
          <a:xfrm>
            <a:off x="1043554" y="1770453"/>
            <a:ext cx="19488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BD9AC9E-DE67-DDA7-C424-B97352CBDB9A}"/>
              </a:ext>
            </a:extLst>
          </p:cNvPr>
          <p:cNvSpPr/>
          <p:nvPr/>
        </p:nvSpPr>
        <p:spPr>
          <a:xfrm>
            <a:off x="2992416" y="1766450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B1BB85-4A6F-4716-6928-B5482B443CCE}"/>
              </a:ext>
            </a:extLst>
          </p:cNvPr>
          <p:cNvSpPr txBox="1"/>
          <p:nvPr/>
        </p:nvSpPr>
        <p:spPr>
          <a:xfrm>
            <a:off x="1025448" y="2080956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650C0-2EC2-BE92-8052-2034BF66546D}"/>
              </a:ext>
            </a:extLst>
          </p:cNvPr>
          <p:cNvSpPr txBox="1"/>
          <p:nvPr/>
        </p:nvSpPr>
        <p:spPr>
          <a:xfrm>
            <a:off x="2946581" y="20682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20220513T093154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20220808T113154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20220808T093154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20220807T233154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20220807T113154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7210DC-2164-BF55-3D1E-C3AD94612F79}"/>
              </a:ext>
            </a:extLst>
          </p:cNvPr>
          <p:cNvSpPr txBox="1"/>
          <p:nvPr/>
        </p:nvSpPr>
        <p:spPr>
          <a:xfrm>
            <a:off x="2994977" y="1772130"/>
            <a:ext cx="1969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6F4CA1E-CC50-B3C6-39B8-A5E6F8C7F307}"/>
              </a:ext>
            </a:extLst>
          </p:cNvPr>
          <p:cNvSpPr/>
          <p:nvPr/>
        </p:nvSpPr>
        <p:spPr>
          <a:xfrm>
            <a:off x="8300922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BAFB59-8150-B9E0-C1D1-082955F7C02A}"/>
              </a:ext>
            </a:extLst>
          </p:cNvPr>
          <p:cNvSpPr/>
          <p:nvPr/>
        </p:nvSpPr>
        <p:spPr>
          <a:xfrm>
            <a:off x="8804421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70F148-F125-E438-AAFE-AA153067916A}"/>
              </a:ext>
            </a:extLst>
          </p:cNvPr>
          <p:cNvSpPr/>
          <p:nvPr/>
        </p:nvSpPr>
        <p:spPr>
          <a:xfrm>
            <a:off x="9307920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9A2B49-1163-3026-3F26-75CAF51141F7}"/>
              </a:ext>
            </a:extLst>
          </p:cNvPr>
          <p:cNvSpPr/>
          <p:nvPr/>
        </p:nvSpPr>
        <p:spPr>
          <a:xfrm>
            <a:off x="9811419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212FFE-3CFD-3A80-CD9B-5A4E11A481BE}"/>
              </a:ext>
            </a:extLst>
          </p:cNvPr>
          <p:cNvSpPr/>
          <p:nvPr/>
        </p:nvSpPr>
        <p:spPr>
          <a:xfrm>
            <a:off x="10314918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FB404A-190B-A753-68B4-A7E9106A068A}"/>
              </a:ext>
            </a:extLst>
          </p:cNvPr>
          <p:cNvSpPr txBox="1"/>
          <p:nvPr/>
        </p:nvSpPr>
        <p:spPr>
          <a:xfrm>
            <a:off x="5826479" y="3492733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개수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) = 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582E599-7BEF-97C9-33CE-876A30C61E0A}"/>
              </a:ext>
            </a:extLst>
          </p:cNvPr>
          <p:cNvSpPr/>
          <p:nvPr/>
        </p:nvSpPr>
        <p:spPr>
          <a:xfrm>
            <a:off x="1058195" y="43203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0F6B50-B2C0-D076-F16E-B05FFEAB8026}"/>
              </a:ext>
            </a:extLst>
          </p:cNvPr>
          <p:cNvSpPr txBox="1"/>
          <p:nvPr/>
        </p:nvSpPr>
        <p:spPr>
          <a:xfrm>
            <a:off x="1043554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E9EF5B5-5E31-0DAC-5755-6C23883FF650}"/>
              </a:ext>
            </a:extLst>
          </p:cNvPr>
          <p:cNvSpPr/>
          <p:nvPr/>
        </p:nvSpPr>
        <p:spPr>
          <a:xfrm>
            <a:off x="3007058" y="4322027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EC1161-ED87-3F93-552B-8B4725FBC7BD}"/>
              </a:ext>
            </a:extLst>
          </p:cNvPr>
          <p:cNvSpPr txBox="1"/>
          <p:nvPr/>
        </p:nvSpPr>
        <p:spPr>
          <a:xfrm>
            <a:off x="3003592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9C20B-88F5-A788-CC8D-6E4AA59BDCB7}"/>
              </a:ext>
            </a:extLst>
          </p:cNvPr>
          <p:cNvSpPr/>
          <p:nvPr/>
        </p:nvSpPr>
        <p:spPr>
          <a:xfrm>
            <a:off x="1058195" y="4883525"/>
            <a:ext cx="3923541" cy="4977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106FDA-765C-1878-B973-D4E0CE399C47}"/>
              </a:ext>
            </a:extLst>
          </p:cNvPr>
          <p:cNvSpPr txBox="1"/>
          <p:nvPr/>
        </p:nvSpPr>
        <p:spPr>
          <a:xfrm>
            <a:off x="973764" y="3981946"/>
            <a:ext cx="201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범위에 해당하는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9EFC5A-48C2-9CBC-6A79-365F3646C770}"/>
              </a:ext>
            </a:extLst>
          </p:cNvPr>
          <p:cNvSpPr txBox="1"/>
          <p:nvPr/>
        </p:nvSpPr>
        <p:spPr>
          <a:xfrm>
            <a:off x="8217443" y="3106895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arr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D10CB-9F03-D696-0A59-FCEF0738931F}"/>
              </a:ext>
            </a:extLst>
          </p:cNvPr>
          <p:cNvSpPr txBox="1"/>
          <p:nvPr/>
        </p:nvSpPr>
        <p:spPr>
          <a:xfrm>
            <a:off x="5717894" y="1279371"/>
            <a:ext cx="471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해당하는 오브젝트 배열에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로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0 1 1 1 0 &lt;-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두번째 세번째 네번째 오브젝트가 해당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1F95DE-765E-5E11-CA7E-DFE76022CE7E}"/>
              </a:ext>
            </a:extLst>
          </p:cNvPr>
          <p:cNvSpPr txBox="1"/>
          <p:nvPr/>
        </p:nvSpPr>
        <p:spPr>
          <a:xfrm>
            <a:off x="8465140" y="3492733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	1	1	1	   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FE0F6FC-FE4B-D9B3-B45C-1FD9555BD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59" r="839" b="-1"/>
          <a:stretch/>
        </p:blipFill>
        <p:spPr>
          <a:xfrm>
            <a:off x="5767718" y="1764773"/>
            <a:ext cx="6177356" cy="139673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0CF76F2-0202-F739-99D8-1DA1FF9EE20E}"/>
              </a:ext>
            </a:extLst>
          </p:cNvPr>
          <p:cNvCxnSpPr>
            <a:cxnSpLocks/>
          </p:cNvCxnSpPr>
          <p:nvPr/>
        </p:nvCxnSpPr>
        <p:spPr>
          <a:xfrm flipV="1">
            <a:off x="10595603" y="3909349"/>
            <a:ext cx="0" cy="370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935733-6950-32A2-7960-CA779862A3C5}"/>
              </a:ext>
            </a:extLst>
          </p:cNvPr>
          <p:cNvSpPr txBox="1"/>
          <p:nvPr/>
        </p:nvSpPr>
        <p:spPr>
          <a:xfrm>
            <a:off x="10325411" y="423499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idx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6FF80B2-5897-96B3-5FCD-859DEAE59BFD}"/>
              </a:ext>
            </a:extLst>
          </p:cNvPr>
          <p:cNvSpPr txBox="1"/>
          <p:nvPr/>
        </p:nvSpPr>
        <p:spPr>
          <a:xfrm>
            <a:off x="5717894" y="4846020"/>
            <a:ext cx="4192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범위에 해당하는 오브젝트가 없을 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-&gt; NULL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반환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D3A39CD0-4D14-DBF9-1B9F-84FFF9C11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122" r="-886"/>
          <a:stretch/>
        </p:blipFill>
        <p:spPr>
          <a:xfrm>
            <a:off x="5798796" y="5141365"/>
            <a:ext cx="2806097" cy="1495584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28E4EDA-EC5D-F79D-B0E3-62AE21C94767}"/>
              </a:ext>
            </a:extLst>
          </p:cNvPr>
          <p:cNvSpPr/>
          <p:nvPr/>
        </p:nvSpPr>
        <p:spPr>
          <a:xfrm>
            <a:off x="8706380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D0AC80A-771A-BB3E-773C-2F573EF69F8B}"/>
              </a:ext>
            </a:extLst>
          </p:cNvPr>
          <p:cNvSpPr/>
          <p:nvPr/>
        </p:nvSpPr>
        <p:spPr>
          <a:xfrm>
            <a:off x="9209879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7B016E5-7853-97D0-31D4-535E9FA8A8AA}"/>
              </a:ext>
            </a:extLst>
          </p:cNvPr>
          <p:cNvSpPr/>
          <p:nvPr/>
        </p:nvSpPr>
        <p:spPr>
          <a:xfrm>
            <a:off x="9713378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88446F-31FF-BF68-8496-A9601D00B5EE}"/>
              </a:ext>
            </a:extLst>
          </p:cNvPr>
          <p:cNvSpPr/>
          <p:nvPr/>
        </p:nvSpPr>
        <p:spPr>
          <a:xfrm>
            <a:off x="10216877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34B884-AD51-4571-6F44-B36AFCD7ACB3}"/>
              </a:ext>
            </a:extLst>
          </p:cNvPr>
          <p:cNvSpPr/>
          <p:nvPr/>
        </p:nvSpPr>
        <p:spPr>
          <a:xfrm>
            <a:off x="10720376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4C5BF-AF37-2664-54F6-D0540CB9D408}"/>
              </a:ext>
            </a:extLst>
          </p:cNvPr>
          <p:cNvSpPr txBox="1"/>
          <p:nvPr/>
        </p:nvSpPr>
        <p:spPr>
          <a:xfrm>
            <a:off x="8622901" y="5093359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arr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5861756-6E25-EA4D-8976-5CE1C78EB2A3}"/>
              </a:ext>
            </a:extLst>
          </p:cNvPr>
          <p:cNvSpPr txBox="1"/>
          <p:nvPr/>
        </p:nvSpPr>
        <p:spPr>
          <a:xfrm>
            <a:off x="8870598" y="5479197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	0	0	0	   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A9838E-DBF7-2BE8-357E-323E58721FB0}"/>
              </a:ext>
            </a:extLst>
          </p:cNvPr>
          <p:cNvSpPr txBox="1"/>
          <p:nvPr/>
        </p:nvSpPr>
        <p:spPr>
          <a:xfrm>
            <a:off x="8664640" y="6137752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sum =0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7C6694-81A2-C0E5-EEF4-7AF73160A9CE}"/>
              </a:ext>
            </a:extLst>
          </p:cNvPr>
          <p:cNvCxnSpPr>
            <a:cxnSpLocks/>
          </p:cNvCxnSpPr>
          <p:nvPr/>
        </p:nvCxnSpPr>
        <p:spPr>
          <a:xfrm>
            <a:off x="707583" y="4988259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0EF4AA-43CE-8802-5471-C033C7298BFD}"/>
              </a:ext>
            </a:extLst>
          </p:cNvPr>
          <p:cNvSpPr txBox="1"/>
          <p:nvPr/>
        </p:nvSpPr>
        <p:spPr>
          <a:xfrm>
            <a:off x="-9431" y="4793553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Cursor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1609E1-DA97-94EE-B4CE-7C7C378AD12E}"/>
              </a:ext>
            </a:extLst>
          </p:cNvPr>
          <p:cNvSpPr/>
          <p:nvPr/>
        </p:nvSpPr>
        <p:spPr>
          <a:xfrm>
            <a:off x="7488596" y="1946796"/>
            <a:ext cx="435358" cy="19298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DB2CA-4646-CD34-0CED-61CDBA511F52}"/>
              </a:ext>
            </a:extLst>
          </p:cNvPr>
          <p:cNvSpPr txBox="1"/>
          <p:nvPr/>
        </p:nvSpPr>
        <p:spPr>
          <a:xfrm>
            <a:off x="10022387" y="1848745"/>
            <a:ext cx="114416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FF00"/>
                </a:solidFill>
              </a:rPr>
              <a:t>ct</a:t>
            </a:r>
            <a:r>
              <a:rPr lang="ko-KR" altLang="en-US" dirty="0">
                <a:solidFill>
                  <a:srgbClr val="FFFF00"/>
                </a:solidFill>
              </a:rPr>
              <a:t>로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87CB0B-108C-72C2-2C15-E460B9BE0421}"/>
              </a:ext>
            </a:extLst>
          </p:cNvPr>
          <p:cNvCxnSpPr>
            <a:cxnSpLocks/>
            <a:stCxn id="49" idx="3"/>
            <a:endCxn id="7" idx="1"/>
          </p:cNvCxnSpPr>
          <p:nvPr/>
        </p:nvCxnSpPr>
        <p:spPr>
          <a:xfrm flipV="1">
            <a:off x="7923954" y="2033411"/>
            <a:ext cx="2098433" cy="988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9B173-5D70-3ED0-D4A1-699165A9B66F}"/>
              </a:ext>
            </a:extLst>
          </p:cNvPr>
          <p:cNvSpPr txBox="1"/>
          <p:nvPr/>
        </p:nvSpPr>
        <p:spPr>
          <a:xfrm>
            <a:off x="1040911" y="463353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695E3-9EB1-679C-FF5A-AB35C09893EF}"/>
              </a:ext>
            </a:extLst>
          </p:cNvPr>
          <p:cNvSpPr txBox="1"/>
          <p:nvPr/>
        </p:nvSpPr>
        <p:spPr>
          <a:xfrm>
            <a:off x="2946580" y="4632006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20220513T093154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20220808T113154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20220808T093154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20220807T233154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20220807T113154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F1F7EB-D813-3AEC-1E27-1CE5E0923FFC}"/>
              </a:ext>
            </a:extLst>
          </p:cNvPr>
          <p:cNvSpPr/>
          <p:nvPr/>
        </p:nvSpPr>
        <p:spPr>
          <a:xfrm>
            <a:off x="7113685" y="2286957"/>
            <a:ext cx="677504" cy="1840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61EF4E-FB7E-A803-1AB6-E61849DDF53A}"/>
              </a:ext>
            </a:extLst>
          </p:cNvPr>
          <p:cNvSpPr/>
          <p:nvPr/>
        </p:nvSpPr>
        <p:spPr>
          <a:xfrm>
            <a:off x="9897246" y="2282549"/>
            <a:ext cx="531544" cy="2030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8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24D60"/>
            </a:gs>
            <a:gs pos="94000">
              <a:srgbClr val="A07CE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95195" cy="4483771"/>
            <a:chOff x="6817895" y="310803"/>
            <a:chExt cx="539519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951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Update, Delete </a:t>
              </a:r>
              <a:r>
                <a:rPr kumimoji="0" lang="ko-KR" altLang="en-US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수정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Update 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함수 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2D28B0-C7FD-FF13-D6EE-388C71E12B34}"/>
              </a:ext>
            </a:extLst>
          </p:cNvPr>
          <p:cNvSpPr/>
          <p:nvPr/>
        </p:nvSpPr>
        <p:spPr>
          <a:xfrm>
            <a:off x="727211" y="1134767"/>
            <a:ext cx="3330955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9DBF8-704D-0328-770F-8A53364FED6C}"/>
              </a:ext>
            </a:extLst>
          </p:cNvPr>
          <p:cNvSpPr txBox="1"/>
          <p:nvPr/>
        </p:nvSpPr>
        <p:spPr>
          <a:xfrm>
            <a:off x="727212" y="1367992"/>
            <a:ext cx="326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Update</a:t>
            </a:r>
            <a:endParaRPr lang="it-IT" altLang="ko-KR" sz="3200" spc="-150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D9D896-82CF-487E-B159-0B52228419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0A64B8-ED4C-C787-D795-824C0E7DB954}"/>
              </a:ext>
            </a:extLst>
          </p:cNvPr>
          <p:cNvSpPr/>
          <p:nvPr/>
        </p:nvSpPr>
        <p:spPr>
          <a:xfrm>
            <a:off x="727211" y="2555107"/>
            <a:ext cx="3330955" cy="3813460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9BBD5E-0114-58F6-BC4A-B8E6A8AE94DF}"/>
              </a:ext>
            </a:extLst>
          </p:cNvPr>
          <p:cNvSpPr/>
          <p:nvPr/>
        </p:nvSpPr>
        <p:spPr>
          <a:xfrm>
            <a:off x="1591465" y="3356204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272AB-1261-DB9D-22D4-B0292DCBF5A1}"/>
              </a:ext>
            </a:extLst>
          </p:cNvPr>
          <p:cNvSpPr txBox="1"/>
          <p:nvPr/>
        </p:nvSpPr>
        <p:spPr>
          <a:xfrm>
            <a:off x="1591465" y="3421303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Update_CNT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67A2-7149-5320-FD0A-576E274DACE0}"/>
              </a:ext>
            </a:extLst>
          </p:cNvPr>
          <p:cNvSpPr/>
          <p:nvPr/>
        </p:nvSpPr>
        <p:spPr>
          <a:xfrm>
            <a:off x="1591465" y="4101437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F09D0-D753-1D01-9267-57C608A9573B}"/>
              </a:ext>
            </a:extLst>
          </p:cNvPr>
          <p:cNvSpPr txBox="1"/>
          <p:nvPr/>
        </p:nvSpPr>
        <p:spPr>
          <a:xfrm>
            <a:off x="1591465" y="4173754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Update_AE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A4CEBA-3FBF-3620-978A-D770E693B377}"/>
              </a:ext>
            </a:extLst>
          </p:cNvPr>
          <p:cNvSpPr/>
          <p:nvPr/>
        </p:nvSpPr>
        <p:spPr>
          <a:xfrm>
            <a:off x="5527811" y="1134766"/>
            <a:ext cx="5787889" cy="5233801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2E2A9A-01C1-C233-F704-D8C3879C09C6}"/>
              </a:ext>
            </a:extLst>
          </p:cNvPr>
          <p:cNvCxnSpPr>
            <a:cxnSpLocks/>
          </p:cNvCxnSpPr>
          <p:nvPr/>
        </p:nvCxnSpPr>
        <p:spPr>
          <a:xfrm>
            <a:off x="4493085" y="2439555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A25261-DD43-B9CA-E37E-20404D95015D}"/>
              </a:ext>
            </a:extLst>
          </p:cNvPr>
          <p:cNvSpPr txBox="1"/>
          <p:nvPr/>
        </p:nvSpPr>
        <p:spPr>
          <a:xfrm flipH="1">
            <a:off x="5007599" y="1350509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25170A-870E-7F47-F8D0-B9B6AC9AF5E9}"/>
              </a:ext>
            </a:extLst>
          </p:cNvPr>
          <p:cNvSpPr txBox="1"/>
          <p:nvPr/>
        </p:nvSpPr>
        <p:spPr>
          <a:xfrm flipH="1">
            <a:off x="5100199" y="4039041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B71FE-E02F-650B-DF2F-8368A99CE133}"/>
              </a:ext>
            </a:extLst>
          </p:cNvPr>
          <p:cNvSpPr txBox="1"/>
          <p:nvPr/>
        </p:nvSpPr>
        <p:spPr>
          <a:xfrm flipH="1">
            <a:off x="5831684" y="33344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전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6F5C40-7C73-3581-1B2B-E316ACE843F1}"/>
              </a:ext>
            </a:extLst>
          </p:cNvPr>
          <p:cNvCxnSpPr>
            <a:cxnSpLocks/>
          </p:cNvCxnSpPr>
          <p:nvPr/>
        </p:nvCxnSpPr>
        <p:spPr>
          <a:xfrm>
            <a:off x="8128826" y="2770613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3031B4-BD2A-131B-65E5-0363465BCDF0}"/>
              </a:ext>
            </a:extLst>
          </p:cNvPr>
          <p:cNvSpPr txBox="1"/>
          <p:nvPr/>
        </p:nvSpPr>
        <p:spPr>
          <a:xfrm flipH="1">
            <a:off x="9359752" y="32944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후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9E58C3E-96BE-B4A4-5D67-997DE7CA64C8}"/>
              </a:ext>
            </a:extLst>
          </p:cNvPr>
          <p:cNvSpPr/>
          <p:nvPr/>
        </p:nvSpPr>
        <p:spPr>
          <a:xfrm>
            <a:off x="5814795" y="2136863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0A1F7D-ECE9-F042-1117-D5C29B36BF73}"/>
              </a:ext>
            </a:extLst>
          </p:cNvPr>
          <p:cNvSpPr txBox="1"/>
          <p:nvPr/>
        </p:nvSpPr>
        <p:spPr>
          <a:xfrm>
            <a:off x="5007599" y="2384939"/>
            <a:ext cx="352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수정할 구조체의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모든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0E0FEE2-7B40-C1C6-49EB-D53EDF85E1D9}"/>
              </a:ext>
            </a:extLst>
          </p:cNvPr>
          <p:cNvSpPr/>
          <p:nvPr/>
        </p:nvSpPr>
        <p:spPr>
          <a:xfrm>
            <a:off x="9182040" y="2136863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EAF740-92E9-6726-74B4-50CA8D282F03}"/>
              </a:ext>
            </a:extLst>
          </p:cNvPr>
          <p:cNvSpPr txBox="1"/>
          <p:nvPr/>
        </p:nvSpPr>
        <p:spPr>
          <a:xfrm>
            <a:off x="8969413" y="2527006"/>
            <a:ext cx="226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수정할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A1F6A86-F617-27FB-30C9-62D463235EBE}"/>
              </a:ext>
            </a:extLst>
          </p:cNvPr>
          <p:cNvCxnSpPr>
            <a:cxnSpLocks/>
          </p:cNvCxnSpPr>
          <p:nvPr/>
        </p:nvCxnSpPr>
        <p:spPr>
          <a:xfrm>
            <a:off x="5831684" y="1750619"/>
            <a:ext cx="1403028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204701B-12D0-41AD-9F82-77594C7C33D7}"/>
              </a:ext>
            </a:extLst>
          </p:cNvPr>
          <p:cNvCxnSpPr>
            <a:cxnSpLocks/>
          </p:cNvCxnSpPr>
          <p:nvPr/>
        </p:nvCxnSpPr>
        <p:spPr>
          <a:xfrm>
            <a:off x="5848573" y="4481498"/>
            <a:ext cx="1403028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1384E1-F385-7E5D-8BBF-32BA5829C64B}"/>
              </a:ext>
            </a:extLst>
          </p:cNvPr>
          <p:cNvSpPr txBox="1"/>
          <p:nvPr/>
        </p:nvSpPr>
        <p:spPr>
          <a:xfrm flipH="1">
            <a:off x="5848573" y="601972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전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94E07F2-3560-BE1C-1C61-BC1E2DFFB436}"/>
              </a:ext>
            </a:extLst>
          </p:cNvPr>
          <p:cNvCxnSpPr>
            <a:cxnSpLocks/>
          </p:cNvCxnSpPr>
          <p:nvPr/>
        </p:nvCxnSpPr>
        <p:spPr>
          <a:xfrm>
            <a:off x="8145715" y="5455916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292BCBA-DBA6-B938-C1E1-D2F39ECFC27F}"/>
              </a:ext>
            </a:extLst>
          </p:cNvPr>
          <p:cNvSpPr txBox="1"/>
          <p:nvPr/>
        </p:nvSpPr>
        <p:spPr>
          <a:xfrm flipH="1">
            <a:off x="9376641" y="597972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CA17EA4-B933-4EC1-BFDC-BA5A94A43076}"/>
              </a:ext>
            </a:extLst>
          </p:cNvPr>
          <p:cNvSpPr/>
          <p:nvPr/>
        </p:nvSpPr>
        <p:spPr>
          <a:xfrm>
            <a:off x="5831684" y="4822166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1C8FB23-F65A-7981-3AD7-AFB13AA9C9F2}"/>
              </a:ext>
            </a:extLst>
          </p:cNvPr>
          <p:cNvSpPr/>
          <p:nvPr/>
        </p:nvSpPr>
        <p:spPr>
          <a:xfrm>
            <a:off x="9198929" y="4822166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825476-938E-6AF8-396D-6DA7E19B5EBD}"/>
              </a:ext>
            </a:extLst>
          </p:cNvPr>
          <p:cNvSpPr txBox="1"/>
          <p:nvPr/>
        </p:nvSpPr>
        <p:spPr>
          <a:xfrm>
            <a:off x="5411692" y="5190638"/>
            <a:ext cx="26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수정한 구조체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29AEFA-08D1-01AB-5E55-787B66BFEB04}"/>
              </a:ext>
            </a:extLst>
          </p:cNvPr>
          <p:cNvSpPr txBox="1"/>
          <p:nvPr/>
        </p:nvSpPr>
        <p:spPr>
          <a:xfrm>
            <a:off x="8421755" y="5216341"/>
            <a:ext cx="352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6D16E-AEEB-7882-F21E-6B3C88B762A4}"/>
              </a:ext>
            </a:extLst>
          </p:cNvPr>
          <p:cNvSpPr/>
          <p:nvPr/>
        </p:nvSpPr>
        <p:spPr>
          <a:xfrm>
            <a:off x="1591465" y="4844602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6AF83-4AB7-8DEF-0891-0011D6C66CA3}"/>
              </a:ext>
            </a:extLst>
          </p:cNvPr>
          <p:cNvSpPr txBox="1"/>
          <p:nvPr/>
        </p:nvSpPr>
        <p:spPr>
          <a:xfrm>
            <a:off x="1591465" y="4916919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Sub_Update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584C3-06A7-DBA9-B6EF-964B4EDB6038}"/>
              </a:ext>
            </a:extLst>
          </p:cNvPr>
          <p:cNvSpPr txBox="1"/>
          <p:nvPr/>
        </p:nvSpPr>
        <p:spPr>
          <a:xfrm flipH="1">
            <a:off x="819948" y="2615665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수정한 함수 종류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BFE6DA-4162-8F6D-0497-F826293E26D1}"/>
              </a:ext>
            </a:extLst>
          </p:cNvPr>
          <p:cNvCxnSpPr>
            <a:cxnSpLocks/>
          </p:cNvCxnSpPr>
          <p:nvPr/>
        </p:nvCxnSpPr>
        <p:spPr>
          <a:xfrm>
            <a:off x="980032" y="3031270"/>
            <a:ext cx="2389469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Delete 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함수 수정</a:t>
            </a:r>
            <a:endParaRPr lang="en-US" altLang="ko-KR" sz="2800" b="1" spc="-300" dirty="0">
              <a:solidFill>
                <a:srgbClr val="224D60"/>
              </a:solidFill>
              <a:latin typeface="Pretendar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D9D896-82CF-487E-B159-0B52228419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A4CEBA-3FBF-3620-978A-D770E693B377}"/>
              </a:ext>
            </a:extLst>
          </p:cNvPr>
          <p:cNvSpPr/>
          <p:nvPr/>
        </p:nvSpPr>
        <p:spPr>
          <a:xfrm>
            <a:off x="5527811" y="1134766"/>
            <a:ext cx="5787889" cy="5233801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2E2A9A-01C1-C233-F704-D8C3879C09C6}"/>
              </a:ext>
            </a:extLst>
          </p:cNvPr>
          <p:cNvCxnSpPr>
            <a:cxnSpLocks/>
          </p:cNvCxnSpPr>
          <p:nvPr/>
        </p:nvCxnSpPr>
        <p:spPr>
          <a:xfrm>
            <a:off x="4493085" y="2439555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A25261-DD43-B9CA-E37E-20404D95015D}"/>
              </a:ext>
            </a:extLst>
          </p:cNvPr>
          <p:cNvSpPr txBox="1"/>
          <p:nvPr/>
        </p:nvSpPr>
        <p:spPr>
          <a:xfrm flipH="1">
            <a:off x="5007599" y="1350509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25170A-870E-7F47-F8D0-B9B6AC9AF5E9}"/>
              </a:ext>
            </a:extLst>
          </p:cNvPr>
          <p:cNvSpPr txBox="1"/>
          <p:nvPr/>
        </p:nvSpPr>
        <p:spPr>
          <a:xfrm flipH="1">
            <a:off x="5094893" y="4081388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B71FE-E02F-650B-DF2F-8368A99CE133}"/>
              </a:ext>
            </a:extLst>
          </p:cNvPr>
          <p:cNvSpPr txBox="1"/>
          <p:nvPr/>
        </p:nvSpPr>
        <p:spPr>
          <a:xfrm flipH="1">
            <a:off x="5831684" y="33344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전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6F5C40-7C73-3581-1B2B-E316ACE843F1}"/>
              </a:ext>
            </a:extLst>
          </p:cNvPr>
          <p:cNvCxnSpPr>
            <a:cxnSpLocks/>
          </p:cNvCxnSpPr>
          <p:nvPr/>
        </p:nvCxnSpPr>
        <p:spPr>
          <a:xfrm>
            <a:off x="8128826" y="2770613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3031B4-BD2A-131B-65E5-0363465BCDF0}"/>
              </a:ext>
            </a:extLst>
          </p:cNvPr>
          <p:cNvSpPr txBox="1"/>
          <p:nvPr/>
        </p:nvSpPr>
        <p:spPr>
          <a:xfrm flipH="1">
            <a:off x="9359752" y="32944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후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9E58C3E-96BE-B4A4-5D67-997DE7CA64C8}"/>
              </a:ext>
            </a:extLst>
          </p:cNvPr>
          <p:cNvSpPr/>
          <p:nvPr/>
        </p:nvSpPr>
        <p:spPr>
          <a:xfrm>
            <a:off x="5814795" y="2136863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0A1F7D-ECE9-F042-1117-D5C29B36BF73}"/>
              </a:ext>
            </a:extLst>
          </p:cNvPr>
          <p:cNvSpPr txBox="1"/>
          <p:nvPr/>
        </p:nvSpPr>
        <p:spPr>
          <a:xfrm>
            <a:off x="5007599" y="2384939"/>
            <a:ext cx="352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삭제할 구조체의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모든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0E0FEE2-7B40-C1C6-49EB-D53EDF85E1D9}"/>
              </a:ext>
            </a:extLst>
          </p:cNvPr>
          <p:cNvSpPr/>
          <p:nvPr/>
        </p:nvSpPr>
        <p:spPr>
          <a:xfrm>
            <a:off x="9182040" y="2136863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EAF740-92E9-6726-74B4-50CA8D282F03}"/>
              </a:ext>
            </a:extLst>
          </p:cNvPr>
          <p:cNvSpPr txBox="1"/>
          <p:nvPr/>
        </p:nvSpPr>
        <p:spPr>
          <a:xfrm>
            <a:off x="8350776" y="2384939"/>
            <a:ext cx="352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삭제할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오브젝트의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A1F6A86-F617-27FB-30C9-62D463235EBE}"/>
              </a:ext>
            </a:extLst>
          </p:cNvPr>
          <p:cNvCxnSpPr>
            <a:cxnSpLocks/>
          </p:cNvCxnSpPr>
          <p:nvPr/>
        </p:nvCxnSpPr>
        <p:spPr>
          <a:xfrm>
            <a:off x="5831684" y="1750619"/>
            <a:ext cx="1403028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204701B-12D0-41AD-9F82-77594C7C33D7}"/>
              </a:ext>
            </a:extLst>
          </p:cNvPr>
          <p:cNvCxnSpPr>
            <a:cxnSpLocks/>
          </p:cNvCxnSpPr>
          <p:nvPr/>
        </p:nvCxnSpPr>
        <p:spPr>
          <a:xfrm>
            <a:off x="5848573" y="4481498"/>
            <a:ext cx="1403028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1384E1-F385-7E5D-8BBF-32BA5829C64B}"/>
              </a:ext>
            </a:extLst>
          </p:cNvPr>
          <p:cNvSpPr txBox="1"/>
          <p:nvPr/>
        </p:nvSpPr>
        <p:spPr>
          <a:xfrm flipH="1">
            <a:off x="5848573" y="601972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전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94E07F2-3560-BE1C-1C61-BC1E2DFFB436}"/>
              </a:ext>
            </a:extLst>
          </p:cNvPr>
          <p:cNvCxnSpPr>
            <a:cxnSpLocks/>
          </p:cNvCxnSpPr>
          <p:nvPr/>
        </p:nvCxnSpPr>
        <p:spPr>
          <a:xfrm>
            <a:off x="8145715" y="5455916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292BCBA-DBA6-B938-C1E1-D2F39ECFC27F}"/>
              </a:ext>
            </a:extLst>
          </p:cNvPr>
          <p:cNvSpPr txBox="1"/>
          <p:nvPr/>
        </p:nvSpPr>
        <p:spPr>
          <a:xfrm flipH="1">
            <a:off x="9376641" y="597972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수정 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CA17EA4-B933-4EC1-BFDC-BA5A94A43076}"/>
              </a:ext>
            </a:extLst>
          </p:cNvPr>
          <p:cNvSpPr/>
          <p:nvPr/>
        </p:nvSpPr>
        <p:spPr>
          <a:xfrm>
            <a:off x="5831684" y="4822166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1C8FB23-F65A-7981-3AD7-AFB13AA9C9F2}"/>
              </a:ext>
            </a:extLst>
          </p:cNvPr>
          <p:cNvSpPr/>
          <p:nvPr/>
        </p:nvSpPr>
        <p:spPr>
          <a:xfrm>
            <a:off x="9198929" y="4822166"/>
            <a:ext cx="1866484" cy="110627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825476-938E-6AF8-396D-6DA7E19B5EBD}"/>
              </a:ext>
            </a:extLst>
          </p:cNvPr>
          <p:cNvSpPr txBox="1"/>
          <p:nvPr/>
        </p:nvSpPr>
        <p:spPr>
          <a:xfrm>
            <a:off x="5033010" y="5202849"/>
            <a:ext cx="352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삭제한 구조체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29AEFA-08D1-01AB-5E55-787B66BFEB04}"/>
              </a:ext>
            </a:extLst>
          </p:cNvPr>
          <p:cNvSpPr txBox="1"/>
          <p:nvPr/>
        </p:nvSpPr>
        <p:spPr>
          <a:xfrm>
            <a:off x="8421755" y="5216341"/>
            <a:ext cx="352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F412D6-40CE-B1D1-7180-DDCA0FA4EB6D}"/>
              </a:ext>
            </a:extLst>
          </p:cNvPr>
          <p:cNvSpPr/>
          <p:nvPr/>
        </p:nvSpPr>
        <p:spPr>
          <a:xfrm>
            <a:off x="727211" y="1134767"/>
            <a:ext cx="3330955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C4146-1394-162F-213E-CC17B5AD3CFD}"/>
              </a:ext>
            </a:extLst>
          </p:cNvPr>
          <p:cNvSpPr txBox="1"/>
          <p:nvPr/>
        </p:nvSpPr>
        <p:spPr>
          <a:xfrm>
            <a:off x="727212" y="1367992"/>
            <a:ext cx="326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Delete</a:t>
            </a:r>
            <a:endParaRPr lang="it-IT" altLang="ko-KR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50D1EF-1DF4-ADCA-4CA9-FC650CAEFF06}"/>
              </a:ext>
            </a:extLst>
          </p:cNvPr>
          <p:cNvSpPr/>
          <p:nvPr/>
        </p:nvSpPr>
        <p:spPr>
          <a:xfrm>
            <a:off x="727211" y="2555107"/>
            <a:ext cx="3330955" cy="3813460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59A5BD-A335-4594-3031-76A75FE4E5BF}"/>
              </a:ext>
            </a:extLst>
          </p:cNvPr>
          <p:cNvSpPr/>
          <p:nvPr/>
        </p:nvSpPr>
        <p:spPr>
          <a:xfrm>
            <a:off x="1599910" y="3300103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6E1F8-D308-3BA7-8E95-FA79BAE53604}"/>
              </a:ext>
            </a:extLst>
          </p:cNvPr>
          <p:cNvSpPr txBox="1"/>
          <p:nvPr/>
        </p:nvSpPr>
        <p:spPr>
          <a:xfrm>
            <a:off x="1599910" y="3365202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Delete_AE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082520-F2A9-31C1-B2AD-E80FA9334951}"/>
              </a:ext>
            </a:extLst>
          </p:cNvPr>
          <p:cNvSpPr/>
          <p:nvPr/>
        </p:nvSpPr>
        <p:spPr>
          <a:xfrm>
            <a:off x="1599910" y="4045336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6AB78-68FC-22B1-55EB-7F156FC66055}"/>
              </a:ext>
            </a:extLst>
          </p:cNvPr>
          <p:cNvSpPr txBox="1"/>
          <p:nvPr/>
        </p:nvSpPr>
        <p:spPr>
          <a:xfrm>
            <a:off x="1599910" y="4117653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Delete_CNT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AB0002-A211-0BEC-B00B-DD7CAB01253A}"/>
              </a:ext>
            </a:extLst>
          </p:cNvPr>
          <p:cNvSpPr/>
          <p:nvPr/>
        </p:nvSpPr>
        <p:spPr>
          <a:xfrm>
            <a:off x="1599910" y="4841075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6F47F-5ECC-6C99-67EE-41B8374F427D}"/>
              </a:ext>
            </a:extLst>
          </p:cNvPr>
          <p:cNvSpPr txBox="1"/>
          <p:nvPr/>
        </p:nvSpPr>
        <p:spPr>
          <a:xfrm>
            <a:off x="1599910" y="4906174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Delete_CIN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6004E8-544F-A2DE-1FF8-9FBB4600328A}"/>
              </a:ext>
            </a:extLst>
          </p:cNvPr>
          <p:cNvSpPr/>
          <p:nvPr/>
        </p:nvSpPr>
        <p:spPr>
          <a:xfrm>
            <a:off x="1599910" y="5586308"/>
            <a:ext cx="1549499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73D5D8-9EA6-5E5D-E704-2ED239A87007}"/>
              </a:ext>
            </a:extLst>
          </p:cNvPr>
          <p:cNvSpPr txBox="1"/>
          <p:nvPr/>
        </p:nvSpPr>
        <p:spPr>
          <a:xfrm>
            <a:off x="1599910" y="5658625"/>
            <a:ext cx="154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Sub_Delete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27225-8579-AFCF-6DBD-A23C7C8F3DEB}"/>
              </a:ext>
            </a:extLst>
          </p:cNvPr>
          <p:cNvSpPr txBox="1"/>
          <p:nvPr/>
        </p:nvSpPr>
        <p:spPr>
          <a:xfrm flipH="1">
            <a:off x="819948" y="2615665"/>
            <a:ext cx="24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수정한 함수 종류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7752D5-EF46-8D03-1CFE-5AF478E89953}"/>
              </a:ext>
            </a:extLst>
          </p:cNvPr>
          <p:cNvCxnSpPr>
            <a:cxnSpLocks/>
          </p:cNvCxnSpPr>
          <p:nvPr/>
        </p:nvCxnSpPr>
        <p:spPr>
          <a:xfrm>
            <a:off x="980032" y="3031270"/>
            <a:ext cx="2389469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3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12675</TotalTime>
  <Words>332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Pretendard</vt:lpstr>
      <vt:lpstr>Pretendard Black</vt:lpstr>
      <vt:lpstr>돋움체</vt:lpstr>
      <vt:lpstr>맑은 고딕</vt:lpstr>
      <vt:lpstr>Arial</vt:lpstr>
      <vt:lpstr>Calibri</vt:lpstr>
      <vt:lpstr>Calibri Light</vt:lpstr>
      <vt:lpstr>Franklin Gothic Heavy</vt:lpstr>
      <vt:lpstr>Verdana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1</cp:revision>
  <cp:lastPrinted>2022-07-31T07:42:36Z</cp:lastPrinted>
  <dcterms:created xsi:type="dcterms:W3CDTF">2022-07-02T20:20:22Z</dcterms:created>
  <dcterms:modified xsi:type="dcterms:W3CDTF">2022-09-19T19:01:38Z</dcterms:modified>
</cp:coreProperties>
</file>