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79" r:id="rId4"/>
    <p:sldId id="281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89948" autoAdjust="0"/>
  </p:normalViewPr>
  <p:slideViewPr>
    <p:cSldViewPr snapToGrid="0">
      <p:cViewPr varScale="1">
        <p:scale>
          <a:sx n="152" d="100"/>
          <a:sy n="15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2023. 3. 27.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20230327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SQL DB Test</a:t>
            </a:r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528C-0C1D-F25E-7CF8-D89617A0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SQLite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6E9E5-3C47-67D8-BDCE-D920DC31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Sqlite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일부 </a:t>
            </a:r>
            <a:r>
              <a:rPr kumimoji="1" lang="en-US" altLang="ko-KR" dirty="0" err="1"/>
              <a:t>attr</a:t>
            </a:r>
            <a:r>
              <a:rPr kumimoji="1" lang="en-US" altLang="ko-KR" dirty="0"/>
              <a:t> </a:t>
            </a:r>
            <a:r>
              <a:rPr kumimoji="1" lang="ko-KR" altLang="en-US" dirty="0"/>
              <a:t>미완성인 상태로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cin</a:t>
            </a:r>
            <a:r>
              <a:rPr kumimoji="1" lang="en-US" altLang="ko-KR" dirty="0"/>
              <a:t> 300</a:t>
            </a:r>
            <a:r>
              <a:rPr kumimoji="1" lang="ko-KR" altLang="en-US" dirty="0"/>
              <a:t>개 기준</a:t>
            </a:r>
            <a:endParaRPr kumimoji="1" lang="en-US" altLang="ko-KR" dirty="0"/>
          </a:p>
          <a:p>
            <a:r>
              <a:rPr kumimoji="1" lang="en-US" altLang="ko-KR" dirty="0"/>
              <a:t>Discovery operation with ty, </a:t>
            </a:r>
            <a:r>
              <a:rPr kumimoji="1" lang="en-US" altLang="ko-KR" dirty="0" err="1"/>
              <a:t>crb</a:t>
            </a:r>
            <a:endParaRPr kumimoji="1" lang="en-US" altLang="ko-KR" dirty="0"/>
          </a:p>
          <a:p>
            <a:r>
              <a:rPr kumimoji="1" lang="en-US" altLang="ko-KR" dirty="0"/>
              <a:t>Postman </a:t>
            </a:r>
            <a:r>
              <a:rPr kumimoji="1" lang="ko-KR" altLang="en-US" dirty="0"/>
              <a:t>측정 시간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기존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: 15~30ms</a:t>
            </a:r>
          </a:p>
          <a:p>
            <a:pPr lvl="1"/>
            <a:r>
              <a:rPr kumimoji="1" lang="en-US" altLang="ko-KR" dirty="0"/>
              <a:t>SQLite </a:t>
            </a:r>
            <a:r>
              <a:rPr kumimoji="1" lang="ko-KR" altLang="en-US" dirty="0"/>
              <a:t> </a:t>
            </a:r>
            <a:r>
              <a:rPr kumimoji="1" lang="en-US" altLang="ko-KR" dirty="0"/>
              <a:t>: 8~16ms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내부 처리 시간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기존   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en-US" altLang="ko-KR" dirty="0"/>
              <a:t>12 ~ 14ms</a:t>
            </a:r>
          </a:p>
          <a:p>
            <a:pPr lvl="1"/>
            <a:r>
              <a:rPr kumimoji="1" lang="en-US" altLang="ko-KR" dirty="0"/>
              <a:t>SQLite : 2.1ms </a:t>
            </a:r>
          </a:p>
        </p:txBody>
      </p:sp>
    </p:spTree>
    <p:extLst>
      <p:ext uri="{BB962C8B-B14F-4D97-AF65-F5344CB8AC3E}">
        <p14:creationId xmlns:p14="http://schemas.microsoft.com/office/powerpoint/2010/main" val="124463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EFBD0-7D83-5A18-DBA6-A968C7BF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SQLite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052A0-97CF-E3D5-187B-1E755CBE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메모리 소모량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기존 </a:t>
            </a:r>
            <a:r>
              <a:rPr kumimoji="1" lang="en-US" altLang="ko-KR" dirty="0"/>
              <a:t>	</a:t>
            </a:r>
            <a:r>
              <a:rPr kumimoji="1" lang="ko-KR" altLang="en-US" dirty="0"/>
              <a:t> 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3200~</a:t>
            </a:r>
            <a:r>
              <a:rPr kumimoji="1" lang="ko-KR" altLang="en-US" dirty="0"/>
              <a:t> </a:t>
            </a:r>
            <a:r>
              <a:rPr kumimoji="1" lang="en-US" altLang="ko-KR" dirty="0"/>
              <a:t>3400</a:t>
            </a:r>
          </a:p>
          <a:p>
            <a:pPr lvl="1"/>
            <a:r>
              <a:rPr kumimoji="1" lang="en-US" altLang="ko-KR" dirty="0"/>
              <a:t>SQLite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3100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3300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6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45124-526B-8A76-6C6C-D143E65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SQLite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4EA60-EB42-E696-DDE4-8085F4A2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DB </a:t>
            </a:r>
            <a:r>
              <a:rPr kumimoji="1" lang="ko-KR" altLang="en-US" dirty="0"/>
              <a:t>파일 사이즈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기존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사이즈 </a:t>
            </a:r>
            <a:r>
              <a:rPr kumimoji="1" lang="en-US" altLang="ko-KR" dirty="0"/>
              <a:t>90,112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8,192</a:t>
            </a:r>
            <a:r>
              <a:rPr kumimoji="1" lang="ko-KR" altLang="en-US" dirty="0"/>
              <a:t> *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114,688</a:t>
            </a:r>
          </a:p>
          <a:p>
            <a:pPr lvl="1"/>
            <a:r>
              <a:rPr kumimoji="1" lang="en-US" altLang="ko-KR" dirty="0"/>
              <a:t>SQLite DB </a:t>
            </a:r>
            <a:r>
              <a:rPr kumimoji="1" lang="ko-KR" altLang="en-US" dirty="0"/>
              <a:t>사이즈 </a:t>
            </a:r>
            <a:r>
              <a:rPr kumimoji="1" lang="en-US" altLang="ko-KR" dirty="0"/>
              <a:t>98,304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04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FAF98-34E5-BCC7-3B7B-18E9AF6C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B5D70-3D0C-038C-C769-99514F95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바이너리 명 </a:t>
            </a:r>
            <a:r>
              <a:rPr lang="en-US" altLang="ko-KR" strike="sngStrike" dirty="0"/>
              <a:t>server -&gt; </a:t>
            </a:r>
            <a:r>
              <a:rPr lang="en-US" altLang="ko-KR" strike="sngStrike" dirty="0" err="1"/>
              <a:t>tinyiotd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변경</a:t>
            </a:r>
            <a:r>
              <a:rPr lang="ko-KR" altLang="en-US" dirty="0"/>
              <a:t>    </a:t>
            </a:r>
            <a:r>
              <a:rPr lang="en-US" altLang="ko-KR" sz="1600" dirty="0" err="1"/>
              <a:t>makefile</a:t>
            </a:r>
            <a:r>
              <a:rPr lang="en-US" altLang="ko-KR" sz="1600" dirty="0"/>
              <a:t> </a:t>
            </a:r>
            <a:r>
              <a:rPr lang="ko-KR" altLang="en-US" sz="1600" dirty="0"/>
              <a:t>수정으로 지원</a:t>
            </a:r>
            <a:endParaRPr lang="en-US" altLang="ko-KR" dirty="0"/>
          </a:p>
          <a:p>
            <a:r>
              <a:rPr lang="en-US" altLang="ko-KR" dirty="0"/>
              <a:t>log </a:t>
            </a:r>
            <a:r>
              <a:rPr lang="ko-KR" altLang="en-US" dirty="0"/>
              <a:t>파일 저장 기능 추가</a:t>
            </a:r>
            <a:endParaRPr lang="en-US" altLang="ko-KR" dirty="0"/>
          </a:p>
          <a:p>
            <a:r>
              <a:rPr lang="en-US" altLang="ko-KR" dirty="0"/>
              <a:t>Indent, newline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configure </a:t>
            </a:r>
            <a:r>
              <a:rPr lang="ko-KR" altLang="en-US" dirty="0"/>
              <a:t>제작</a:t>
            </a:r>
            <a:endParaRPr lang="en-US" altLang="ko-KR" dirty="0"/>
          </a:p>
          <a:p>
            <a:r>
              <a:rPr lang="en-US" altLang="ko-KR" dirty="0"/>
              <a:t>group </a:t>
            </a:r>
            <a:r>
              <a:rPr lang="en-US" altLang="ko-KR" dirty="0" err="1"/>
              <a:t>macp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strike="sngStrike" dirty="0" err="1"/>
              <a:t>fopt</a:t>
            </a:r>
            <a:r>
              <a:rPr lang="ko-KR" altLang="en-US" strike="sngStrike" dirty="0"/>
              <a:t>시 </a:t>
            </a:r>
            <a:r>
              <a:rPr lang="en-US" altLang="ko-KR" strike="sngStrike" dirty="0" err="1"/>
              <a:t>ri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충돌</a:t>
            </a:r>
            <a:endParaRPr lang="en-US" altLang="ko-KR" strike="sngStrike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913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5586</TotalTime>
  <Words>108</Words>
  <Application>Microsoft Macintosh PowerPoint</Application>
  <PresentationFormat>와이드스크린</PresentationFormat>
  <Paragraphs>29</Paragraphs>
  <Slides>6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20230327</vt:lpstr>
      <vt:lpstr>이번 주 진행 상황</vt:lpstr>
      <vt:lpstr>SQLite</vt:lpstr>
      <vt:lpstr>SQLite</vt:lpstr>
      <vt:lpstr>SQLite</vt:lpstr>
      <vt:lpstr>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76</cp:revision>
  <dcterms:created xsi:type="dcterms:W3CDTF">2023-01-05T07:00:03Z</dcterms:created>
  <dcterms:modified xsi:type="dcterms:W3CDTF">2023-03-27T05:41:46Z</dcterms:modified>
</cp:coreProperties>
</file>