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7" r:id="rId3"/>
    <p:sldId id="281" r:id="rId4"/>
    <p:sldId id="280" r:id="rId5"/>
    <p:sldId id="27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0" autoAdjust="0"/>
    <p:restoredTop sz="89948" autoAdjust="0"/>
  </p:normalViewPr>
  <p:slideViewPr>
    <p:cSldViewPr snapToGrid="0">
      <p:cViewPr varScale="1">
        <p:scale>
          <a:sx n="152" d="100"/>
          <a:sy n="152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6C45A-1E96-4913-A056-867D9E7F915A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5E6FB-2FA1-490B-979A-0385CD69B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1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E6FB-2FA1-490B-979A-0385CD69B5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8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1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8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2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C73106-1FC2-4410-92FA-53C5FD834FC2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8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C73106-1FC2-4410-92FA-53C5FD834FC2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ngsby.com/blog/programming/sqlite-&#45936;&#51060;&#53552;&#48288;&#51060;&#49828;&#47484;-10&#48176;-&#48736;&#47476;&#44172;-&#47564;&#46300;&#45716;-&#48169;&#48277;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82EEB-5BFA-390A-496C-88D3E152D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20230503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82A433-515D-1C8D-B9F8-C65DEFF20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TinyioT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582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C6EE-184D-324C-4FA5-8E14D63E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</a:t>
            </a:r>
            <a:r>
              <a:rPr lang="en-US" altLang="ko-KR" dirty="0"/>
              <a:t> </a:t>
            </a:r>
            <a:r>
              <a:rPr lang="ko-KR" altLang="en-US" dirty="0"/>
              <a:t>주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3A005-6803-79A3-E511-3EB68AAE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전면수정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23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EFBD0-7D83-5A18-DBA6-A968C7BF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SQLite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052A0-97CF-E3D5-187B-1E755CBE8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</a:t>
            </a:r>
            <a:r>
              <a:rPr kumimoji="1" lang="en" altLang="ko-KR" dirty="0" err="1">
                <a:hlinkClick r:id="rId2"/>
              </a:rPr>
              <a:t>mangsby.com</a:t>
            </a:r>
            <a:r>
              <a:rPr kumimoji="1" lang="en" altLang="ko-KR" dirty="0">
                <a:hlinkClick r:id="rId2"/>
              </a:rPr>
              <a:t>/blog/programming/</a:t>
            </a:r>
            <a:r>
              <a:rPr kumimoji="1" lang="en" altLang="ko-KR" dirty="0" err="1">
                <a:hlinkClick r:id="rId2"/>
              </a:rPr>
              <a:t>sqlite</a:t>
            </a:r>
            <a:r>
              <a:rPr kumimoji="1" lang="en" altLang="ko-KR" dirty="0">
                <a:hlinkClick r:id="rId2"/>
              </a:rPr>
              <a:t>-</a:t>
            </a:r>
            <a:r>
              <a:rPr kumimoji="1" lang="ko-KR" altLang="en-US" dirty="0">
                <a:hlinkClick r:id="rId2"/>
              </a:rPr>
              <a:t>데이터베이스를</a:t>
            </a:r>
            <a:r>
              <a:rPr kumimoji="1" lang="en-US" altLang="ko-KR" dirty="0">
                <a:hlinkClick r:id="rId2"/>
              </a:rPr>
              <a:t>-10</a:t>
            </a:r>
            <a:r>
              <a:rPr kumimoji="1" lang="ko-KR" altLang="en-US" dirty="0">
                <a:hlinkClick r:id="rId2"/>
              </a:rPr>
              <a:t>배</a:t>
            </a:r>
            <a:r>
              <a:rPr kumimoji="1" lang="en-US" altLang="ko-KR" dirty="0">
                <a:hlinkClick r:id="rId2"/>
              </a:rPr>
              <a:t>-</a:t>
            </a:r>
            <a:r>
              <a:rPr kumimoji="1" lang="ko-KR" altLang="en-US" dirty="0">
                <a:hlinkClick r:id="rId2"/>
              </a:rPr>
              <a:t>빠르게</a:t>
            </a:r>
            <a:r>
              <a:rPr kumimoji="1" lang="en-US" altLang="ko-KR" dirty="0">
                <a:hlinkClick r:id="rId2"/>
              </a:rPr>
              <a:t>-</a:t>
            </a:r>
            <a:r>
              <a:rPr kumimoji="1" lang="ko-KR" altLang="en-US" dirty="0">
                <a:hlinkClick r:id="rId2"/>
              </a:rPr>
              <a:t>만드는</a:t>
            </a:r>
            <a:r>
              <a:rPr kumimoji="1" lang="en-US" altLang="ko-KR" dirty="0">
                <a:hlinkClick r:id="rId2"/>
              </a:rPr>
              <a:t>-</a:t>
            </a:r>
            <a:r>
              <a:rPr kumimoji="1" lang="ko-KR" altLang="en-US" dirty="0">
                <a:hlinkClick r:id="rId2"/>
              </a:rPr>
              <a:t>방법</a:t>
            </a:r>
            <a:r>
              <a:rPr kumimoji="1" lang="en-US" altLang="ko-KR" dirty="0">
                <a:hlinkClick r:id="rId2"/>
              </a:rPr>
              <a:t>/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1. BEGIN TRANSACTION / COMMIT TRANSACTION</a:t>
            </a:r>
          </a:p>
          <a:p>
            <a:r>
              <a:rPr kumimoji="1" lang="en-US" altLang="ko-KR" dirty="0"/>
              <a:t>2. sqlite3_prepare_v2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16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45124-526B-8A76-6C6C-D143E65D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SQLite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4EA60-EB42-E696-DDE4-8085F4A2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Insert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두개의 </a:t>
            </a:r>
            <a:r>
              <a:rPr kumimoji="1" lang="en-US" altLang="ko-KR" dirty="0"/>
              <a:t>TABLE</a:t>
            </a:r>
            <a:r>
              <a:rPr kumimoji="1" lang="ko-KR" altLang="en-US" dirty="0"/>
              <a:t>에 하기 때문에 두 </a:t>
            </a:r>
            <a:r>
              <a:rPr kumimoji="1" lang="en-US" altLang="ko-KR" dirty="0"/>
              <a:t>Insert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BEGIN TRANSACTION / COMMIT TRANSACTION</a:t>
            </a:r>
            <a:r>
              <a:rPr kumimoji="1" lang="ko-KR" altLang="en-US" dirty="0"/>
              <a:t> 을 통해 하나의 트랜잭션으로 변경</a:t>
            </a:r>
          </a:p>
        </p:txBody>
      </p:sp>
    </p:spTree>
    <p:extLst>
      <p:ext uri="{BB962C8B-B14F-4D97-AF65-F5344CB8AC3E}">
        <p14:creationId xmlns:p14="http://schemas.microsoft.com/office/powerpoint/2010/main" val="328704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1528C-0C1D-F25E-7CF8-D89617A0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SQLite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6E9E5-3C47-67D8-BDCE-D920DC31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가지 방법</a:t>
            </a:r>
            <a:endParaRPr kumimoji="1" lang="en-US" altLang="ko-KR" dirty="0"/>
          </a:p>
          <a:p>
            <a:r>
              <a:rPr kumimoji="1" lang="en-US" altLang="ko-KR" dirty="0"/>
              <a:t>Sqlite3_exec()</a:t>
            </a:r>
          </a:p>
          <a:p>
            <a:pPr lvl="1"/>
            <a:r>
              <a:rPr kumimoji="1" lang="en-US" altLang="ko-KR" dirty="0"/>
              <a:t>SQL</a:t>
            </a:r>
            <a:r>
              <a:rPr kumimoji="1" lang="ko-KR" altLang="en-US" dirty="0"/>
              <a:t> 문자열을 </a:t>
            </a:r>
            <a:r>
              <a:rPr kumimoji="1" lang="en-US" altLang="ko-KR" dirty="0"/>
              <a:t>exec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Sqlite3_prepare_v2() -&gt; </a:t>
            </a:r>
            <a:r>
              <a:rPr kumimoji="1" lang="en-US" altLang="ko-KR" dirty="0" err="1"/>
              <a:t>sqlite_step</a:t>
            </a:r>
            <a:r>
              <a:rPr kumimoji="1" lang="en-US" altLang="ko-KR" dirty="0"/>
              <a:t>()</a:t>
            </a:r>
          </a:p>
          <a:p>
            <a:pPr lvl="1"/>
            <a:r>
              <a:rPr kumimoji="1" lang="en-US" altLang="ko-KR" dirty="0"/>
              <a:t>Sqlite3_stmt </a:t>
            </a:r>
            <a:r>
              <a:rPr kumimoji="1" lang="ko-KR" altLang="en-US" dirty="0"/>
              <a:t>자료형을 사용하여 실행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Sqlite3_bind_text(int)</a:t>
            </a:r>
            <a:r>
              <a:rPr kumimoji="1" lang="ko-KR" altLang="en-US" dirty="0"/>
              <a:t>함수로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가능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SQLi </a:t>
            </a:r>
            <a:r>
              <a:rPr kumimoji="1" lang="ko-KR" altLang="en-US" dirty="0"/>
              <a:t>방어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463149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5597</TotalTime>
  <Words>111</Words>
  <Application>Microsoft Macintosh PowerPoint</Application>
  <PresentationFormat>와이드스크린</PresentationFormat>
  <Paragraphs>20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Calibri</vt:lpstr>
      <vt:lpstr>Calibri Light</vt:lpstr>
      <vt:lpstr>추억</vt:lpstr>
      <vt:lpstr>20230503</vt:lpstr>
      <vt:lpstr>이번 주 진행 상황</vt:lpstr>
      <vt:lpstr>SQLite</vt:lpstr>
      <vt:lpstr>SQLite</vt:lpstr>
      <vt:lpstr>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김주성</dc:creator>
  <cp:lastModifiedBy>김주성</cp:lastModifiedBy>
  <cp:revision>77</cp:revision>
  <dcterms:created xsi:type="dcterms:W3CDTF">2023-01-05T07:00:03Z</dcterms:created>
  <dcterms:modified xsi:type="dcterms:W3CDTF">2023-05-02T14:33:46Z</dcterms:modified>
</cp:coreProperties>
</file>