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7" r:id="rId3"/>
    <p:sldId id="282" r:id="rId4"/>
    <p:sldId id="279" r:id="rId5"/>
    <p:sldId id="280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6" autoAdjust="0"/>
    <p:restoredTop sz="90000" autoAdjust="0"/>
  </p:normalViewPr>
  <p:slideViewPr>
    <p:cSldViewPr snapToGrid="0">
      <p:cViewPr varScale="1">
        <p:scale>
          <a:sx n="152" d="100"/>
          <a:sy n="152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6C45A-1E96-4913-A056-867D9E7F915A}" type="datetimeFigureOut">
              <a:rPr lang="ko-KR" altLang="en-US" smtClean="0"/>
              <a:t>2023. 7. 11.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5E6FB-2FA1-490B-979A-0385CD69B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1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E6FB-2FA1-490B-979A-0385CD69B5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8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1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8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2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C73106-1FC2-4410-92FA-53C5FD834FC2}" type="datetimeFigureOut">
              <a:rPr lang="ko-KR" altLang="en-US" smtClean="0"/>
              <a:t>2023. 7. 11.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8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C73106-1FC2-4410-92FA-53C5FD834FC2}" type="datetimeFigureOut">
              <a:rPr lang="ko-KR" altLang="en-US" smtClean="0"/>
              <a:t>2023. 7. 11.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82EEB-5BFA-390A-496C-88D3E152D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20230711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82A433-515D-1C8D-B9F8-C65DEFF20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TinyioT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582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C6EE-184D-324C-4FA5-8E14D63E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</a:t>
            </a:r>
            <a:r>
              <a:rPr lang="en-US" altLang="ko-KR" dirty="0"/>
              <a:t> </a:t>
            </a:r>
            <a:r>
              <a:rPr lang="ko-KR" altLang="en-US" dirty="0"/>
              <a:t>주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3A005-6803-79A3-E511-3EB68AAE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TinyIoT</a:t>
            </a:r>
            <a:r>
              <a:rPr lang="en-US" altLang="ko-KR" dirty="0"/>
              <a:t> </a:t>
            </a:r>
            <a:r>
              <a:rPr lang="en-US" altLang="ko-KR" dirty="0" err="1"/>
              <a:t>RemoteCSE</a:t>
            </a:r>
            <a:r>
              <a:rPr lang="ko-KR" altLang="en-US" dirty="0"/>
              <a:t> 구현</a:t>
            </a:r>
            <a:r>
              <a:rPr lang="en-US" altLang="ko-KR" dirty="0"/>
              <a:t>(</a:t>
            </a:r>
            <a:r>
              <a:rPr lang="ko-KR" altLang="en-US" dirty="0"/>
              <a:t>진행중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TestCase</a:t>
            </a:r>
            <a:r>
              <a:rPr lang="en-US" altLang="ko-KR" dirty="0"/>
              <a:t> </a:t>
            </a:r>
            <a:r>
              <a:rPr lang="ko-KR" altLang="en-US" dirty="0"/>
              <a:t>정리 </a:t>
            </a:r>
            <a:r>
              <a:rPr lang="en-US" altLang="ko-KR" dirty="0"/>
              <a:t>(SUB, ACP </a:t>
            </a:r>
            <a:r>
              <a:rPr lang="ko-KR" altLang="en-US" dirty="0"/>
              <a:t>진행중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23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C68AD-8AF1-D827-C96B-33D7271C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RemoteCSE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53E3D0-124F-C7CC-9314-7084F63AD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492" y="1652984"/>
            <a:ext cx="4999646" cy="46852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72E44D-3561-0B70-5F10-165A97B11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80" y="1661726"/>
            <a:ext cx="3636803" cy="468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1528C-0C1D-F25E-7CF8-D89617A0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RemoteCSE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267A968-3187-C02E-FDC9-AA75F0C0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MQTT</a:t>
            </a:r>
            <a:r>
              <a:rPr lang="ko-KR" altLang="en-US" dirty="0"/>
              <a:t> 기본적인 건 구현 완료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463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78511-4578-0A69-1AB2-679AA14E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RemoteCSE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9CC0CB-D89F-8577-487A-0541E70B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2" y="1737360"/>
            <a:ext cx="3584546" cy="4158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F7ABD2-349F-90CB-2C0A-9E42FC85669F}"/>
              </a:ext>
            </a:extLst>
          </p:cNvPr>
          <p:cNvSpPr txBox="1"/>
          <p:nvPr/>
        </p:nvSpPr>
        <p:spPr>
          <a:xfrm>
            <a:off x="1162833" y="2013358"/>
            <a:ext cx="335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Update, Delete</a:t>
            </a:r>
            <a:r>
              <a:rPr kumimoji="1" lang="ko-KR" altLang="en-US" dirty="0"/>
              <a:t>는 아직 공부 중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37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0FE8B-9ADE-8410-9B3D-778503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TestCase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369B7-4816-B601-3851-6A178A9C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802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1F46D-B928-0C1D-53FA-F27B2FBA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61198-4A55-2CEC-265B-7F8C734C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929100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6076</TotalTime>
  <Words>42</Words>
  <Application>Microsoft Macintosh PowerPoint</Application>
  <PresentationFormat>와이드스크린</PresentationFormat>
  <Paragraphs>12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Calibri</vt:lpstr>
      <vt:lpstr>Calibri Light</vt:lpstr>
      <vt:lpstr>추억</vt:lpstr>
      <vt:lpstr>20230711</vt:lpstr>
      <vt:lpstr>이번 주 진행 상황</vt:lpstr>
      <vt:lpstr>RemoteCSE</vt:lpstr>
      <vt:lpstr>RemoteCSE</vt:lpstr>
      <vt:lpstr>RemoteCSE</vt:lpstr>
      <vt:lpstr>TestCase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김주성</dc:creator>
  <cp:lastModifiedBy>김주성</cp:lastModifiedBy>
  <cp:revision>81</cp:revision>
  <dcterms:created xsi:type="dcterms:W3CDTF">2023-01-05T07:00:03Z</dcterms:created>
  <dcterms:modified xsi:type="dcterms:W3CDTF">2023-07-11T02:58:01Z</dcterms:modified>
</cp:coreProperties>
</file>