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82" r:id="rId4"/>
    <p:sldId id="279" r:id="rId5"/>
    <p:sldId id="285" r:id="rId6"/>
    <p:sldId id="280" r:id="rId7"/>
    <p:sldId id="283" r:id="rId8"/>
    <p:sldId id="287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 autoAdjust="0"/>
    <p:restoredTop sz="90000" autoAdjust="0"/>
  </p:normalViewPr>
  <p:slideViewPr>
    <p:cSldViewPr snapToGrid="0">
      <p:cViewPr varScale="1">
        <p:scale>
          <a:sx n="152" d="100"/>
          <a:sy n="15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20230718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TinyIoT</a:t>
            </a:r>
            <a:r>
              <a:rPr lang="en-US" altLang="ko-KR" dirty="0"/>
              <a:t> </a:t>
            </a:r>
            <a:r>
              <a:rPr lang="en-US" altLang="ko-KR" dirty="0" err="1"/>
              <a:t>RemoteCSE</a:t>
            </a:r>
            <a:r>
              <a:rPr lang="ko-KR" altLang="en-US" dirty="0"/>
              <a:t> 구현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정리 </a:t>
            </a:r>
            <a:r>
              <a:rPr lang="en-US" altLang="ko-KR" dirty="0"/>
              <a:t>(SUB, ACP 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Spec2md</a:t>
            </a:r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68AD-8AF1-D827-C96B-33D7271C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17161-EB49-F64D-8408-A3E0E96541CC}"/>
              </a:ext>
            </a:extLst>
          </p:cNvPr>
          <p:cNvSpPr txBox="1"/>
          <p:nvPr/>
        </p:nvSpPr>
        <p:spPr>
          <a:xfrm>
            <a:off x="1097280" y="1879134"/>
            <a:ext cx="731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Mobius : </a:t>
            </a:r>
            <a:r>
              <a:rPr kumimoji="1" lang="en-US" altLang="ko-KR" dirty="0" err="1"/>
              <a:t>CSEType</a:t>
            </a:r>
            <a:r>
              <a:rPr kumimoji="1" lang="en-US" altLang="ko-KR" dirty="0"/>
              <a:t> MN</a:t>
            </a:r>
            <a:r>
              <a:rPr kumimoji="1" lang="ko-KR" altLang="en-US" dirty="0"/>
              <a:t> 설정 시 </a:t>
            </a:r>
            <a:r>
              <a:rPr kumimoji="1" lang="en-US" altLang="ko-KR" dirty="0"/>
              <a:t>exception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ACME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Golden Sample</a:t>
            </a:r>
            <a:r>
              <a:rPr kumimoji="1" lang="ko-KR" altLang="en-US" dirty="0"/>
              <a:t>로 사용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99DC0-D926-72F8-A2A0-20AA3DCC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90240"/>
            <a:ext cx="7772400" cy="24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528C-0C1D-F25E-7CF8-D89617A0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67A968-3187-C02E-FDC9-AA75F0C0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Forwarding</a:t>
            </a:r>
            <a:r>
              <a:rPr lang="ko-KR" altLang="en-US" dirty="0"/>
              <a:t>의 방식</a:t>
            </a:r>
            <a:r>
              <a:rPr lang="en-US" altLang="ko-KR" dirty="0"/>
              <a:t> (Mobius)</a:t>
            </a:r>
          </a:p>
          <a:p>
            <a:r>
              <a:rPr lang="en-US" altLang="ko-KR" dirty="0"/>
              <a:t>/~/{{CB}}/{{CSR}}/{{URI}}</a:t>
            </a:r>
          </a:p>
          <a:p>
            <a:endParaRPr lang="en-US" altLang="ko-KR" dirty="0"/>
          </a:p>
          <a:p>
            <a:r>
              <a:rPr lang="en-US" altLang="ko-KR" dirty="0"/>
              <a:t>ACME</a:t>
            </a:r>
            <a:r>
              <a:rPr lang="ko-KR" altLang="en-US" dirty="0"/>
              <a:t>의 </a:t>
            </a:r>
            <a:r>
              <a:rPr lang="en-US" altLang="ko-KR" dirty="0"/>
              <a:t>Forwarding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/>
              <a:t>/~/{{CSE_ID}}/{{URI}}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6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9E660-F882-0BF5-0572-B6F374F4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EE3F-FC6F-E9DD-EB87-5ADBBCD5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TS0004 7.3.2.6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B8F85-56BE-E525-8D09-4A9B32E0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32" y="1845734"/>
            <a:ext cx="6221136" cy="34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78511-4578-0A69-1AB2-679AA14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37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FE8B-9ADE-8410-9B3D-778503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TestCase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69B7-4816-B601-3851-6A178A9C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Google Drive</a:t>
            </a:r>
            <a:r>
              <a:rPr kumimoji="1" lang="ko-KR" altLang="en-US" dirty="0"/>
              <a:t>에 업로드 완료</a:t>
            </a:r>
          </a:p>
        </p:txBody>
      </p:sp>
    </p:spTree>
    <p:extLst>
      <p:ext uri="{BB962C8B-B14F-4D97-AF65-F5344CB8AC3E}">
        <p14:creationId xmlns:p14="http://schemas.microsoft.com/office/powerpoint/2010/main" val="24580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728C-6736-D1C4-4B82-66839E12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Spec2Md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13BAB-DF95-91F9-20E6-45DB36A8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표의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156F9-A599-9498-7A95-B4D637DA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87" y="1845734"/>
            <a:ext cx="5560061" cy="39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728C-6736-D1C4-4B82-66839E12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Spec2Md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13BAB-DF95-91F9-20E6-45DB36A8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표의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C9700-F15B-70A0-8210-486070CF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1" y="570381"/>
            <a:ext cx="6356684" cy="54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185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6156</TotalTime>
  <Words>85</Words>
  <Application>Microsoft Macintosh PowerPoint</Application>
  <PresentationFormat>와이드스크린</PresentationFormat>
  <Paragraphs>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20230718</vt:lpstr>
      <vt:lpstr>이번 주 진행 상황</vt:lpstr>
      <vt:lpstr>RemoteCSE</vt:lpstr>
      <vt:lpstr>RemoteCSE</vt:lpstr>
      <vt:lpstr>RemoteCSE</vt:lpstr>
      <vt:lpstr>RemoteCSE</vt:lpstr>
      <vt:lpstr>TestCase</vt:lpstr>
      <vt:lpstr>Spec2Md</vt:lpstr>
      <vt:lpstr>Spec2Md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85</cp:revision>
  <dcterms:created xsi:type="dcterms:W3CDTF">2023-01-05T07:00:03Z</dcterms:created>
  <dcterms:modified xsi:type="dcterms:W3CDTF">2023-07-18T01:42:24Z</dcterms:modified>
</cp:coreProperties>
</file>