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7" r:id="rId3"/>
    <p:sldId id="282" r:id="rId4"/>
    <p:sldId id="283" r:id="rId5"/>
    <p:sldId id="280" r:id="rId6"/>
    <p:sldId id="286" r:id="rId7"/>
    <p:sldId id="290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77" autoAdjust="0"/>
    <p:restoredTop sz="90021" autoAdjust="0"/>
  </p:normalViewPr>
  <p:slideViewPr>
    <p:cSldViewPr snapToGrid="0">
      <p:cViewPr varScale="1">
        <p:scale>
          <a:sx n="152" d="100"/>
          <a:sy n="152" d="100"/>
        </p:scale>
        <p:origin x="1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6C45A-1E96-4913-A056-867D9E7F915A}" type="datetimeFigureOut">
              <a:rPr lang="ko-KR" altLang="en-US" smtClean="0"/>
              <a:t>2023. 7. 28.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5E6FB-2FA1-490B-979A-0385CD69B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1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1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9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1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8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0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2023. 7. 28.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2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2023. 7. 28.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2023. 7. 28.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9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C73106-1FC2-4410-92FA-53C5FD834FC2}" type="datetimeFigureOut">
              <a:rPr lang="ko-KR" altLang="en-US" smtClean="0"/>
              <a:t>2023. 7. 28.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2023. 7. 28.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8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C73106-1FC2-4410-92FA-53C5FD834FC2}" type="datetimeFigureOut">
              <a:rPr lang="ko-KR" altLang="en-US" smtClean="0"/>
              <a:t>2023. 7. 28.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82EEB-5BFA-390A-496C-88D3E152D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20230801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82A433-515D-1C8D-B9F8-C65DEFF20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TinyioT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582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794B-D76A-9E52-0DF2-D74F8169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Berkeley DB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64135-7F73-AE23-1241-25EBE5277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이원화 할 필요가 굳이 있는가</a:t>
            </a:r>
            <a:r>
              <a:rPr kumimoji="1" lang="en-US" altLang="ko-KR" dirty="0"/>
              <a:t>?</a:t>
            </a:r>
          </a:p>
          <a:p>
            <a:r>
              <a:rPr kumimoji="1" lang="en-US" altLang="ko-KR" sz="1600" dirty="0"/>
              <a:t>-&gt;</a:t>
            </a:r>
            <a:r>
              <a:rPr kumimoji="1" lang="ko-KR" altLang="en-US" sz="1600" dirty="0"/>
              <a:t> 메모리 소모량도 유의미하게 </a:t>
            </a:r>
            <a:r>
              <a:rPr kumimoji="1" lang="ko-KR" altLang="en-US" sz="1600" dirty="0" err="1"/>
              <a:t>차이나지</a:t>
            </a:r>
            <a:r>
              <a:rPr kumimoji="1" lang="ko-KR" altLang="en-US" sz="1600" dirty="0"/>
              <a:t> 않음</a:t>
            </a:r>
            <a:endParaRPr kumimoji="1" lang="en-US" altLang="ko-KR" sz="1600" dirty="0"/>
          </a:p>
          <a:p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SQLite</a:t>
            </a:r>
            <a:r>
              <a:rPr kumimoji="1" lang="ko-KR" altLang="en-US" sz="1600" dirty="0"/>
              <a:t>의 속도가 느리지 않음</a:t>
            </a:r>
            <a:endParaRPr kumimoji="1" lang="en-US" altLang="ko-KR" sz="1600" dirty="0"/>
          </a:p>
          <a:p>
            <a:r>
              <a:rPr kumimoji="1" lang="en-US" altLang="ko-KR" sz="1600" dirty="0"/>
              <a:t>-&gt;</a:t>
            </a:r>
            <a:r>
              <a:rPr kumimoji="1" lang="ko-KR" altLang="en-US" sz="1600" dirty="0"/>
              <a:t> 제공</a:t>
            </a:r>
            <a:r>
              <a:rPr kumimoji="1" lang="en-US" altLang="ko-KR" sz="1600" dirty="0"/>
              <a:t> API</a:t>
            </a:r>
            <a:r>
              <a:rPr kumimoji="1" lang="ko-KR" altLang="en-US" sz="1600" dirty="0"/>
              <a:t>의 수준 차이가 많이 남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ko-KR" altLang="en-US" sz="1400" dirty="0"/>
              <a:t>직접 작성한 코드는 유지보수가 어려움</a:t>
            </a:r>
            <a:endParaRPr kumimoji="1" lang="en-US" altLang="ko-KR" sz="1400" dirty="0"/>
          </a:p>
          <a:p>
            <a:r>
              <a:rPr kumimoji="1" lang="en-US" altLang="ko-KR" sz="1600" dirty="0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191066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9C6EE-184D-324C-4FA5-8E14D63E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</a:t>
            </a:r>
            <a:r>
              <a:rPr lang="en-US" altLang="ko-KR" dirty="0"/>
              <a:t> </a:t>
            </a:r>
            <a:r>
              <a:rPr lang="ko-KR" altLang="en-US" dirty="0"/>
              <a:t>주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3A005-6803-79A3-E511-3EB68AAE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TinyIoT</a:t>
            </a:r>
            <a:r>
              <a:rPr lang="en-US" altLang="ko-KR" dirty="0"/>
              <a:t> </a:t>
            </a:r>
            <a:r>
              <a:rPr lang="en-US" altLang="ko-KR" dirty="0" err="1"/>
              <a:t>RemoteCSE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r>
              <a:rPr lang="ko-KR" altLang="en-US" dirty="0"/>
              <a:t>구현 완료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TestCase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ACP Update</a:t>
            </a:r>
            <a:r>
              <a:rPr lang="ko-KR" altLang="en-US" dirty="0"/>
              <a:t>버그 수정</a:t>
            </a:r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 err="1"/>
              <a:t>cJSON</a:t>
            </a:r>
            <a:r>
              <a:rPr lang="ko-KR" altLang="en-US" dirty="0" err="1"/>
              <a:t>으로</a:t>
            </a:r>
            <a:r>
              <a:rPr lang="ko-KR" altLang="en-US" dirty="0"/>
              <a:t> 이전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230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C68AD-8AF1-D827-C96B-33D7271C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RemoteCSE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17161-EB49-F64D-8408-A3E0E96541CC}"/>
              </a:ext>
            </a:extLst>
          </p:cNvPr>
          <p:cNvSpPr txBox="1"/>
          <p:nvPr/>
        </p:nvSpPr>
        <p:spPr>
          <a:xfrm>
            <a:off x="1097280" y="1879134"/>
            <a:ext cx="3808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err="1"/>
              <a:t>BerkeleyDB</a:t>
            </a:r>
            <a:r>
              <a:rPr kumimoji="1" lang="ko-KR" altLang="en-US" sz="2800" dirty="0"/>
              <a:t>도 구현 완료</a:t>
            </a:r>
            <a:endParaRPr kumimoji="1"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02490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0FE8B-9ADE-8410-9B3D-778503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TestCase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369B7-4816-B601-3851-6A178A9C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TTCN</a:t>
            </a:r>
            <a:r>
              <a:rPr kumimoji="1" lang="ko-KR" altLang="en-US" dirty="0"/>
              <a:t>목록과 </a:t>
            </a:r>
            <a:r>
              <a:rPr kumimoji="1" lang="en-US" altLang="ko-KR" dirty="0"/>
              <a:t>TS0025 Mapped </a:t>
            </a:r>
            <a:r>
              <a:rPr kumimoji="1" lang="en-US" altLang="ko-KR" dirty="0" err="1"/>
              <a:t>TestCase</a:t>
            </a:r>
            <a:r>
              <a:rPr kumimoji="1" lang="en-US" altLang="ko-KR" dirty="0"/>
              <a:t> </a:t>
            </a:r>
            <a:r>
              <a:rPr kumimoji="1" lang="ko-KR" altLang="en-US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245802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78511-4578-0A69-1AB2-679AA14E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SUB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1F070-2430-0BAF-629F-3A8A3F8B3DBB}"/>
              </a:ext>
            </a:extLst>
          </p:cNvPr>
          <p:cNvSpPr txBox="1"/>
          <p:nvPr/>
        </p:nvSpPr>
        <p:spPr>
          <a:xfrm>
            <a:off x="1216152" y="1874520"/>
            <a:ext cx="2766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GRP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리소스의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Subscription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EA9354-553D-146C-D66D-54C1BF18B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1" y="2712394"/>
            <a:ext cx="8962957" cy="18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7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5AF60-5177-D99E-3E41-F3799B2F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>
                <a:solidFill>
                  <a:schemeClr val="bg1">
                    <a:lumMod val="75000"/>
                  </a:schemeClr>
                </a:solidFill>
              </a:rPr>
              <a:t>http</a:t>
            </a:r>
            <a:br>
              <a:rPr kumimoji="1" lang="en-US" altLang="ko-Kore-KR" dirty="0"/>
            </a:br>
            <a:r>
              <a:rPr kumimoji="1" lang="ko-Kore-KR" altLang="en-US" dirty="0"/>
              <a:t>현재</a:t>
            </a:r>
            <a:r>
              <a:rPr kumimoji="1" lang="ko-KR" altLang="en-US" dirty="0"/>
              <a:t> </a:t>
            </a:r>
            <a:r>
              <a:rPr kumimoji="1" lang="en-US" altLang="ko-Kore-KR" sz="6000" b="1" dirty="0"/>
              <a:t>C</a:t>
            </a:r>
            <a:r>
              <a:rPr kumimoji="1" lang="en-US" altLang="ko-Kore-KR" sz="3200" dirty="0"/>
              <a:t>RUD</a:t>
            </a:r>
            <a:endParaRPr kumimoji="1" lang="ko-Kore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C662F06-99FC-618B-A4B7-E40637B6B232}"/>
              </a:ext>
            </a:extLst>
          </p:cNvPr>
          <p:cNvSpPr/>
          <p:nvPr/>
        </p:nvSpPr>
        <p:spPr>
          <a:xfrm>
            <a:off x="7041160" y="3059884"/>
            <a:ext cx="1894234" cy="7382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리소스 구조체</a:t>
            </a:r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8D08888-5333-3F86-6971-7D164CB7AEA9}"/>
              </a:ext>
            </a:extLst>
          </p:cNvPr>
          <p:cNvSpPr/>
          <p:nvPr/>
        </p:nvSpPr>
        <p:spPr>
          <a:xfrm>
            <a:off x="1182848" y="2273416"/>
            <a:ext cx="1107346" cy="702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Request</a:t>
            </a:r>
            <a:endParaRPr kumimoji="1" lang="ko-Kore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B84D750-BFF7-9AF8-22C0-069E566B840B}"/>
              </a:ext>
            </a:extLst>
          </p:cNvPr>
          <p:cNvSpPr/>
          <p:nvPr/>
        </p:nvSpPr>
        <p:spPr>
          <a:xfrm>
            <a:off x="2290194" y="3143774"/>
            <a:ext cx="1233182" cy="7382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oneM2MPrimitive</a:t>
            </a:r>
            <a:endParaRPr kumimoji="1" lang="ko-Kore-KR" altLang="en-US" dirty="0"/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428B128C-4BB0-E6B0-CCA0-9D640D792961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1744909" y="2967605"/>
            <a:ext cx="536896" cy="5536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7660B1-28B7-CB18-E799-C670DF264CA5}"/>
              </a:ext>
            </a:extLst>
          </p:cNvPr>
          <p:cNvSpPr txBox="1"/>
          <p:nvPr/>
        </p:nvSpPr>
        <p:spPr>
          <a:xfrm>
            <a:off x="4490807" y="4357760"/>
            <a:ext cx="17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Plaintext-&gt; </a:t>
            </a:r>
            <a:r>
              <a:rPr kumimoji="1" lang="en-US" altLang="ko-Kore-KR" dirty="0" err="1"/>
              <a:t>cJson</a:t>
            </a:r>
            <a:endParaRPr kumimoji="1" lang="ko-Kore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68AFEC8-1BB8-C332-BF81-E5D6070A83BC}"/>
              </a:ext>
            </a:extLst>
          </p:cNvPr>
          <p:cNvSpPr/>
          <p:nvPr/>
        </p:nvSpPr>
        <p:spPr>
          <a:xfrm>
            <a:off x="3951215" y="2558642"/>
            <a:ext cx="1199625" cy="5851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Header</a:t>
            </a:r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9A24CEF-1FD4-468D-CC2C-E671577950D5}"/>
              </a:ext>
            </a:extLst>
          </p:cNvPr>
          <p:cNvSpPr/>
          <p:nvPr/>
        </p:nvSpPr>
        <p:spPr>
          <a:xfrm>
            <a:off x="3951215" y="3735092"/>
            <a:ext cx="1199625" cy="5851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Body</a:t>
            </a:r>
            <a:endParaRPr kumimoji="1" lang="ko-Kore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8DCF836-0294-3A94-3AB2-EEA7EE8CFB05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3523376" y="2851208"/>
            <a:ext cx="427839" cy="66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7A1E6BE-506F-21FB-C8CD-898F116BD7C1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3523376" y="3512890"/>
            <a:ext cx="427839" cy="51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F6340E2-FC51-22CE-D360-66F21B9140BD}"/>
              </a:ext>
            </a:extLst>
          </p:cNvPr>
          <p:cNvSpPr/>
          <p:nvPr/>
        </p:nvSpPr>
        <p:spPr>
          <a:xfrm>
            <a:off x="5360565" y="3735092"/>
            <a:ext cx="1333850" cy="5851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cJSON_Parse</a:t>
            </a:r>
            <a:endParaRPr kumimoji="1" lang="ko-Kore-KR" altLang="en-US" sz="16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BB7E35A-D584-822D-6211-4D8E0949A62D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5150840" y="4027658"/>
            <a:ext cx="20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AF746A6-F349-10D4-774C-3BD0CFE7D4FC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6694415" y="3429000"/>
            <a:ext cx="346745" cy="59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69F358-F199-11C1-5312-4A5003CEAD03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5150840" y="2851208"/>
            <a:ext cx="1890320" cy="57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4E307252-0B78-A6C1-33E9-B13A231F1D16}"/>
              </a:ext>
            </a:extLst>
          </p:cNvPr>
          <p:cNvSpPr/>
          <p:nvPr/>
        </p:nvSpPr>
        <p:spPr>
          <a:xfrm>
            <a:off x="9896214" y="2683426"/>
            <a:ext cx="1535185" cy="5851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  <a:endParaRPr kumimoji="1" lang="ko-Kore-KR" altLang="en-US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9D020C9-8E6C-7324-A3E1-2CDE33D87DB5}"/>
              </a:ext>
            </a:extLst>
          </p:cNvPr>
          <p:cNvSpPr/>
          <p:nvPr/>
        </p:nvSpPr>
        <p:spPr>
          <a:xfrm>
            <a:off x="9901806" y="3594791"/>
            <a:ext cx="1560352" cy="5913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Response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6557FD-209A-F179-5C12-272C5FCB21DA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8935394" y="3429000"/>
            <a:ext cx="966412" cy="46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34644EC-244E-F9EE-F02D-377B9385455A}"/>
              </a:ext>
            </a:extLst>
          </p:cNvPr>
          <p:cNvSpPr txBox="1"/>
          <p:nvPr/>
        </p:nvSpPr>
        <p:spPr>
          <a:xfrm>
            <a:off x="8533002" y="3806971"/>
            <a:ext cx="150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Struct-&gt;</a:t>
            </a:r>
            <a:r>
              <a:rPr kumimoji="1" lang="en-US" altLang="ko-Kore-KR" dirty="0" err="1"/>
              <a:t>cJSON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71B8BB4-54CE-2D55-2922-8718C89BC49D}"/>
              </a:ext>
            </a:extLst>
          </p:cNvPr>
          <p:cNvCxnSpPr>
            <a:stCxn id="4" idx="3"/>
            <a:endCxn id="25" idx="1"/>
          </p:cNvCxnSpPr>
          <p:nvPr/>
        </p:nvCxnSpPr>
        <p:spPr>
          <a:xfrm flipV="1">
            <a:off x="8935394" y="2975993"/>
            <a:ext cx="960820" cy="45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D4073AE-F05E-F186-9E25-994D6AE7F9C9}"/>
              </a:ext>
            </a:extLst>
          </p:cNvPr>
          <p:cNvSpPr txBox="1"/>
          <p:nvPr/>
        </p:nvSpPr>
        <p:spPr>
          <a:xfrm>
            <a:off x="8296457" y="2364320"/>
            <a:ext cx="2385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Struct-&gt;SQL | plaintext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F10A99-B818-9656-AEE4-46520CF1301E}"/>
              </a:ext>
            </a:extLst>
          </p:cNvPr>
          <p:cNvSpPr txBox="1"/>
          <p:nvPr/>
        </p:nvSpPr>
        <p:spPr>
          <a:xfrm>
            <a:off x="1325461" y="5050172"/>
            <a:ext cx="761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Body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Parse</a:t>
            </a:r>
            <a:r>
              <a:rPr kumimoji="1" lang="ko-KR" altLang="en-US" dirty="0"/>
              <a:t> 후 구조체에 할당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구조체를 다시 </a:t>
            </a:r>
            <a:r>
              <a:rPr kumimoji="1" lang="en-US" altLang="ko-KR" dirty="0" err="1"/>
              <a:t>cJSON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변환 후 </a:t>
            </a:r>
            <a:r>
              <a:rPr kumimoji="1" lang="en-US" altLang="ko-KR" dirty="0"/>
              <a:t>Response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8812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5AF60-5177-D99E-3E41-F3799B2F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>
                <a:solidFill>
                  <a:schemeClr val="bg1">
                    <a:lumMod val="75000"/>
                  </a:schemeClr>
                </a:solidFill>
              </a:rPr>
              <a:t>http</a:t>
            </a:r>
            <a:br>
              <a:rPr kumimoji="1" lang="en-US" altLang="ko-Kore-KR" dirty="0"/>
            </a:br>
            <a:r>
              <a:rPr kumimoji="1" lang="ko-Kore-KR" altLang="en-US" dirty="0"/>
              <a:t>현재</a:t>
            </a:r>
            <a:r>
              <a:rPr kumimoji="1" lang="ko-KR" altLang="en-US" dirty="0"/>
              <a:t> </a:t>
            </a:r>
            <a:r>
              <a:rPr kumimoji="1" lang="en-US" altLang="ko-Kore-KR" sz="6000" b="1" dirty="0"/>
              <a:t>C</a:t>
            </a:r>
            <a:r>
              <a:rPr kumimoji="1" lang="en-US" altLang="ko-Kore-KR" sz="3200" dirty="0"/>
              <a:t>RUD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F10A99-B818-9656-AEE4-46520CF1301E}"/>
              </a:ext>
            </a:extLst>
          </p:cNvPr>
          <p:cNvSpPr txBox="1"/>
          <p:nvPr/>
        </p:nvSpPr>
        <p:spPr>
          <a:xfrm>
            <a:off x="1325461" y="5050172"/>
            <a:ext cx="761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Body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Parse</a:t>
            </a:r>
            <a:r>
              <a:rPr kumimoji="1" lang="ko-KR" altLang="en-US" dirty="0"/>
              <a:t> 후 구조체에 할당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구조체를 다시 </a:t>
            </a:r>
            <a:r>
              <a:rPr kumimoji="1" lang="en-US" altLang="ko-KR" dirty="0" err="1"/>
              <a:t>cJSON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변환 후 </a:t>
            </a:r>
            <a:r>
              <a:rPr kumimoji="1" lang="en-US" altLang="ko-KR" dirty="0"/>
              <a:t>Response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799894-2543-066A-0936-181B13F1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08" y="2302087"/>
            <a:ext cx="10142220" cy="22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2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5AF60-5177-D99E-3E41-F3799B2F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>
                <a:solidFill>
                  <a:schemeClr val="bg1">
                    <a:lumMod val="75000"/>
                  </a:schemeClr>
                </a:solidFill>
              </a:rPr>
              <a:t>http</a:t>
            </a:r>
            <a:br>
              <a:rPr kumimoji="1" lang="en-US" altLang="ko-Kore-KR" dirty="0"/>
            </a:br>
            <a:r>
              <a:rPr kumimoji="1" lang="ko-Kore-KR" altLang="en-US" dirty="0"/>
              <a:t>현재</a:t>
            </a:r>
            <a:r>
              <a:rPr kumimoji="1" lang="en-US" altLang="ko-Kore-KR" dirty="0"/>
              <a:t> </a:t>
            </a:r>
            <a:r>
              <a:rPr kumimoji="1" lang="en-US" altLang="ko-Kore-KR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 Light" panose="020F0302020204030204"/>
              </a:rPr>
              <a:t>C</a:t>
            </a:r>
            <a:r>
              <a:rPr kumimoji="1" lang="en-US" altLang="ko-Kore-KR" sz="6000" b="1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</a:t>
            </a:r>
            <a:r>
              <a:rPr kumimoji="1" lang="en-US" altLang="ko-Kore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UD</a:t>
            </a:r>
            <a:endParaRPr kumimoji="1" lang="ko-Kore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C662F06-99FC-618B-A4B7-E40637B6B232}"/>
              </a:ext>
            </a:extLst>
          </p:cNvPr>
          <p:cNvSpPr/>
          <p:nvPr/>
        </p:nvSpPr>
        <p:spPr>
          <a:xfrm>
            <a:off x="5283205" y="3166843"/>
            <a:ext cx="1894234" cy="7382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리소스 구조체</a:t>
            </a:r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8D08888-5333-3F86-6971-7D164CB7AEA9}"/>
              </a:ext>
            </a:extLst>
          </p:cNvPr>
          <p:cNvSpPr/>
          <p:nvPr/>
        </p:nvSpPr>
        <p:spPr>
          <a:xfrm>
            <a:off x="1182848" y="2273416"/>
            <a:ext cx="1107346" cy="702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Request</a:t>
            </a:r>
            <a:endParaRPr kumimoji="1" lang="ko-Kore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B84D750-BFF7-9AF8-22C0-069E566B840B}"/>
              </a:ext>
            </a:extLst>
          </p:cNvPr>
          <p:cNvSpPr/>
          <p:nvPr/>
        </p:nvSpPr>
        <p:spPr>
          <a:xfrm>
            <a:off x="2290194" y="3143774"/>
            <a:ext cx="1233182" cy="7382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oneM2MPrimitive</a:t>
            </a:r>
            <a:endParaRPr kumimoji="1" lang="ko-Kore-KR" altLang="en-US" dirty="0"/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428B128C-4BB0-E6B0-CCA0-9D640D792961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1744909" y="2967605"/>
            <a:ext cx="536896" cy="5536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7660B1-28B7-CB18-E799-C670DF264CA5}"/>
              </a:ext>
            </a:extLst>
          </p:cNvPr>
          <p:cNvSpPr txBox="1"/>
          <p:nvPr/>
        </p:nvSpPr>
        <p:spPr>
          <a:xfrm>
            <a:off x="4490807" y="4357760"/>
            <a:ext cx="16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Plainext</a:t>
            </a:r>
            <a:r>
              <a:rPr kumimoji="1" lang="en-US" altLang="ko-Kore-KR" dirty="0"/>
              <a:t>-&gt; </a:t>
            </a:r>
            <a:r>
              <a:rPr kumimoji="1" lang="en-US" altLang="ko-Kore-KR" dirty="0" err="1"/>
              <a:t>cJson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7A1E6BE-506F-21FB-C8CD-898F116BD7C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3523376" y="3512890"/>
            <a:ext cx="1759829" cy="2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9D020C9-8E6C-7324-A3E1-2CDE33D87DB5}"/>
              </a:ext>
            </a:extLst>
          </p:cNvPr>
          <p:cNvSpPr/>
          <p:nvPr/>
        </p:nvSpPr>
        <p:spPr>
          <a:xfrm>
            <a:off x="8946861" y="3228766"/>
            <a:ext cx="1560352" cy="5913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Response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6557FD-209A-F179-5C12-272C5FCB21DA}"/>
              </a:ext>
            </a:extLst>
          </p:cNvPr>
          <p:cNvCxnSpPr>
            <a:stCxn id="4" idx="3"/>
            <a:endCxn id="26" idx="1"/>
          </p:cNvCxnSpPr>
          <p:nvPr/>
        </p:nvCxnSpPr>
        <p:spPr>
          <a:xfrm flipV="1">
            <a:off x="7177439" y="3524424"/>
            <a:ext cx="1769422" cy="1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34644EC-244E-F9EE-F02D-377B9385455A}"/>
              </a:ext>
            </a:extLst>
          </p:cNvPr>
          <p:cNvSpPr txBox="1"/>
          <p:nvPr/>
        </p:nvSpPr>
        <p:spPr>
          <a:xfrm>
            <a:off x="7311335" y="3535851"/>
            <a:ext cx="150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Struct-&gt;</a:t>
            </a:r>
            <a:r>
              <a:rPr kumimoji="1" lang="en-US" altLang="ko-Kore-KR" dirty="0" err="1"/>
              <a:t>cJSON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83BCE2-3F6B-5634-CDED-8C2ED243F8BD}"/>
              </a:ext>
            </a:extLst>
          </p:cNvPr>
          <p:cNvSpPr txBox="1"/>
          <p:nvPr/>
        </p:nvSpPr>
        <p:spPr>
          <a:xfrm>
            <a:off x="1325461" y="5050172"/>
            <a:ext cx="567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매 요청마다 구조체를 다시 </a:t>
            </a:r>
            <a:r>
              <a:rPr kumimoji="1" lang="en-US" altLang="ko-KR" dirty="0" err="1"/>
              <a:t>cJSON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변환 후 </a:t>
            </a:r>
            <a:r>
              <a:rPr kumimoji="1" lang="en-US" altLang="ko-KR" dirty="0"/>
              <a:t>Response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2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03ECF-52A9-C49C-33A1-96C2E35E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cJSON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전환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E67D9-316E-47D6-464F-61276006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r>
              <a:rPr kumimoji="1" lang="ko-Kore-KR" altLang="en-US" dirty="0"/>
              <a:t>장점</a:t>
            </a:r>
            <a:endParaRPr kumimoji="1" lang="en-US" altLang="ko-Kore-KR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ko-KR" altLang="en-US" dirty="0"/>
              <a:t>매번 </a:t>
            </a:r>
            <a:r>
              <a:rPr kumimoji="1" lang="en-US" altLang="ko-KR" dirty="0"/>
              <a:t>struct-&gt;</a:t>
            </a:r>
            <a:r>
              <a:rPr kumimoji="1" lang="en-US" altLang="ko-KR" dirty="0" err="1"/>
              <a:t>cjson</a:t>
            </a:r>
            <a:r>
              <a:rPr kumimoji="1" lang="ko-KR" altLang="en-US" dirty="0"/>
              <a:t>과정을 거칠 필요 없음</a:t>
            </a:r>
            <a:r>
              <a:rPr kumimoji="1"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ko-KR" altLang="en-US" dirty="0"/>
              <a:t>구조체 내에서 배열을 표기하기 위해 사용하는 </a:t>
            </a:r>
            <a:r>
              <a:rPr kumimoji="1" lang="ko-KR" altLang="en-US" dirty="0" err="1"/>
              <a:t>기믹이</a:t>
            </a:r>
            <a:r>
              <a:rPr kumimoji="1" lang="ko-KR" altLang="en-US" dirty="0"/>
              <a:t> 필요 없어짐</a:t>
            </a:r>
            <a:endParaRPr kumimoji="1"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ko-KR" dirty="0"/>
              <a:t>ACP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pv</a:t>
            </a:r>
            <a:r>
              <a:rPr kumimoji="1" lang="en-US" altLang="ko-KR" dirty="0"/>
              <a:t>:{</a:t>
            </a:r>
            <a:r>
              <a:rPr kumimoji="1" lang="en-US" altLang="ko-KR" dirty="0" err="1"/>
              <a:t>acr</a:t>
            </a:r>
            <a:r>
              <a:rPr kumimoji="1" lang="en-US" altLang="ko-KR" dirty="0"/>
              <a:t>:{</a:t>
            </a:r>
            <a:r>
              <a:rPr kumimoji="1" lang="en-US" altLang="ko-KR" dirty="0" err="1"/>
              <a:t>acor</a:t>
            </a:r>
            <a:r>
              <a:rPr kumimoji="1" lang="en-US" altLang="ko-KR" dirty="0"/>
              <a:t>:””, </a:t>
            </a:r>
            <a:r>
              <a:rPr kumimoji="1" lang="en-US" altLang="ko-KR" dirty="0" err="1"/>
              <a:t>acop</a:t>
            </a:r>
            <a:r>
              <a:rPr kumimoji="1" lang="en-US" altLang="ko-KR" dirty="0"/>
              <a:t>:””}},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acr</a:t>
            </a:r>
            <a:r>
              <a:rPr kumimoji="1" lang="en-US" altLang="ko-KR" dirty="0"/>
              <a:t>:{</a:t>
            </a:r>
            <a:r>
              <a:rPr kumimoji="1" lang="en-US" altLang="ko-KR" dirty="0" err="1"/>
              <a:t>acor</a:t>
            </a:r>
            <a:r>
              <a:rPr kumimoji="1" lang="en-US" altLang="ko-KR" dirty="0"/>
              <a:t>:””,</a:t>
            </a:r>
            <a:r>
              <a:rPr kumimoji="1" lang="en-US" altLang="ko-KR" dirty="0" err="1"/>
              <a:t>acop</a:t>
            </a:r>
            <a:r>
              <a:rPr kumimoji="1" lang="en-US" altLang="ko-KR" dirty="0"/>
              <a:t>:””}</a:t>
            </a:r>
            <a:r>
              <a:rPr kumimoji="1" lang="ko-KR" altLang="en-US" dirty="0"/>
              <a:t> </a:t>
            </a:r>
            <a:r>
              <a:rPr kumimoji="1" lang="en-US" altLang="ko-KR" dirty="0"/>
              <a:t>}</a:t>
            </a:r>
            <a:r>
              <a:rPr kumimoji="1" lang="ko-KR" altLang="en-US" dirty="0"/>
              <a:t>같은 복잡한 구조를 쉽게 해결함</a:t>
            </a:r>
            <a:r>
              <a:rPr kumimoji="1" lang="en-US" altLang="ko-KR" dirty="0"/>
              <a:t>.</a:t>
            </a:r>
          </a:p>
          <a:p>
            <a:pPr marL="384048" lvl="2" indent="0">
              <a:buNone/>
            </a:pPr>
            <a:r>
              <a:rPr kumimoji="1" lang="en-US" altLang="ko-KR" dirty="0"/>
              <a:t>(</a:t>
            </a:r>
            <a:r>
              <a:rPr kumimoji="1" lang="ko-KR" altLang="en-US" dirty="0"/>
              <a:t>기존 방식은 </a:t>
            </a:r>
            <a:r>
              <a:rPr kumimoji="1" lang="en-US" altLang="ko-KR" dirty="0" err="1"/>
              <a:t>pv_acor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pv_acop</a:t>
            </a:r>
            <a:r>
              <a:rPr kumimoji="1" lang="ko-KR" altLang="en-US" dirty="0"/>
              <a:t>해서 </a:t>
            </a:r>
            <a:r>
              <a:rPr kumimoji="1" lang="en-US" altLang="ko-KR" dirty="0"/>
              <a:t>,</a:t>
            </a:r>
            <a:r>
              <a:rPr kumimoji="1" lang="ko-KR" altLang="en-US" dirty="0"/>
              <a:t>로 구분함</a:t>
            </a:r>
            <a:r>
              <a:rPr kumimoji="1" lang="en-US" altLang="ko-KR" dirty="0"/>
              <a:t>.)</a:t>
            </a:r>
          </a:p>
          <a:p>
            <a:pPr marL="384048" lvl="2" indent="0">
              <a:buNone/>
            </a:pPr>
            <a:endParaRPr kumimoji="1"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ko-KR" altLang="en-US" dirty="0"/>
              <a:t> 단점</a:t>
            </a:r>
            <a:endParaRPr kumimoji="1"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ko-KR" altLang="en-US" dirty="0"/>
              <a:t>기존엔 메모리 </a:t>
            </a:r>
            <a:r>
              <a:rPr kumimoji="1" lang="en-US" altLang="ko-KR" dirty="0"/>
              <a:t>1</a:t>
            </a:r>
            <a:r>
              <a:rPr kumimoji="1" lang="ko-KR" altLang="en-US" dirty="0"/>
              <a:t>회 참조로 끝날 일을 </a:t>
            </a:r>
            <a:r>
              <a:rPr kumimoji="1" lang="en-US" altLang="ko-KR" dirty="0" err="1"/>
              <a:t>cJSON</a:t>
            </a:r>
            <a:r>
              <a:rPr kumimoji="1" lang="ko-KR" altLang="en-US" dirty="0"/>
              <a:t>함수를 통해서 접근해야 함</a:t>
            </a:r>
            <a:endParaRPr kumimoji="1"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cJSON</a:t>
            </a:r>
            <a:r>
              <a:rPr kumimoji="1" lang="ko-KR" altLang="en-US" dirty="0"/>
              <a:t> 라이브러리에 버그가 있을 시 </a:t>
            </a:r>
            <a:r>
              <a:rPr kumimoji="1" lang="ko-KR" altLang="en-US" dirty="0" err="1"/>
              <a:t>수정어려움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733816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7960</TotalTime>
  <Words>248</Words>
  <Application>Microsoft Macintosh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추억</vt:lpstr>
      <vt:lpstr>20230801</vt:lpstr>
      <vt:lpstr>이번 주 진행 상황</vt:lpstr>
      <vt:lpstr>RemoteCSE</vt:lpstr>
      <vt:lpstr>TestCase</vt:lpstr>
      <vt:lpstr>SUB</vt:lpstr>
      <vt:lpstr>http 현재 CRUD</vt:lpstr>
      <vt:lpstr>http 현재 CRUD</vt:lpstr>
      <vt:lpstr>http 현재 CRUD</vt:lpstr>
      <vt:lpstr>cJSON으로 전환</vt:lpstr>
      <vt:lpstr>Berkeley 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김주성</dc:creator>
  <cp:lastModifiedBy>김주성</cp:lastModifiedBy>
  <cp:revision>88</cp:revision>
  <dcterms:created xsi:type="dcterms:W3CDTF">2023-01-05T07:00:03Z</dcterms:created>
  <dcterms:modified xsi:type="dcterms:W3CDTF">2023-07-28T10:18:03Z</dcterms:modified>
</cp:coreProperties>
</file>