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7" r:id="rId3"/>
    <p:sldId id="288" r:id="rId4"/>
    <p:sldId id="291" r:id="rId5"/>
    <p:sldId id="292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 autoAdjust="0"/>
    <p:restoredTop sz="90000" autoAdjust="0"/>
  </p:normalViewPr>
  <p:slideViewPr>
    <p:cSldViewPr snapToGrid="0">
      <p:cViewPr varScale="1">
        <p:scale>
          <a:sx n="115" d="100"/>
          <a:sy n="115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C45A-1E96-4913-A056-867D9E7F915A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E6FB-2FA1-490B-979A-0385CD69B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1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E6FB-2FA1-490B-979A-0385CD69B5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1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1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0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8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C73106-1FC2-4410-92FA-53C5FD834FC2}" type="datetimeFigureOut">
              <a:rPr lang="ko-KR" altLang="en-US" smtClean="0"/>
              <a:t>2023. 8. 8.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C52E6-120C-436C-B59D-4606B78C68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2EEB-5BFA-390A-496C-88D3E152D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20230808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2A433-515D-1C8D-B9F8-C65DEFF20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TinyioT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82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C6EE-184D-324C-4FA5-8E14D63E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주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A005-6803-79A3-E511-3EB68AA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cJSON</a:t>
            </a:r>
            <a:r>
              <a:rPr lang="ko-KR" altLang="en-US" dirty="0" err="1"/>
              <a:t>으로</a:t>
            </a:r>
            <a:r>
              <a:rPr lang="ko-KR" altLang="en-US" dirty="0"/>
              <a:t> 이전 </a:t>
            </a:r>
            <a:r>
              <a:rPr lang="en-US" altLang="ko-KR" dirty="0"/>
              <a:t>(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23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03ECF-52A9-C49C-33A1-96C2E35E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cJSON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전환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E67D9-316E-47D6-464F-61276006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ko-KR" altLang="en-US" dirty="0"/>
              <a:t>진행률 </a:t>
            </a:r>
            <a:r>
              <a:rPr kumimoji="1" lang="en-US" altLang="ko-KR"/>
              <a:t>: 90%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51BE1-7DA9-81A5-C90B-75695495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27" y="2488127"/>
            <a:ext cx="10174705" cy="27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3308-A5EC-F163-CC27-B595FB84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cJSON</a:t>
            </a:r>
            <a:r>
              <a:rPr kumimoji="1" lang="ko-Kore-KR" altLang="en-US" dirty="0"/>
              <a:t>으로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43D2C-03DD-1308-703D-3B65BA5E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86CAF8-36C0-0D21-E4A2-FB015BB7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70104"/>
            <a:ext cx="7772400" cy="35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3140B-C2B4-608D-C1F5-C189BAB2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cJSON</a:t>
            </a:r>
            <a:r>
              <a:rPr kumimoji="1" lang="ko-Kore-KR" altLang="en-US" dirty="0"/>
              <a:t>으로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6E243-88CC-3D84-6719-C2126C8F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25F77952-FDF8-A0E7-21E9-1E9124D25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28" r="49921"/>
          <a:stretch/>
        </p:blipFill>
        <p:spPr>
          <a:xfrm>
            <a:off x="7173385" y="1863806"/>
            <a:ext cx="3921335" cy="4329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9288DE-8060-D084-28C1-964EE25EDC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099"/>
          <a:stretch/>
        </p:blipFill>
        <p:spPr>
          <a:xfrm>
            <a:off x="1520390" y="1737360"/>
            <a:ext cx="3388494" cy="45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9F602-C47F-16B7-23AE-B595B05B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cJSON</a:t>
            </a:r>
            <a:r>
              <a:rPr kumimoji="1" lang="ko-Kore-KR" altLang="en-US" dirty="0"/>
              <a:t>으로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48ECF-E5D7-273D-96B0-997820A50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예정</a:t>
            </a:r>
            <a:r>
              <a:rPr kumimoji="1" lang="en-US" altLang="ko-Kore-KR" dirty="0"/>
              <a:t>)</a:t>
            </a:r>
          </a:p>
          <a:p>
            <a:r>
              <a:rPr kumimoji="1" lang="ko-Kore-KR" altLang="en-US" dirty="0"/>
              <a:t>기존과 전환 후 성능 비교</a:t>
            </a:r>
            <a:endParaRPr kumimoji="1" lang="en-US" altLang="ko-Kore-KR" dirty="0"/>
          </a:p>
          <a:p>
            <a:pPr lvl="1"/>
            <a:r>
              <a:rPr kumimoji="1" lang="en-US" altLang="ko-KR" dirty="0"/>
              <a:t>2</a:t>
            </a:r>
            <a:r>
              <a:rPr kumimoji="1" lang="ko-KR" altLang="en-US" dirty="0"/>
              <a:t>개다 통과하는 </a:t>
            </a:r>
            <a:r>
              <a:rPr kumimoji="1" lang="en-US" altLang="ko-KR" dirty="0"/>
              <a:t>ACME Test </a:t>
            </a:r>
            <a:r>
              <a:rPr kumimoji="1" lang="ko-KR" altLang="en-US" dirty="0"/>
              <a:t>선별 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테스트 처리 시간의 평균을 낼 예정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출력되는 값을 볼 때</a:t>
            </a:r>
            <a:r>
              <a:rPr kumimoji="1" lang="en-US" altLang="ko-KR" dirty="0"/>
              <a:t>, Create, Update, Delete</a:t>
            </a:r>
            <a:r>
              <a:rPr kumimoji="1" lang="ko-KR" altLang="en-US" dirty="0"/>
              <a:t>는 느려짐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이는 </a:t>
            </a:r>
            <a:r>
              <a:rPr kumimoji="1" lang="en-US" altLang="ko-KR" dirty="0"/>
              <a:t>Validation</a:t>
            </a:r>
            <a:r>
              <a:rPr kumimoji="1" lang="ko-KR" altLang="en-US" dirty="0"/>
              <a:t> 추가의 결과일 수 도 있음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ore-KR" dirty="0"/>
              <a:t>Retrieve</a:t>
            </a:r>
            <a:r>
              <a:rPr kumimoji="1" lang="ko-Kore-KR" altLang="en-US" dirty="0"/>
              <a:t>속도는 빠름</a:t>
            </a:r>
            <a:endParaRPr kumimoji="1" lang="en-US" altLang="ko-Kore-KR" dirty="0"/>
          </a:p>
          <a:p>
            <a:r>
              <a:rPr kumimoji="1" lang="en-US" altLang="ko-Kore-KR" dirty="0" err="1"/>
              <a:t>FilterCriteria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도 </a:t>
            </a:r>
            <a:r>
              <a:rPr kumimoji="1" lang="en-US" altLang="ko-Kore-KR" dirty="0" err="1"/>
              <a:t>cJSON</a:t>
            </a:r>
            <a:r>
              <a:rPr kumimoji="1" lang="ko-Kore-KR" altLang="en-US" dirty="0"/>
              <a:t>으로 전환 후</a:t>
            </a:r>
            <a:r>
              <a:rPr kumimoji="1" lang="en-US" altLang="ko-Kore-KR" dirty="0"/>
              <a:t>, ops </a:t>
            </a:r>
            <a:r>
              <a:rPr kumimoji="1" lang="en-US" altLang="ko-Kore-KR" dirty="0" err="1"/>
              <a:t>attr</a:t>
            </a:r>
            <a:r>
              <a:rPr kumimoji="1" lang="ko-Kore-KR" altLang="en-US" dirty="0"/>
              <a:t>지원 추가</a:t>
            </a:r>
            <a:r>
              <a:rPr kumimoji="1" lang="en-US" altLang="ko-Kore-KR" dirty="0"/>
              <a:t>(?)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93696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12511</TotalTime>
  <Words>89</Words>
  <Application>Microsoft Macintosh PowerPoint</Application>
  <PresentationFormat>와이드스크린</PresentationFormat>
  <Paragraphs>16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추억</vt:lpstr>
      <vt:lpstr>20230808</vt:lpstr>
      <vt:lpstr>이번 주 진행 상황</vt:lpstr>
      <vt:lpstr>cJSON으로 전환</vt:lpstr>
      <vt:lpstr>cJSON으로 전환</vt:lpstr>
      <vt:lpstr>cJSON으로 전환</vt:lpstr>
      <vt:lpstr>cJSON으로 전환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김주성</dc:creator>
  <cp:lastModifiedBy>김주성</cp:lastModifiedBy>
  <cp:revision>92</cp:revision>
  <dcterms:created xsi:type="dcterms:W3CDTF">2023-01-05T07:00:03Z</dcterms:created>
  <dcterms:modified xsi:type="dcterms:W3CDTF">2023-08-07T15:32:15Z</dcterms:modified>
</cp:coreProperties>
</file>