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69" r:id="rId5"/>
    <p:sldId id="261" r:id="rId6"/>
    <p:sldId id="289" r:id="rId7"/>
    <p:sldId id="290" r:id="rId8"/>
    <p:sldId id="291" r:id="rId9"/>
    <p:sldId id="292" r:id="rId10"/>
    <p:sldId id="293" r:id="rId11"/>
    <p:sldId id="294" r:id="rId12"/>
    <p:sldId id="295" r:id="rId13"/>
    <p:sldId id="296" r:id="rId14"/>
    <p:sldId id="297" r:id="rId15"/>
    <p:sldId id="298" r:id="rId16"/>
    <p:sldId id="28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7B"/>
    <a:srgbClr val="DFC298"/>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7F427-73FB-411A-A3D9-A17441FC6E2E}" v="34" dt="2020-07-02T20:51:20.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5781" autoAdjust="0"/>
  </p:normalViewPr>
  <p:slideViewPr>
    <p:cSldViewPr snapToGrid="0">
      <p:cViewPr varScale="1">
        <p:scale>
          <a:sx n="98" d="100"/>
          <a:sy n="98" d="100"/>
        </p:scale>
        <p:origin x="366" y="78"/>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Schubert" userId="ce3f3253-eece-415f-945c-f8827054ec22" providerId="ADAL" clId="{29ECFF26-4D70-42C4-BBBE-EB1BECC3303B}"/>
    <pc:docChg chg="undo custSel modSld sldOrd">
      <pc:chgData name="Karl Schubert" userId="ce3f3253-eece-415f-945c-f8827054ec22" providerId="ADAL" clId="{29ECFF26-4D70-42C4-BBBE-EB1BECC3303B}" dt="2020-06-04T19:38:28.466" v="1493" actId="20577"/>
      <pc:docMkLst>
        <pc:docMk/>
      </pc:docMkLst>
      <pc:sldChg chg="addSp delSp modSp">
        <pc:chgData name="Karl Schubert" userId="ce3f3253-eece-415f-945c-f8827054ec22" providerId="ADAL" clId="{29ECFF26-4D70-42C4-BBBE-EB1BECC3303B}" dt="2020-06-04T19:25:19.253" v="1091" actId="12"/>
        <pc:sldMkLst>
          <pc:docMk/>
          <pc:sldMk cId="2447582847" sldId="285"/>
        </pc:sldMkLst>
        <pc:spChg chg="mod">
          <ac:chgData name="Karl Schubert" userId="ce3f3253-eece-415f-945c-f8827054ec22" providerId="ADAL" clId="{29ECFF26-4D70-42C4-BBBE-EB1BECC3303B}" dt="2020-06-04T19:25:19.253" v="1091" actId="12"/>
          <ac:spMkLst>
            <pc:docMk/>
            <pc:sldMk cId="2447582847" sldId="285"/>
            <ac:spMk id="8" creationId="{00000000-0000-0000-0000-000000000000}"/>
          </ac:spMkLst>
        </pc:spChg>
        <pc:picChg chg="mod">
          <ac:chgData name="Karl Schubert" userId="ce3f3253-eece-415f-945c-f8827054ec22" providerId="ADAL" clId="{29ECFF26-4D70-42C4-BBBE-EB1BECC3303B}" dt="2020-06-04T19:24:40.445" v="1055" actId="1076"/>
          <ac:picMkLst>
            <pc:docMk/>
            <pc:sldMk cId="2447582847" sldId="285"/>
            <ac:picMk id="3" creationId="{4B54478F-9C22-4D7D-A7C3-AD6CE5B46FAA}"/>
          </ac:picMkLst>
        </pc:picChg>
        <pc:picChg chg="del">
          <ac:chgData name="Karl Schubert" userId="ce3f3253-eece-415f-945c-f8827054ec22" providerId="ADAL" clId="{29ECFF26-4D70-42C4-BBBE-EB1BECC3303B}" dt="2020-06-04T19:22:39.917" v="1017" actId="478"/>
          <ac:picMkLst>
            <pc:docMk/>
            <pc:sldMk cId="2447582847" sldId="285"/>
            <ac:picMk id="5" creationId="{F35D99CC-F0CC-42A8-8D21-899EB0653C71}"/>
          </ac:picMkLst>
        </pc:picChg>
        <pc:picChg chg="add del mod">
          <ac:chgData name="Karl Schubert" userId="ce3f3253-eece-415f-945c-f8827054ec22" providerId="ADAL" clId="{29ECFF26-4D70-42C4-BBBE-EB1BECC3303B}" dt="2020-06-04T19:22:49.353" v="1021"/>
          <ac:picMkLst>
            <pc:docMk/>
            <pc:sldMk cId="2447582847" sldId="285"/>
            <ac:picMk id="6" creationId="{2F561B65-A1A2-4C74-A818-7CD66875C06C}"/>
          </ac:picMkLst>
        </pc:picChg>
        <pc:picChg chg="add mod">
          <ac:chgData name="Karl Schubert" userId="ce3f3253-eece-415f-945c-f8827054ec22" providerId="ADAL" clId="{29ECFF26-4D70-42C4-BBBE-EB1BECC3303B}" dt="2020-06-04T19:24:40.445" v="1055" actId="1076"/>
          <ac:picMkLst>
            <pc:docMk/>
            <pc:sldMk cId="2447582847" sldId="285"/>
            <ac:picMk id="7" creationId="{C7F220BA-BD9B-4061-9DDB-5D1BD9442744}"/>
          </ac:picMkLst>
        </pc:picChg>
      </pc:sldChg>
      <pc:sldChg chg="modSp">
        <pc:chgData name="Karl Schubert" userId="ce3f3253-eece-415f-945c-f8827054ec22" providerId="ADAL" clId="{29ECFF26-4D70-42C4-BBBE-EB1BECC3303B}" dt="2020-06-04T19:31:50.264" v="1163" actId="12"/>
        <pc:sldMkLst>
          <pc:docMk/>
          <pc:sldMk cId="1472589221" sldId="287"/>
        </pc:sldMkLst>
        <pc:spChg chg="mod">
          <ac:chgData name="Karl Schubert" userId="ce3f3253-eece-415f-945c-f8827054ec22" providerId="ADAL" clId="{29ECFF26-4D70-42C4-BBBE-EB1BECC3303B}" dt="2020-06-04T19:31:50.264" v="1163" actId="12"/>
          <ac:spMkLst>
            <pc:docMk/>
            <pc:sldMk cId="1472589221" sldId="287"/>
            <ac:spMk id="8" creationId="{00000000-0000-0000-0000-000000000000}"/>
          </ac:spMkLst>
        </pc:spChg>
        <pc:picChg chg="mod">
          <ac:chgData name="Karl Schubert" userId="ce3f3253-eece-415f-945c-f8827054ec22" providerId="ADAL" clId="{29ECFF26-4D70-42C4-BBBE-EB1BECC3303B}" dt="2020-06-04T19:31:25.584" v="1162" actId="1076"/>
          <ac:picMkLst>
            <pc:docMk/>
            <pc:sldMk cId="1472589221" sldId="287"/>
            <ac:picMk id="3" creationId="{4D0784F3-3E5D-4CA8-AA80-1BF54798AED4}"/>
          </ac:picMkLst>
        </pc:picChg>
        <pc:picChg chg="mod">
          <ac:chgData name="Karl Schubert" userId="ce3f3253-eece-415f-945c-f8827054ec22" providerId="ADAL" clId="{29ECFF26-4D70-42C4-BBBE-EB1BECC3303B}" dt="2020-06-04T19:31:24.010" v="1161" actId="1076"/>
          <ac:picMkLst>
            <pc:docMk/>
            <pc:sldMk cId="1472589221" sldId="287"/>
            <ac:picMk id="5" creationId="{AAC7F013-C1AA-4C03-AC7C-661AF329B17C}"/>
          </ac:picMkLst>
        </pc:picChg>
      </pc:sldChg>
      <pc:sldChg chg="modSp">
        <pc:chgData name="Karl Schubert" userId="ce3f3253-eece-415f-945c-f8827054ec22" providerId="ADAL" clId="{29ECFF26-4D70-42C4-BBBE-EB1BECC3303B}" dt="2020-06-04T19:14:28.370" v="465" actId="20577"/>
        <pc:sldMkLst>
          <pc:docMk/>
          <pc:sldMk cId="183726356" sldId="301"/>
        </pc:sldMkLst>
        <pc:spChg chg="mod">
          <ac:chgData name="Karl Schubert" userId="ce3f3253-eece-415f-945c-f8827054ec22" providerId="ADAL" clId="{29ECFF26-4D70-42C4-BBBE-EB1BECC3303B}" dt="2020-06-04T19:14:28.370" v="465" actId="20577"/>
          <ac:spMkLst>
            <pc:docMk/>
            <pc:sldMk cId="183726356" sldId="301"/>
            <ac:spMk id="8" creationId="{00000000-0000-0000-0000-000000000000}"/>
          </ac:spMkLst>
        </pc:spChg>
      </pc:sldChg>
      <pc:sldChg chg="modSp">
        <pc:chgData name="Karl Schubert" userId="ce3f3253-eece-415f-945c-f8827054ec22" providerId="ADAL" clId="{29ECFF26-4D70-42C4-BBBE-EB1BECC3303B}" dt="2020-06-04T19:12:32.175" v="419" actId="20577"/>
        <pc:sldMkLst>
          <pc:docMk/>
          <pc:sldMk cId="3124282118" sldId="306"/>
        </pc:sldMkLst>
        <pc:spChg chg="mod">
          <ac:chgData name="Karl Schubert" userId="ce3f3253-eece-415f-945c-f8827054ec22" providerId="ADAL" clId="{29ECFF26-4D70-42C4-BBBE-EB1BECC3303B}" dt="2020-06-04T19:10:35.738" v="326" actId="20577"/>
          <ac:spMkLst>
            <pc:docMk/>
            <pc:sldMk cId="3124282118" sldId="306"/>
            <ac:spMk id="3" creationId="{00000000-0000-0000-0000-000000000000}"/>
          </ac:spMkLst>
        </pc:spChg>
        <pc:spChg chg="mod">
          <ac:chgData name="Karl Schubert" userId="ce3f3253-eece-415f-945c-f8827054ec22" providerId="ADAL" clId="{29ECFF26-4D70-42C4-BBBE-EB1BECC3303B}" dt="2020-06-04T19:12:32.175" v="419" actId="20577"/>
          <ac:spMkLst>
            <pc:docMk/>
            <pc:sldMk cId="3124282118" sldId="306"/>
            <ac:spMk id="8" creationId="{00000000-0000-0000-0000-000000000000}"/>
          </ac:spMkLst>
        </pc:spChg>
      </pc:sldChg>
      <pc:sldChg chg="addSp delSp modSp">
        <pc:chgData name="Karl Schubert" userId="ce3f3253-eece-415f-945c-f8827054ec22" providerId="ADAL" clId="{29ECFF26-4D70-42C4-BBBE-EB1BECC3303B}" dt="2020-06-04T19:20:57.388" v="855" actId="20577"/>
        <pc:sldMkLst>
          <pc:docMk/>
          <pc:sldMk cId="3259932528" sldId="307"/>
        </pc:sldMkLst>
        <pc:spChg chg="mod">
          <ac:chgData name="Karl Schubert" userId="ce3f3253-eece-415f-945c-f8827054ec22" providerId="ADAL" clId="{29ECFF26-4D70-42C4-BBBE-EB1BECC3303B}" dt="2020-06-04T19:20:57.388" v="855" actId="20577"/>
          <ac:spMkLst>
            <pc:docMk/>
            <pc:sldMk cId="3259932528" sldId="307"/>
            <ac:spMk id="8" creationId="{00000000-0000-0000-0000-000000000000}"/>
          </ac:spMkLst>
        </pc:spChg>
        <pc:picChg chg="add mod">
          <ac:chgData name="Karl Schubert" userId="ce3f3253-eece-415f-945c-f8827054ec22" providerId="ADAL" clId="{29ECFF26-4D70-42C4-BBBE-EB1BECC3303B}" dt="2020-06-04T19:18:04.024" v="473" actId="1076"/>
          <ac:picMkLst>
            <pc:docMk/>
            <pc:sldMk cId="3259932528" sldId="307"/>
            <ac:picMk id="3" creationId="{637BA1B9-3A2D-42A9-B0CF-22CF919BA9DE}"/>
          </ac:picMkLst>
        </pc:picChg>
        <pc:picChg chg="del">
          <ac:chgData name="Karl Schubert" userId="ce3f3253-eece-415f-945c-f8827054ec22" providerId="ADAL" clId="{29ECFF26-4D70-42C4-BBBE-EB1BECC3303B}" dt="2020-06-04T19:17:33.864" v="468" actId="478"/>
          <ac:picMkLst>
            <pc:docMk/>
            <pc:sldMk cId="3259932528" sldId="307"/>
            <ac:picMk id="6" creationId="{48DD1674-93C8-4BB0-9F37-07EB1400CF10}"/>
          </ac:picMkLst>
        </pc:picChg>
      </pc:sldChg>
      <pc:sldChg chg="modSp">
        <pc:chgData name="Karl Schubert" userId="ce3f3253-eece-415f-945c-f8827054ec22" providerId="ADAL" clId="{29ECFF26-4D70-42C4-BBBE-EB1BECC3303B}" dt="2020-06-04T19:38:28.466" v="1493" actId="20577"/>
        <pc:sldMkLst>
          <pc:docMk/>
          <pc:sldMk cId="3577818421" sldId="308"/>
        </pc:sldMkLst>
        <pc:spChg chg="mod">
          <ac:chgData name="Karl Schubert" userId="ce3f3253-eece-415f-945c-f8827054ec22" providerId="ADAL" clId="{29ECFF26-4D70-42C4-BBBE-EB1BECC3303B}" dt="2020-06-04T19:38:28.466" v="1493" actId="20577"/>
          <ac:spMkLst>
            <pc:docMk/>
            <pc:sldMk cId="3577818421" sldId="308"/>
            <ac:spMk id="8" creationId="{00000000-0000-0000-0000-000000000000}"/>
          </ac:spMkLst>
        </pc:spChg>
      </pc:sldChg>
      <pc:sldChg chg="modSp">
        <pc:chgData name="Karl Schubert" userId="ce3f3253-eece-415f-945c-f8827054ec22" providerId="ADAL" clId="{29ECFF26-4D70-42C4-BBBE-EB1BECC3303B}" dt="2020-06-04T19:22:12.099" v="1016" actId="20577"/>
        <pc:sldMkLst>
          <pc:docMk/>
          <pc:sldMk cId="2688997071" sldId="312"/>
        </pc:sldMkLst>
        <pc:spChg chg="mod">
          <ac:chgData name="Karl Schubert" userId="ce3f3253-eece-415f-945c-f8827054ec22" providerId="ADAL" clId="{29ECFF26-4D70-42C4-BBBE-EB1BECC3303B}" dt="2020-06-04T19:22:12.099" v="1016" actId="20577"/>
          <ac:spMkLst>
            <pc:docMk/>
            <pc:sldMk cId="2688997071" sldId="312"/>
            <ac:spMk id="9" creationId="{47F72638-D281-4DB3-8ECD-0E8AC0107280}"/>
          </ac:spMkLst>
        </pc:spChg>
      </pc:sldChg>
      <pc:sldChg chg="modSp ord">
        <pc:chgData name="Karl Schubert" userId="ce3f3253-eece-415f-945c-f8827054ec22" providerId="ADAL" clId="{29ECFF26-4D70-42C4-BBBE-EB1BECC3303B}" dt="2020-06-04T19:36:40.095" v="1419" actId="20577"/>
        <pc:sldMkLst>
          <pc:docMk/>
          <pc:sldMk cId="1896193197" sldId="313"/>
        </pc:sldMkLst>
        <pc:spChg chg="mod">
          <ac:chgData name="Karl Schubert" userId="ce3f3253-eece-415f-945c-f8827054ec22" providerId="ADAL" clId="{29ECFF26-4D70-42C4-BBBE-EB1BECC3303B}" dt="2020-06-04T19:36:40.095" v="1419" actId="20577"/>
          <ac:spMkLst>
            <pc:docMk/>
            <pc:sldMk cId="1896193197" sldId="313"/>
            <ac:spMk id="3" creationId="{00000000-0000-0000-0000-000000000000}"/>
          </ac:spMkLst>
        </pc:spChg>
      </pc:sldChg>
      <pc:sldChg chg="addSp delSp modSp">
        <pc:chgData name="Karl Schubert" userId="ce3f3253-eece-415f-945c-f8827054ec22" providerId="ADAL" clId="{29ECFF26-4D70-42C4-BBBE-EB1BECC3303B}" dt="2020-06-04T19:07:32.804" v="316" actId="20577"/>
        <pc:sldMkLst>
          <pc:docMk/>
          <pc:sldMk cId="3570349022" sldId="314"/>
        </pc:sldMkLst>
        <pc:spChg chg="mod">
          <ac:chgData name="Karl Schubert" userId="ce3f3253-eece-415f-945c-f8827054ec22" providerId="ADAL" clId="{29ECFF26-4D70-42C4-BBBE-EB1BECC3303B}" dt="2020-06-04T19:07:32.804" v="316" actId="20577"/>
          <ac:spMkLst>
            <pc:docMk/>
            <pc:sldMk cId="3570349022" sldId="314"/>
            <ac:spMk id="3" creationId="{0EC2FB01-63E6-429C-8F1D-FC9A32A14F78}"/>
          </ac:spMkLst>
        </pc:spChg>
        <pc:spChg chg="add del mod">
          <ac:chgData name="Karl Schubert" userId="ce3f3253-eece-415f-945c-f8827054ec22" providerId="ADAL" clId="{29ECFF26-4D70-42C4-BBBE-EB1BECC3303B}" dt="2020-06-04T19:04:35.876" v="89" actId="478"/>
          <ac:spMkLst>
            <pc:docMk/>
            <pc:sldMk cId="3570349022" sldId="314"/>
            <ac:spMk id="5" creationId="{C2D6F09C-0C7A-4F1A-86D3-FD84C6E0E1C0}"/>
          </ac:spMkLst>
        </pc:spChg>
      </pc:sldChg>
      <pc:sldChg chg="modSp">
        <pc:chgData name="Karl Schubert" userId="ce3f3253-eece-415f-945c-f8827054ec22" providerId="ADAL" clId="{29ECFF26-4D70-42C4-BBBE-EB1BECC3303B}" dt="2020-06-04T19:36:20.010" v="1354" actId="20577"/>
        <pc:sldMkLst>
          <pc:docMk/>
          <pc:sldMk cId="999593188" sldId="315"/>
        </pc:sldMkLst>
        <pc:spChg chg="mod">
          <ac:chgData name="Karl Schubert" userId="ce3f3253-eece-415f-945c-f8827054ec22" providerId="ADAL" clId="{29ECFF26-4D70-42C4-BBBE-EB1BECC3303B}" dt="2020-06-04T19:36:20.010" v="1354" actId="20577"/>
          <ac:spMkLst>
            <pc:docMk/>
            <pc:sldMk cId="999593188" sldId="315"/>
            <ac:spMk id="7" creationId="{B6CD2707-7D60-4519-8713-E7A5B82EC851}"/>
          </ac:spMkLst>
        </pc:spChg>
      </pc:sldChg>
      <pc:sldChg chg="modSp">
        <pc:chgData name="Karl Schubert" userId="ce3f3253-eece-415f-945c-f8827054ec22" providerId="ADAL" clId="{29ECFF26-4D70-42C4-BBBE-EB1BECC3303B}" dt="2020-06-04T19:27:31.671" v="1159" actId="20577"/>
        <pc:sldMkLst>
          <pc:docMk/>
          <pc:sldMk cId="1616769450" sldId="316"/>
        </pc:sldMkLst>
        <pc:spChg chg="mod">
          <ac:chgData name="Karl Schubert" userId="ce3f3253-eece-415f-945c-f8827054ec22" providerId="ADAL" clId="{29ECFF26-4D70-42C4-BBBE-EB1BECC3303B}" dt="2020-06-04T19:24:09.492" v="1025" actId="20577"/>
          <ac:spMkLst>
            <pc:docMk/>
            <pc:sldMk cId="1616769450" sldId="316"/>
            <ac:spMk id="4" creationId="{00000000-0000-0000-0000-000000000000}"/>
          </ac:spMkLst>
        </pc:spChg>
        <pc:spChg chg="mod">
          <ac:chgData name="Karl Schubert" userId="ce3f3253-eece-415f-945c-f8827054ec22" providerId="ADAL" clId="{29ECFF26-4D70-42C4-BBBE-EB1BECC3303B}" dt="2020-06-04T19:27:31.671" v="1159" actId="20577"/>
          <ac:spMkLst>
            <pc:docMk/>
            <pc:sldMk cId="1616769450" sldId="316"/>
            <ac:spMk id="8" creationId="{00000000-0000-0000-0000-000000000000}"/>
          </ac:spMkLst>
        </pc:spChg>
      </pc:sldChg>
    </pc:docChg>
  </pc:docChgLst>
  <pc:docChgLst>
    <pc:chgData name="Karl Schubert" userId="ce3f3253-eece-415f-945c-f8827054ec22" providerId="ADAL" clId="{E6EDC911-BC3C-4E6B-8D21-2A75D2B8B838}"/>
    <pc:docChg chg="modSld">
      <pc:chgData name="Karl Schubert" userId="ce3f3253-eece-415f-945c-f8827054ec22" providerId="ADAL" clId="{E6EDC911-BC3C-4E6B-8D21-2A75D2B8B838}" dt="2020-06-08T18:29:46.050" v="1" actId="6549"/>
      <pc:docMkLst>
        <pc:docMk/>
      </pc:docMkLst>
      <pc:sldChg chg="modSp">
        <pc:chgData name="Karl Schubert" userId="ce3f3253-eece-415f-945c-f8827054ec22" providerId="ADAL" clId="{E6EDC911-BC3C-4E6B-8D21-2A75D2B8B838}" dt="2020-06-08T18:29:46.050" v="1" actId="6549"/>
        <pc:sldMkLst>
          <pc:docMk/>
          <pc:sldMk cId="1896193197" sldId="313"/>
        </pc:sldMkLst>
        <pc:spChg chg="mod">
          <ac:chgData name="Karl Schubert" userId="ce3f3253-eece-415f-945c-f8827054ec22" providerId="ADAL" clId="{E6EDC911-BC3C-4E6B-8D21-2A75D2B8B838}" dt="2020-06-08T18:29:46.050" v="1" actId="6549"/>
          <ac:spMkLst>
            <pc:docMk/>
            <pc:sldMk cId="1896193197" sldId="313"/>
            <ac:spMk id="3" creationId="{00000000-0000-0000-0000-000000000000}"/>
          </ac:spMkLst>
        </pc:spChg>
      </pc:sldChg>
    </pc:docChg>
  </pc:docChgLst>
  <pc:docChgLst>
    <pc:chgData name="Karl Schubert" userId="ce3f3253-eece-415f-945c-f8827054ec22" providerId="ADAL" clId="{4997F427-73FB-411A-A3D9-A17441FC6E2E}"/>
    <pc:docChg chg="undo custSel addSld delSld modSld">
      <pc:chgData name="Karl Schubert" userId="ce3f3253-eece-415f-945c-f8827054ec22" providerId="ADAL" clId="{4997F427-73FB-411A-A3D9-A17441FC6E2E}" dt="2020-07-02T20:51:35.868" v="3441" actId="14100"/>
      <pc:docMkLst>
        <pc:docMk/>
      </pc:docMkLst>
      <pc:sldChg chg="modSp">
        <pc:chgData name="Karl Schubert" userId="ce3f3253-eece-415f-945c-f8827054ec22" providerId="ADAL" clId="{4997F427-73FB-411A-A3D9-A17441FC6E2E}" dt="2020-07-02T19:37:28.401" v="1569" actId="20577"/>
        <pc:sldMkLst>
          <pc:docMk/>
          <pc:sldMk cId="1659526320" sldId="261"/>
        </pc:sldMkLst>
        <pc:spChg chg="mod">
          <ac:chgData name="Karl Schubert" userId="ce3f3253-eece-415f-945c-f8827054ec22" providerId="ADAL" clId="{4997F427-73FB-411A-A3D9-A17441FC6E2E}" dt="2020-07-02T19:37:28.401" v="1569" actId="20577"/>
          <ac:spMkLst>
            <pc:docMk/>
            <pc:sldMk cId="1659526320" sldId="261"/>
            <ac:spMk id="3" creationId="{00000000-0000-0000-0000-000000000000}"/>
          </ac:spMkLst>
        </pc:spChg>
      </pc:sldChg>
      <pc:sldChg chg="modSp">
        <pc:chgData name="Karl Schubert" userId="ce3f3253-eece-415f-945c-f8827054ec22" providerId="ADAL" clId="{4997F427-73FB-411A-A3D9-A17441FC6E2E}" dt="2020-07-02T19:01:45.537" v="58" actId="20577"/>
        <pc:sldMkLst>
          <pc:docMk/>
          <pc:sldMk cId="2269452036" sldId="269"/>
        </pc:sldMkLst>
        <pc:spChg chg="mod">
          <ac:chgData name="Karl Schubert" userId="ce3f3253-eece-415f-945c-f8827054ec22" providerId="ADAL" clId="{4997F427-73FB-411A-A3D9-A17441FC6E2E}" dt="2020-07-02T19:01:37.880" v="54" actId="20577"/>
          <ac:spMkLst>
            <pc:docMk/>
            <pc:sldMk cId="2269452036" sldId="269"/>
            <ac:spMk id="2" creationId="{00000000-0000-0000-0000-000000000000}"/>
          </ac:spMkLst>
        </pc:spChg>
        <pc:spChg chg="mod">
          <ac:chgData name="Karl Schubert" userId="ce3f3253-eece-415f-945c-f8827054ec22" providerId="ADAL" clId="{4997F427-73FB-411A-A3D9-A17441FC6E2E}" dt="2020-07-02T19:01:45.537" v="58" actId="20577"/>
          <ac:spMkLst>
            <pc:docMk/>
            <pc:sldMk cId="2269452036" sldId="269"/>
            <ac:spMk id="3" creationId="{00000000-0000-0000-0000-000000000000}"/>
          </ac:spMkLst>
        </pc:spChg>
      </pc:sldChg>
      <pc:sldChg chg="del">
        <pc:chgData name="Karl Schubert" userId="ce3f3253-eece-415f-945c-f8827054ec22" providerId="ADAL" clId="{4997F427-73FB-411A-A3D9-A17441FC6E2E}" dt="2020-07-02T19:06:06.335" v="81" actId="2696"/>
        <pc:sldMkLst>
          <pc:docMk/>
          <pc:sldMk cId="2447582847" sldId="285"/>
        </pc:sldMkLst>
      </pc:sldChg>
      <pc:sldChg chg="del">
        <pc:chgData name="Karl Schubert" userId="ce3f3253-eece-415f-945c-f8827054ec22" providerId="ADAL" clId="{4997F427-73FB-411A-A3D9-A17441FC6E2E}" dt="2020-07-02T19:06:06.349" v="83" actId="2696"/>
        <pc:sldMkLst>
          <pc:docMk/>
          <pc:sldMk cId="1472589221" sldId="287"/>
        </pc:sldMkLst>
      </pc:sldChg>
      <pc:sldChg chg="modSp add">
        <pc:chgData name="Karl Schubert" userId="ce3f3253-eece-415f-945c-f8827054ec22" providerId="ADAL" clId="{4997F427-73FB-411A-A3D9-A17441FC6E2E}" dt="2020-07-02T19:35:51.126" v="1421" actId="20577"/>
        <pc:sldMkLst>
          <pc:docMk/>
          <pc:sldMk cId="1046730459" sldId="289"/>
        </pc:sldMkLst>
        <pc:spChg chg="mod">
          <ac:chgData name="Karl Schubert" userId="ce3f3253-eece-415f-945c-f8827054ec22" providerId="ADAL" clId="{4997F427-73FB-411A-A3D9-A17441FC6E2E}" dt="2020-07-02T19:06:26.415" v="93" actId="20577"/>
          <ac:spMkLst>
            <pc:docMk/>
            <pc:sldMk cId="1046730459" sldId="289"/>
            <ac:spMk id="2" creationId="{9B0467CE-F6F3-4237-A89C-57D78A88591E}"/>
          </ac:spMkLst>
        </pc:spChg>
        <pc:spChg chg="mod">
          <ac:chgData name="Karl Schubert" userId="ce3f3253-eece-415f-945c-f8827054ec22" providerId="ADAL" clId="{4997F427-73FB-411A-A3D9-A17441FC6E2E}" dt="2020-07-02T19:35:51.126" v="1421" actId="20577"/>
          <ac:spMkLst>
            <pc:docMk/>
            <pc:sldMk cId="1046730459" sldId="289"/>
            <ac:spMk id="3" creationId="{8A15C988-4525-4A77-A7F6-5C8CC5360D06}"/>
          </ac:spMkLst>
        </pc:spChg>
      </pc:sldChg>
      <pc:sldChg chg="modSp add">
        <pc:chgData name="Karl Schubert" userId="ce3f3253-eece-415f-945c-f8827054ec22" providerId="ADAL" clId="{4997F427-73FB-411A-A3D9-A17441FC6E2E}" dt="2020-07-02T19:58:05.638" v="3117" actId="12"/>
        <pc:sldMkLst>
          <pc:docMk/>
          <pc:sldMk cId="2139786132" sldId="290"/>
        </pc:sldMkLst>
        <pc:spChg chg="mod">
          <ac:chgData name="Karl Schubert" userId="ce3f3253-eece-415f-945c-f8827054ec22" providerId="ADAL" clId="{4997F427-73FB-411A-A3D9-A17441FC6E2E}" dt="2020-07-02T19:37:20.168" v="1568" actId="20577"/>
          <ac:spMkLst>
            <pc:docMk/>
            <pc:sldMk cId="2139786132" sldId="290"/>
            <ac:spMk id="2" creationId="{5CF04B8F-81EE-4821-848E-30735F2C08B6}"/>
          </ac:spMkLst>
        </pc:spChg>
        <pc:spChg chg="mod">
          <ac:chgData name="Karl Schubert" userId="ce3f3253-eece-415f-945c-f8827054ec22" providerId="ADAL" clId="{4997F427-73FB-411A-A3D9-A17441FC6E2E}" dt="2020-07-02T19:58:05.638" v="3117" actId="12"/>
          <ac:spMkLst>
            <pc:docMk/>
            <pc:sldMk cId="2139786132" sldId="290"/>
            <ac:spMk id="3" creationId="{13D55B79-DD9E-4A67-A48A-47E9AECFD4DD}"/>
          </ac:spMkLst>
        </pc:spChg>
      </pc:sldChg>
      <pc:sldChg chg="addSp delSp modSp add">
        <pc:chgData name="Karl Schubert" userId="ce3f3253-eece-415f-945c-f8827054ec22" providerId="ADAL" clId="{4997F427-73FB-411A-A3D9-A17441FC6E2E}" dt="2020-07-02T20:43:47.777" v="3306" actId="20577"/>
        <pc:sldMkLst>
          <pc:docMk/>
          <pc:sldMk cId="3346223237" sldId="291"/>
        </pc:sldMkLst>
        <pc:spChg chg="mod">
          <ac:chgData name="Karl Schubert" userId="ce3f3253-eece-415f-945c-f8827054ec22" providerId="ADAL" clId="{4997F427-73FB-411A-A3D9-A17441FC6E2E}" dt="2020-07-02T19:54:07.160" v="3062" actId="20577"/>
          <ac:spMkLst>
            <pc:docMk/>
            <pc:sldMk cId="3346223237" sldId="291"/>
            <ac:spMk id="2" creationId="{5C30961C-0B41-468C-84A5-0E35A15268CE}"/>
          </ac:spMkLst>
        </pc:spChg>
        <pc:spChg chg="add del mod">
          <ac:chgData name="Karl Schubert" userId="ce3f3253-eece-415f-945c-f8827054ec22" providerId="ADAL" clId="{4997F427-73FB-411A-A3D9-A17441FC6E2E}" dt="2020-07-02T20:18:32.623" v="3251" actId="14100"/>
          <ac:spMkLst>
            <pc:docMk/>
            <pc:sldMk cId="3346223237" sldId="291"/>
            <ac:spMk id="3" creationId="{CB807A30-3523-494B-BAD6-D023F8D82424}"/>
          </ac:spMkLst>
        </pc:spChg>
        <pc:spChg chg="add mod">
          <ac:chgData name="Karl Schubert" userId="ce3f3253-eece-415f-945c-f8827054ec22" providerId="ADAL" clId="{4997F427-73FB-411A-A3D9-A17441FC6E2E}" dt="2020-07-02T20:43:47.777" v="3306" actId="20577"/>
          <ac:spMkLst>
            <pc:docMk/>
            <pc:sldMk cId="3346223237" sldId="291"/>
            <ac:spMk id="8" creationId="{2EB0D7AB-5DBB-4578-A258-356072A31F0C}"/>
          </ac:spMkLst>
        </pc:spChg>
        <pc:picChg chg="add del mod">
          <ac:chgData name="Karl Schubert" userId="ce3f3253-eece-415f-945c-f8827054ec22" providerId="ADAL" clId="{4997F427-73FB-411A-A3D9-A17441FC6E2E}" dt="2020-07-02T20:07:47.494" v="3119"/>
          <ac:picMkLst>
            <pc:docMk/>
            <pc:sldMk cId="3346223237" sldId="291"/>
            <ac:picMk id="4" creationId="{53EBF05E-A6D0-4ED4-BED2-705905CABC81}"/>
          </ac:picMkLst>
        </pc:picChg>
        <pc:picChg chg="add mod">
          <ac:chgData name="Karl Schubert" userId="ce3f3253-eece-415f-945c-f8827054ec22" providerId="ADAL" clId="{4997F427-73FB-411A-A3D9-A17441FC6E2E}" dt="2020-07-02T20:16:58.746" v="3202" actId="1076"/>
          <ac:picMkLst>
            <pc:docMk/>
            <pc:sldMk cId="3346223237" sldId="291"/>
            <ac:picMk id="5" creationId="{A8D6C294-88B3-4668-9FF9-3C70DF6A6444}"/>
          </ac:picMkLst>
        </pc:picChg>
        <pc:picChg chg="add mod">
          <ac:chgData name="Karl Schubert" userId="ce3f3253-eece-415f-945c-f8827054ec22" providerId="ADAL" clId="{4997F427-73FB-411A-A3D9-A17441FC6E2E}" dt="2020-07-02T20:16:27.434" v="3174" actId="1076"/>
          <ac:picMkLst>
            <pc:docMk/>
            <pc:sldMk cId="3346223237" sldId="291"/>
            <ac:picMk id="6" creationId="{7FDE2310-38F5-48D0-AB14-6C4F42A45724}"/>
          </ac:picMkLst>
        </pc:picChg>
        <pc:picChg chg="add mod">
          <ac:chgData name="Karl Schubert" userId="ce3f3253-eece-415f-945c-f8827054ec22" providerId="ADAL" clId="{4997F427-73FB-411A-A3D9-A17441FC6E2E}" dt="2020-07-02T20:18:16.267" v="3248" actId="1076"/>
          <ac:picMkLst>
            <pc:docMk/>
            <pc:sldMk cId="3346223237" sldId="291"/>
            <ac:picMk id="7" creationId="{CAFEDD48-2469-48BB-8702-C1FCFFF736F3}"/>
          </ac:picMkLst>
        </pc:picChg>
        <pc:picChg chg="add mod">
          <ac:chgData name="Karl Schubert" userId="ce3f3253-eece-415f-945c-f8827054ec22" providerId="ADAL" clId="{4997F427-73FB-411A-A3D9-A17441FC6E2E}" dt="2020-07-02T20:43:45.508" v="3305" actId="1076"/>
          <ac:picMkLst>
            <pc:docMk/>
            <pc:sldMk cId="3346223237" sldId="291"/>
            <ac:picMk id="9" creationId="{366BCA1B-E450-4077-881B-700354683820}"/>
          </ac:picMkLst>
        </pc:picChg>
      </pc:sldChg>
      <pc:sldChg chg="addSp delSp modSp add">
        <pc:chgData name="Karl Schubert" userId="ce3f3253-eece-415f-945c-f8827054ec22" providerId="ADAL" clId="{4997F427-73FB-411A-A3D9-A17441FC6E2E}" dt="2020-07-02T20:51:35.868" v="3441" actId="14100"/>
        <pc:sldMkLst>
          <pc:docMk/>
          <pc:sldMk cId="4100227859" sldId="292"/>
        </pc:sldMkLst>
        <pc:spChg chg="mod">
          <ac:chgData name="Karl Schubert" userId="ce3f3253-eece-415f-945c-f8827054ec22" providerId="ADAL" clId="{4997F427-73FB-411A-A3D9-A17441FC6E2E}" dt="2020-07-02T20:40:14.844" v="3285" actId="20577"/>
          <ac:spMkLst>
            <pc:docMk/>
            <pc:sldMk cId="4100227859" sldId="292"/>
            <ac:spMk id="2" creationId="{C64B60F3-3E1D-45AA-9B68-701F5BB08FCA}"/>
          </ac:spMkLst>
        </pc:spChg>
        <pc:spChg chg="add del">
          <ac:chgData name="Karl Schubert" userId="ce3f3253-eece-415f-945c-f8827054ec22" providerId="ADAL" clId="{4997F427-73FB-411A-A3D9-A17441FC6E2E}" dt="2020-07-02T20:45:15.765" v="3311"/>
          <ac:spMkLst>
            <pc:docMk/>
            <pc:sldMk cId="4100227859" sldId="292"/>
            <ac:spMk id="3" creationId="{369BEFE7-08B1-48D6-B3CA-6B287ECC1C15}"/>
          </ac:spMkLst>
        </pc:spChg>
        <pc:picChg chg="add del mod">
          <ac:chgData name="Karl Schubert" userId="ce3f3253-eece-415f-945c-f8827054ec22" providerId="ADAL" clId="{4997F427-73FB-411A-A3D9-A17441FC6E2E}" dt="2020-07-02T20:45:15.765" v="3311"/>
          <ac:picMkLst>
            <pc:docMk/>
            <pc:sldMk cId="4100227859" sldId="292"/>
            <ac:picMk id="5" creationId="{437702E1-B697-47A0-924A-00B20855B357}"/>
          </ac:picMkLst>
        </pc:picChg>
        <pc:picChg chg="add mod">
          <ac:chgData name="Karl Schubert" userId="ce3f3253-eece-415f-945c-f8827054ec22" providerId="ADAL" clId="{4997F427-73FB-411A-A3D9-A17441FC6E2E}" dt="2020-07-02T20:51:35.868" v="3441" actId="14100"/>
          <ac:picMkLst>
            <pc:docMk/>
            <pc:sldMk cId="4100227859" sldId="292"/>
            <ac:picMk id="6" creationId="{5FF933B0-A52C-4A9D-A0AF-06E363BBF078}"/>
          </ac:picMkLst>
        </pc:picChg>
      </pc:sldChg>
      <pc:sldChg chg="addSp modSp add">
        <pc:chgData name="Karl Schubert" userId="ce3f3253-eece-415f-945c-f8827054ec22" providerId="ADAL" clId="{4997F427-73FB-411A-A3D9-A17441FC6E2E}" dt="2020-07-02T20:51:25.494" v="3439" actId="20577"/>
        <pc:sldMkLst>
          <pc:docMk/>
          <pc:sldMk cId="3565061763" sldId="293"/>
        </pc:sldMkLst>
        <pc:spChg chg="mod">
          <ac:chgData name="Karl Schubert" userId="ce3f3253-eece-415f-945c-f8827054ec22" providerId="ADAL" clId="{4997F427-73FB-411A-A3D9-A17441FC6E2E}" dt="2020-07-02T20:51:25.494" v="3439" actId="20577"/>
          <ac:spMkLst>
            <pc:docMk/>
            <pc:sldMk cId="3565061763" sldId="293"/>
            <ac:spMk id="2" creationId="{5615A28A-E6F0-49C8-8275-DF359934EFCC}"/>
          </ac:spMkLst>
        </pc:spChg>
        <pc:picChg chg="add mod">
          <ac:chgData name="Karl Schubert" userId="ce3f3253-eece-415f-945c-f8827054ec22" providerId="ADAL" clId="{4997F427-73FB-411A-A3D9-A17441FC6E2E}" dt="2020-07-02T20:51:23.176" v="3435" actId="1076"/>
          <ac:picMkLst>
            <pc:docMk/>
            <pc:sldMk cId="3565061763" sldId="293"/>
            <ac:picMk id="4" creationId="{036701B4-9A27-46BE-B335-DA89188560BB}"/>
          </ac:picMkLst>
        </pc:picChg>
      </pc:sldChg>
      <pc:sldChg chg="addSp modSp add">
        <pc:chgData name="Karl Schubert" userId="ce3f3253-eece-415f-945c-f8827054ec22" providerId="ADAL" clId="{4997F427-73FB-411A-A3D9-A17441FC6E2E}" dt="2020-07-02T20:51:16.261" v="3433" actId="20577"/>
        <pc:sldMkLst>
          <pc:docMk/>
          <pc:sldMk cId="3548595540" sldId="294"/>
        </pc:sldMkLst>
        <pc:spChg chg="mod">
          <ac:chgData name="Karl Schubert" userId="ce3f3253-eece-415f-945c-f8827054ec22" providerId="ADAL" clId="{4997F427-73FB-411A-A3D9-A17441FC6E2E}" dt="2020-07-02T20:51:16.261" v="3433" actId="20577"/>
          <ac:spMkLst>
            <pc:docMk/>
            <pc:sldMk cId="3548595540" sldId="294"/>
            <ac:spMk id="2" creationId="{4F43BC21-647C-4480-AE99-0FDCE45E3541}"/>
          </ac:spMkLst>
        </pc:spChg>
        <pc:picChg chg="add mod">
          <ac:chgData name="Karl Schubert" userId="ce3f3253-eece-415f-945c-f8827054ec22" providerId="ADAL" clId="{4997F427-73FB-411A-A3D9-A17441FC6E2E}" dt="2020-07-02T20:48:17.633" v="3318" actId="1076"/>
          <ac:picMkLst>
            <pc:docMk/>
            <pc:sldMk cId="3548595540" sldId="294"/>
            <ac:picMk id="4" creationId="{BFE05C69-4E4D-47EA-8943-3AFD1830E8CD}"/>
          </ac:picMkLst>
        </pc:picChg>
      </pc:sldChg>
      <pc:sldChg chg="addSp modSp add">
        <pc:chgData name="Karl Schubert" userId="ce3f3253-eece-415f-945c-f8827054ec22" providerId="ADAL" clId="{4997F427-73FB-411A-A3D9-A17441FC6E2E}" dt="2020-07-02T20:51:09.925" v="3424" actId="20577"/>
        <pc:sldMkLst>
          <pc:docMk/>
          <pc:sldMk cId="1569138361" sldId="295"/>
        </pc:sldMkLst>
        <pc:spChg chg="mod">
          <ac:chgData name="Karl Schubert" userId="ce3f3253-eece-415f-945c-f8827054ec22" providerId="ADAL" clId="{4997F427-73FB-411A-A3D9-A17441FC6E2E}" dt="2020-07-02T20:51:09.925" v="3424" actId="20577"/>
          <ac:spMkLst>
            <pc:docMk/>
            <pc:sldMk cId="1569138361" sldId="295"/>
            <ac:spMk id="2" creationId="{EEFB4AD6-321A-48DB-91CA-6BD15A63E304}"/>
          </ac:spMkLst>
        </pc:spChg>
        <pc:picChg chg="add mod">
          <ac:chgData name="Karl Schubert" userId="ce3f3253-eece-415f-945c-f8827054ec22" providerId="ADAL" clId="{4997F427-73FB-411A-A3D9-A17441FC6E2E}" dt="2020-07-02T20:48:39.986" v="3321" actId="1076"/>
          <ac:picMkLst>
            <pc:docMk/>
            <pc:sldMk cId="1569138361" sldId="295"/>
            <ac:picMk id="4" creationId="{5370EA59-4700-416A-8ECA-F238EB870D02}"/>
          </ac:picMkLst>
        </pc:picChg>
      </pc:sldChg>
      <pc:sldChg chg="addSp modSp add">
        <pc:chgData name="Karl Schubert" userId="ce3f3253-eece-415f-945c-f8827054ec22" providerId="ADAL" clId="{4997F427-73FB-411A-A3D9-A17441FC6E2E}" dt="2020-07-02T20:51:01.996" v="3417" actId="20577"/>
        <pc:sldMkLst>
          <pc:docMk/>
          <pc:sldMk cId="642930826" sldId="296"/>
        </pc:sldMkLst>
        <pc:spChg chg="mod">
          <ac:chgData name="Karl Schubert" userId="ce3f3253-eece-415f-945c-f8827054ec22" providerId="ADAL" clId="{4997F427-73FB-411A-A3D9-A17441FC6E2E}" dt="2020-07-02T20:51:01.996" v="3417" actId="20577"/>
          <ac:spMkLst>
            <pc:docMk/>
            <pc:sldMk cId="642930826" sldId="296"/>
            <ac:spMk id="2" creationId="{4FE903D1-6E08-404F-8D5D-B402F27FBA90}"/>
          </ac:spMkLst>
        </pc:spChg>
        <pc:picChg chg="add mod">
          <ac:chgData name="Karl Schubert" userId="ce3f3253-eece-415f-945c-f8827054ec22" providerId="ADAL" clId="{4997F427-73FB-411A-A3D9-A17441FC6E2E}" dt="2020-07-02T20:50:52.266" v="3384" actId="1076"/>
          <ac:picMkLst>
            <pc:docMk/>
            <pc:sldMk cId="642930826" sldId="296"/>
            <ac:picMk id="4" creationId="{15B2F3BB-5379-4AB2-ADBD-7473C529B8D0}"/>
          </ac:picMkLst>
        </pc:picChg>
      </pc:sldChg>
      <pc:sldChg chg="addSp modSp add">
        <pc:chgData name="Karl Schubert" userId="ce3f3253-eece-415f-945c-f8827054ec22" providerId="ADAL" clId="{4997F427-73FB-411A-A3D9-A17441FC6E2E}" dt="2020-07-02T20:50:46.577" v="3383" actId="20577"/>
        <pc:sldMkLst>
          <pc:docMk/>
          <pc:sldMk cId="529007937" sldId="297"/>
        </pc:sldMkLst>
        <pc:spChg chg="mod">
          <ac:chgData name="Karl Schubert" userId="ce3f3253-eece-415f-945c-f8827054ec22" providerId="ADAL" clId="{4997F427-73FB-411A-A3D9-A17441FC6E2E}" dt="2020-07-02T20:50:46.577" v="3383" actId="20577"/>
          <ac:spMkLst>
            <pc:docMk/>
            <pc:sldMk cId="529007937" sldId="297"/>
            <ac:spMk id="2" creationId="{0710668D-BCD7-4052-AF00-121686AFF841}"/>
          </ac:spMkLst>
        </pc:spChg>
        <pc:picChg chg="add mod">
          <ac:chgData name="Karl Schubert" userId="ce3f3253-eece-415f-945c-f8827054ec22" providerId="ADAL" clId="{4997F427-73FB-411A-A3D9-A17441FC6E2E}" dt="2020-07-02T20:49:24.766" v="3326" actId="1076"/>
          <ac:picMkLst>
            <pc:docMk/>
            <pc:sldMk cId="529007937" sldId="297"/>
            <ac:picMk id="4" creationId="{8EB2A6E9-6889-4999-8AAE-2A236CFF285F}"/>
          </ac:picMkLst>
        </pc:picChg>
      </pc:sldChg>
      <pc:sldChg chg="addSp modSp add">
        <pc:chgData name="Karl Schubert" userId="ce3f3253-eece-415f-945c-f8827054ec22" providerId="ADAL" clId="{4997F427-73FB-411A-A3D9-A17441FC6E2E}" dt="2020-07-02T20:50:37.048" v="3372" actId="20577"/>
        <pc:sldMkLst>
          <pc:docMk/>
          <pc:sldMk cId="2310009138" sldId="298"/>
        </pc:sldMkLst>
        <pc:spChg chg="mod">
          <ac:chgData name="Karl Schubert" userId="ce3f3253-eece-415f-945c-f8827054ec22" providerId="ADAL" clId="{4997F427-73FB-411A-A3D9-A17441FC6E2E}" dt="2020-07-02T20:50:37.048" v="3372" actId="20577"/>
          <ac:spMkLst>
            <pc:docMk/>
            <pc:sldMk cId="2310009138" sldId="298"/>
            <ac:spMk id="2" creationId="{710EE8C5-CE6A-4F41-BAD1-EBA1DEB17245}"/>
          </ac:spMkLst>
        </pc:spChg>
        <pc:picChg chg="add mod">
          <ac:chgData name="Karl Schubert" userId="ce3f3253-eece-415f-945c-f8827054ec22" providerId="ADAL" clId="{4997F427-73FB-411A-A3D9-A17441FC6E2E}" dt="2020-07-02T20:50:23.652" v="3329" actId="1076"/>
          <ac:picMkLst>
            <pc:docMk/>
            <pc:sldMk cId="2310009138" sldId="298"/>
            <ac:picMk id="4" creationId="{6F4E4E64-D368-4EB3-ADD3-2927E9216148}"/>
          </ac:picMkLst>
        </pc:picChg>
      </pc:sldChg>
      <pc:sldChg chg="del">
        <pc:chgData name="Karl Schubert" userId="ce3f3253-eece-415f-945c-f8827054ec22" providerId="ADAL" clId="{4997F427-73FB-411A-A3D9-A17441FC6E2E}" dt="2020-07-02T19:06:06.305" v="77" actId="2696"/>
        <pc:sldMkLst>
          <pc:docMk/>
          <pc:sldMk cId="183726356" sldId="301"/>
        </pc:sldMkLst>
      </pc:sldChg>
      <pc:sldChg chg="del">
        <pc:chgData name="Karl Schubert" userId="ce3f3253-eece-415f-945c-f8827054ec22" providerId="ADAL" clId="{4997F427-73FB-411A-A3D9-A17441FC6E2E}" dt="2020-07-02T19:06:06.298" v="76" actId="2696"/>
        <pc:sldMkLst>
          <pc:docMk/>
          <pc:sldMk cId="3124282118" sldId="306"/>
        </pc:sldMkLst>
      </pc:sldChg>
      <pc:sldChg chg="del">
        <pc:chgData name="Karl Schubert" userId="ce3f3253-eece-415f-945c-f8827054ec22" providerId="ADAL" clId="{4997F427-73FB-411A-A3D9-A17441FC6E2E}" dt="2020-07-02T19:06:06.321" v="79" actId="2696"/>
        <pc:sldMkLst>
          <pc:docMk/>
          <pc:sldMk cId="3259932528" sldId="307"/>
        </pc:sldMkLst>
      </pc:sldChg>
      <pc:sldChg chg="del">
        <pc:chgData name="Karl Schubert" userId="ce3f3253-eece-415f-945c-f8827054ec22" providerId="ADAL" clId="{4997F427-73FB-411A-A3D9-A17441FC6E2E}" dt="2020-07-02T19:06:06.313" v="78" actId="2696"/>
        <pc:sldMkLst>
          <pc:docMk/>
          <pc:sldMk cId="3577818421" sldId="308"/>
        </pc:sldMkLst>
      </pc:sldChg>
      <pc:sldChg chg="del">
        <pc:chgData name="Karl Schubert" userId="ce3f3253-eece-415f-945c-f8827054ec22" providerId="ADAL" clId="{4997F427-73FB-411A-A3D9-A17441FC6E2E}" dt="2020-07-02T19:06:06.327" v="80" actId="2696"/>
        <pc:sldMkLst>
          <pc:docMk/>
          <pc:sldMk cId="2688997071" sldId="312"/>
        </pc:sldMkLst>
      </pc:sldChg>
      <pc:sldChg chg="del">
        <pc:chgData name="Karl Schubert" userId="ce3f3253-eece-415f-945c-f8827054ec22" providerId="ADAL" clId="{4997F427-73FB-411A-A3D9-A17441FC6E2E}" dt="2020-07-02T19:06:06.360" v="85" actId="2696"/>
        <pc:sldMkLst>
          <pc:docMk/>
          <pc:sldMk cId="1896193197" sldId="313"/>
        </pc:sldMkLst>
      </pc:sldChg>
      <pc:sldChg chg="del">
        <pc:chgData name="Karl Schubert" userId="ce3f3253-eece-415f-945c-f8827054ec22" providerId="ADAL" clId="{4997F427-73FB-411A-A3D9-A17441FC6E2E}" dt="2020-07-02T19:06:06.290" v="75" actId="2696"/>
        <pc:sldMkLst>
          <pc:docMk/>
          <pc:sldMk cId="3570349022" sldId="314"/>
        </pc:sldMkLst>
      </pc:sldChg>
      <pc:sldChg chg="del">
        <pc:chgData name="Karl Schubert" userId="ce3f3253-eece-415f-945c-f8827054ec22" providerId="ADAL" clId="{4997F427-73FB-411A-A3D9-A17441FC6E2E}" dt="2020-07-02T19:06:06.357" v="84" actId="2696"/>
        <pc:sldMkLst>
          <pc:docMk/>
          <pc:sldMk cId="999593188" sldId="315"/>
        </pc:sldMkLst>
      </pc:sldChg>
      <pc:sldChg chg="del">
        <pc:chgData name="Karl Schubert" userId="ce3f3253-eece-415f-945c-f8827054ec22" providerId="ADAL" clId="{4997F427-73FB-411A-A3D9-A17441FC6E2E}" dt="2020-07-02T19:06:06.342" v="82" actId="2696"/>
        <pc:sldMkLst>
          <pc:docMk/>
          <pc:sldMk cId="1616769450" sldId="316"/>
        </pc:sldMkLst>
      </pc:sldChg>
    </pc:docChg>
  </pc:docChgLst>
  <pc:docChgLst>
    <pc:chgData name="Karl Schubert" userId="ce3f3253-eece-415f-945c-f8827054ec22" providerId="ADAL" clId="{D919D580-A063-40BB-B84C-FFBA6D562127}"/>
    <pc:docChg chg="undo custSel modSld">
      <pc:chgData name="Karl Schubert" userId="ce3f3253-eece-415f-945c-f8827054ec22" providerId="ADAL" clId="{D919D580-A063-40BB-B84C-FFBA6D562127}" dt="2020-06-04T01:27:19.623" v="308" actId="14100"/>
      <pc:docMkLst>
        <pc:docMk/>
      </pc:docMkLst>
      <pc:sldChg chg="modSp">
        <pc:chgData name="Karl Schubert" userId="ce3f3253-eece-415f-945c-f8827054ec22" providerId="ADAL" clId="{D919D580-A063-40BB-B84C-FFBA6D562127}" dt="2020-06-04T00:53:29.243" v="6" actId="20577"/>
        <pc:sldMkLst>
          <pc:docMk/>
          <pc:sldMk cId="2269452036" sldId="269"/>
        </pc:sldMkLst>
        <pc:spChg chg="mod">
          <ac:chgData name="Karl Schubert" userId="ce3f3253-eece-415f-945c-f8827054ec22" providerId="ADAL" clId="{D919D580-A063-40BB-B84C-FFBA6D562127}" dt="2020-06-04T00:53:29.243" v="6" actId="20577"/>
          <ac:spMkLst>
            <pc:docMk/>
            <pc:sldMk cId="2269452036" sldId="269"/>
            <ac:spMk id="3" creationId="{00000000-0000-0000-0000-000000000000}"/>
          </ac:spMkLst>
        </pc:spChg>
      </pc:sldChg>
      <pc:sldChg chg="addSp delSp modSp">
        <pc:chgData name="Karl Schubert" userId="ce3f3253-eece-415f-945c-f8827054ec22" providerId="ADAL" clId="{D919D580-A063-40BB-B84C-FFBA6D562127}" dt="2020-06-04T01:17:49.349" v="128" actId="1076"/>
        <pc:sldMkLst>
          <pc:docMk/>
          <pc:sldMk cId="2447582847" sldId="285"/>
        </pc:sldMkLst>
        <pc:picChg chg="add mod">
          <ac:chgData name="Karl Schubert" userId="ce3f3253-eece-415f-945c-f8827054ec22" providerId="ADAL" clId="{D919D580-A063-40BB-B84C-FFBA6D562127}" dt="2020-06-04T01:17:49.349" v="128" actId="1076"/>
          <ac:picMkLst>
            <pc:docMk/>
            <pc:sldMk cId="2447582847" sldId="285"/>
            <ac:picMk id="3" creationId="{4B54478F-9C22-4D7D-A7C3-AD6CE5B46FAA}"/>
          </ac:picMkLst>
        </pc:picChg>
        <pc:picChg chg="del">
          <ac:chgData name="Karl Schubert" userId="ce3f3253-eece-415f-945c-f8827054ec22" providerId="ADAL" clId="{D919D580-A063-40BB-B84C-FFBA6D562127}" dt="2020-06-04T01:17:46.678" v="126" actId="478"/>
          <ac:picMkLst>
            <pc:docMk/>
            <pc:sldMk cId="2447582847" sldId="285"/>
            <ac:picMk id="9" creationId="{5015875C-B709-4382-9CEF-4565E5CC58A0}"/>
          </ac:picMkLst>
        </pc:picChg>
      </pc:sldChg>
      <pc:sldChg chg="addSp delSp modSp">
        <pc:chgData name="Karl Schubert" userId="ce3f3253-eece-415f-945c-f8827054ec22" providerId="ADAL" clId="{D919D580-A063-40BB-B84C-FFBA6D562127}" dt="2020-06-04T01:25:00.944" v="182" actId="20577"/>
        <pc:sldMkLst>
          <pc:docMk/>
          <pc:sldMk cId="1472589221" sldId="287"/>
        </pc:sldMkLst>
        <pc:spChg chg="mod">
          <ac:chgData name="Karl Schubert" userId="ce3f3253-eece-415f-945c-f8827054ec22" providerId="ADAL" clId="{D919D580-A063-40BB-B84C-FFBA6D562127}" dt="2020-06-04T01:21:15.122" v="168" actId="20577"/>
          <ac:spMkLst>
            <pc:docMk/>
            <pc:sldMk cId="1472589221" sldId="287"/>
            <ac:spMk id="4" creationId="{00000000-0000-0000-0000-000000000000}"/>
          </ac:spMkLst>
        </pc:spChg>
        <pc:spChg chg="mod">
          <ac:chgData name="Karl Schubert" userId="ce3f3253-eece-415f-945c-f8827054ec22" providerId="ADAL" clId="{D919D580-A063-40BB-B84C-FFBA6D562127}" dt="2020-06-04T01:25:00.944" v="182" actId="20577"/>
          <ac:spMkLst>
            <pc:docMk/>
            <pc:sldMk cId="1472589221" sldId="287"/>
            <ac:spMk id="8" creationId="{00000000-0000-0000-0000-000000000000}"/>
          </ac:spMkLst>
        </pc:spChg>
        <pc:picChg chg="add mod">
          <ac:chgData name="Karl Schubert" userId="ce3f3253-eece-415f-945c-f8827054ec22" providerId="ADAL" clId="{D919D580-A063-40BB-B84C-FFBA6D562127}" dt="2020-06-04T01:19:46.243" v="138" actId="1076"/>
          <ac:picMkLst>
            <pc:docMk/>
            <pc:sldMk cId="1472589221" sldId="287"/>
            <ac:picMk id="3" creationId="{4D0784F3-3E5D-4CA8-AA80-1BF54798AED4}"/>
          </ac:picMkLst>
        </pc:picChg>
        <pc:picChg chg="add mod">
          <ac:chgData name="Karl Schubert" userId="ce3f3253-eece-415f-945c-f8827054ec22" providerId="ADAL" clId="{D919D580-A063-40BB-B84C-FFBA6D562127}" dt="2020-06-04T01:20:08.277" v="143" actId="1076"/>
          <ac:picMkLst>
            <pc:docMk/>
            <pc:sldMk cId="1472589221" sldId="287"/>
            <ac:picMk id="5" creationId="{AAC7F013-C1AA-4C03-AC7C-661AF329B17C}"/>
          </ac:picMkLst>
        </pc:picChg>
        <pc:picChg chg="del">
          <ac:chgData name="Karl Schubert" userId="ce3f3253-eece-415f-945c-f8827054ec22" providerId="ADAL" clId="{D919D580-A063-40BB-B84C-FFBA6D562127}" dt="2020-06-04T01:19:28.548" v="135" actId="478"/>
          <ac:picMkLst>
            <pc:docMk/>
            <pc:sldMk cId="1472589221" sldId="287"/>
            <ac:picMk id="6" creationId="{8612616F-882A-4B66-9098-7619B18700C9}"/>
          </ac:picMkLst>
        </pc:picChg>
        <pc:picChg chg="del">
          <ac:chgData name="Karl Schubert" userId="ce3f3253-eece-415f-945c-f8827054ec22" providerId="ADAL" clId="{D919D580-A063-40BB-B84C-FFBA6D562127}" dt="2020-06-04T01:19:29.060" v="136" actId="478"/>
          <ac:picMkLst>
            <pc:docMk/>
            <pc:sldMk cId="1472589221" sldId="287"/>
            <ac:picMk id="11" creationId="{FC88CBBF-CA0E-4F9B-9BA3-C38EE3B9189B}"/>
          </ac:picMkLst>
        </pc:picChg>
      </pc:sldChg>
      <pc:sldChg chg="addSp delSp modSp">
        <pc:chgData name="Karl Schubert" userId="ce3f3253-eece-415f-945c-f8827054ec22" providerId="ADAL" clId="{D919D580-A063-40BB-B84C-FFBA6D562127}" dt="2020-06-04T01:24:24.321" v="180" actId="6549"/>
        <pc:sldMkLst>
          <pc:docMk/>
          <pc:sldMk cId="183726356" sldId="301"/>
        </pc:sldMkLst>
        <pc:spChg chg="mod">
          <ac:chgData name="Karl Schubert" userId="ce3f3253-eece-415f-945c-f8827054ec22" providerId="ADAL" clId="{D919D580-A063-40BB-B84C-FFBA6D562127}" dt="2020-06-04T01:24:24.321" v="180" actId="6549"/>
          <ac:spMkLst>
            <pc:docMk/>
            <pc:sldMk cId="183726356" sldId="301"/>
            <ac:spMk id="8" creationId="{00000000-0000-0000-0000-000000000000}"/>
          </ac:spMkLst>
        </pc:spChg>
        <pc:picChg chg="del">
          <ac:chgData name="Karl Schubert" userId="ce3f3253-eece-415f-945c-f8827054ec22" providerId="ADAL" clId="{D919D580-A063-40BB-B84C-FFBA6D562127}" dt="2020-06-04T01:12:19.274" v="98" actId="478"/>
          <ac:picMkLst>
            <pc:docMk/>
            <pc:sldMk cId="183726356" sldId="301"/>
            <ac:picMk id="3" creationId="{48213649-D50F-43F4-82C4-E3009433DB99}"/>
          </ac:picMkLst>
        </pc:picChg>
        <pc:picChg chg="add mod">
          <ac:chgData name="Karl Schubert" userId="ce3f3253-eece-415f-945c-f8827054ec22" providerId="ADAL" clId="{D919D580-A063-40BB-B84C-FFBA6D562127}" dt="2020-06-04T01:12:23.583" v="100" actId="1076"/>
          <ac:picMkLst>
            <pc:docMk/>
            <pc:sldMk cId="183726356" sldId="301"/>
            <ac:picMk id="5" creationId="{5F954FDF-B52A-425B-9DB1-BA7765CB40EE}"/>
          </ac:picMkLst>
        </pc:picChg>
        <pc:picChg chg="add mod">
          <ac:chgData name="Karl Schubert" userId="ce3f3253-eece-415f-945c-f8827054ec22" providerId="ADAL" clId="{D919D580-A063-40BB-B84C-FFBA6D562127}" dt="2020-06-04T01:13:17.868" v="103" actId="1076"/>
          <ac:picMkLst>
            <pc:docMk/>
            <pc:sldMk cId="183726356" sldId="301"/>
            <ac:picMk id="6" creationId="{F700D495-1C5B-4554-BC80-914181712987}"/>
          </ac:picMkLst>
        </pc:picChg>
        <pc:picChg chg="del">
          <ac:chgData name="Karl Schubert" userId="ce3f3253-eece-415f-945c-f8827054ec22" providerId="ADAL" clId="{D919D580-A063-40BB-B84C-FFBA6D562127}" dt="2020-06-04T01:12:26.571" v="101" actId="478"/>
          <ac:picMkLst>
            <pc:docMk/>
            <pc:sldMk cId="183726356" sldId="301"/>
            <ac:picMk id="7" creationId="{8DD81323-87A7-474E-89A0-FA31E4BB2BE1}"/>
          </ac:picMkLst>
        </pc:picChg>
      </pc:sldChg>
      <pc:sldChg chg="addSp delSp modSp">
        <pc:chgData name="Karl Schubert" userId="ce3f3253-eece-415f-945c-f8827054ec22" providerId="ADAL" clId="{D919D580-A063-40BB-B84C-FFBA6D562127}" dt="2020-06-04T01:27:19.623" v="308" actId="14100"/>
        <pc:sldMkLst>
          <pc:docMk/>
          <pc:sldMk cId="3124282118" sldId="306"/>
        </pc:sldMkLst>
        <pc:spChg chg="mod">
          <ac:chgData name="Karl Schubert" userId="ce3f3253-eece-415f-945c-f8827054ec22" providerId="ADAL" clId="{D919D580-A063-40BB-B84C-FFBA6D562127}" dt="2020-06-04T01:05:44.389" v="89" actId="20577"/>
          <ac:spMkLst>
            <pc:docMk/>
            <pc:sldMk cId="3124282118" sldId="306"/>
            <ac:spMk id="3" creationId="{00000000-0000-0000-0000-000000000000}"/>
          </ac:spMkLst>
        </pc:spChg>
        <pc:spChg chg="mod">
          <ac:chgData name="Karl Schubert" userId="ce3f3253-eece-415f-945c-f8827054ec22" providerId="ADAL" clId="{D919D580-A063-40BB-B84C-FFBA6D562127}" dt="2020-06-04T01:12:01.649" v="97" actId="20577"/>
          <ac:spMkLst>
            <pc:docMk/>
            <pc:sldMk cId="3124282118" sldId="306"/>
            <ac:spMk id="8" creationId="{00000000-0000-0000-0000-000000000000}"/>
          </ac:spMkLst>
        </pc:spChg>
        <pc:spChg chg="mod">
          <ac:chgData name="Karl Schubert" userId="ce3f3253-eece-415f-945c-f8827054ec22" providerId="ADAL" clId="{D919D580-A063-40BB-B84C-FFBA6D562127}" dt="2020-06-04T01:25:50.685" v="183" actId="1076"/>
          <ac:spMkLst>
            <pc:docMk/>
            <pc:sldMk cId="3124282118" sldId="306"/>
            <ac:spMk id="9" creationId="{00000000-0000-0000-0000-000000000000}"/>
          </ac:spMkLst>
        </pc:spChg>
        <pc:spChg chg="add del">
          <ac:chgData name="Karl Schubert" userId="ce3f3253-eece-415f-945c-f8827054ec22" providerId="ADAL" clId="{D919D580-A063-40BB-B84C-FFBA6D562127}" dt="2020-06-04T01:25:56.521" v="185"/>
          <ac:spMkLst>
            <pc:docMk/>
            <pc:sldMk cId="3124282118" sldId="306"/>
            <ac:spMk id="10" creationId="{1618D31E-8B68-4700-9C5D-F7B9ABA0835B}"/>
          </ac:spMkLst>
        </pc:spChg>
        <pc:spChg chg="add mod">
          <ac:chgData name="Karl Schubert" userId="ce3f3253-eece-415f-945c-f8827054ec22" providerId="ADAL" clId="{D919D580-A063-40BB-B84C-FFBA6D562127}" dt="2020-06-04T01:26:54.048" v="307" actId="20577"/>
          <ac:spMkLst>
            <pc:docMk/>
            <pc:sldMk cId="3124282118" sldId="306"/>
            <ac:spMk id="11" creationId="{D20ED764-62CD-4444-80C0-FC9A84581674}"/>
          </ac:spMkLst>
        </pc:spChg>
        <pc:picChg chg="del">
          <ac:chgData name="Karl Schubert" userId="ce3f3253-eece-415f-945c-f8827054ec22" providerId="ADAL" clId="{D919D580-A063-40BB-B84C-FFBA6D562127}" dt="2020-06-04T01:11:26.533" v="93" actId="478"/>
          <ac:picMkLst>
            <pc:docMk/>
            <pc:sldMk cId="3124282118" sldId="306"/>
            <ac:picMk id="5" creationId="{52AECBCC-F3E8-43A2-83A0-F0C1F95CFE0E}"/>
          </ac:picMkLst>
        </pc:picChg>
        <pc:picChg chg="add mod">
          <ac:chgData name="Karl Schubert" userId="ce3f3253-eece-415f-945c-f8827054ec22" providerId="ADAL" clId="{D919D580-A063-40BB-B84C-FFBA6D562127}" dt="2020-06-04T01:27:19.623" v="308" actId="14100"/>
          <ac:picMkLst>
            <pc:docMk/>
            <pc:sldMk cId="3124282118" sldId="306"/>
            <ac:picMk id="6" creationId="{C2B5E15F-1617-4B76-8810-5980DE522D6F}"/>
          </ac:picMkLst>
        </pc:picChg>
      </pc:sldChg>
      <pc:sldChg chg="addSp delSp modSp">
        <pc:chgData name="Karl Schubert" userId="ce3f3253-eece-415f-945c-f8827054ec22" providerId="ADAL" clId="{D919D580-A063-40BB-B84C-FFBA6D562127}" dt="2020-06-04T01:16:07.039" v="119" actId="1076"/>
        <pc:sldMkLst>
          <pc:docMk/>
          <pc:sldMk cId="3259932528" sldId="307"/>
        </pc:sldMkLst>
        <pc:picChg chg="del">
          <ac:chgData name="Karl Schubert" userId="ce3f3253-eece-415f-945c-f8827054ec22" providerId="ADAL" clId="{D919D580-A063-40BB-B84C-FFBA6D562127}" dt="2020-06-04T01:15:35.796" v="114" actId="478"/>
          <ac:picMkLst>
            <pc:docMk/>
            <pc:sldMk cId="3259932528" sldId="307"/>
            <ac:picMk id="3" creationId="{415C50DD-B6DC-4DD2-BAE0-1ED29ACD388F}"/>
          </ac:picMkLst>
        </pc:picChg>
        <pc:picChg chg="add del mod">
          <ac:chgData name="Karl Schubert" userId="ce3f3253-eece-415f-945c-f8827054ec22" providerId="ADAL" clId="{D919D580-A063-40BB-B84C-FFBA6D562127}" dt="2020-06-04T01:16:03.968" v="117" actId="478"/>
          <ac:picMkLst>
            <pc:docMk/>
            <pc:sldMk cId="3259932528" sldId="307"/>
            <ac:picMk id="5" creationId="{AE2D2374-CCEA-4C86-A050-9D477412539D}"/>
          </ac:picMkLst>
        </pc:picChg>
        <pc:picChg chg="add mod">
          <ac:chgData name="Karl Schubert" userId="ce3f3253-eece-415f-945c-f8827054ec22" providerId="ADAL" clId="{D919D580-A063-40BB-B84C-FFBA6D562127}" dt="2020-06-04T01:16:07.039" v="119" actId="1076"/>
          <ac:picMkLst>
            <pc:docMk/>
            <pc:sldMk cId="3259932528" sldId="307"/>
            <ac:picMk id="6" creationId="{48DD1674-93C8-4BB0-9F37-07EB1400CF10}"/>
          </ac:picMkLst>
        </pc:picChg>
      </pc:sldChg>
      <pc:sldChg chg="addSp delSp modSp">
        <pc:chgData name="Karl Schubert" userId="ce3f3253-eece-415f-945c-f8827054ec22" providerId="ADAL" clId="{D919D580-A063-40BB-B84C-FFBA6D562127}" dt="2020-06-04T01:15:22.477" v="113" actId="1076"/>
        <pc:sldMkLst>
          <pc:docMk/>
          <pc:sldMk cId="3577818421" sldId="308"/>
        </pc:sldMkLst>
        <pc:picChg chg="add mod">
          <ac:chgData name="Karl Schubert" userId="ce3f3253-eece-415f-945c-f8827054ec22" providerId="ADAL" clId="{D919D580-A063-40BB-B84C-FFBA6D562127}" dt="2020-06-04T01:14:58.757" v="111" actId="1076"/>
          <ac:picMkLst>
            <pc:docMk/>
            <pc:sldMk cId="3577818421" sldId="308"/>
            <ac:picMk id="3" creationId="{79195193-C564-43FB-85DF-A2C7969890DA}"/>
          </ac:picMkLst>
        </pc:picChg>
        <pc:picChg chg="add mod">
          <ac:chgData name="Karl Schubert" userId="ce3f3253-eece-415f-945c-f8827054ec22" providerId="ADAL" clId="{D919D580-A063-40BB-B84C-FFBA6D562127}" dt="2020-06-04T01:14:57.078" v="110" actId="1076"/>
          <ac:picMkLst>
            <pc:docMk/>
            <pc:sldMk cId="3577818421" sldId="308"/>
            <ac:picMk id="5" creationId="{642BA785-FBD3-46BD-82D7-763FA20181F6}"/>
          </ac:picMkLst>
        </pc:picChg>
        <pc:picChg chg="del">
          <ac:chgData name="Karl Schubert" userId="ce3f3253-eece-415f-945c-f8827054ec22" providerId="ADAL" clId="{D919D580-A063-40BB-B84C-FFBA6D562127}" dt="2020-06-04T01:13:26.756" v="104" actId="478"/>
          <ac:picMkLst>
            <pc:docMk/>
            <pc:sldMk cId="3577818421" sldId="308"/>
            <ac:picMk id="6" creationId="{B85F1DBB-65E5-44E4-BA63-C828DB35B12A}"/>
          </ac:picMkLst>
        </pc:picChg>
        <pc:picChg chg="del">
          <ac:chgData name="Karl Schubert" userId="ce3f3253-eece-415f-945c-f8827054ec22" providerId="ADAL" clId="{D919D580-A063-40BB-B84C-FFBA6D562127}" dt="2020-06-04T01:13:27.219" v="105" actId="478"/>
          <ac:picMkLst>
            <pc:docMk/>
            <pc:sldMk cId="3577818421" sldId="308"/>
            <ac:picMk id="7" creationId="{3CAB77D0-79C6-471D-92D7-E2E06BEDB3E2}"/>
          </ac:picMkLst>
        </pc:picChg>
        <pc:picChg chg="add mod">
          <ac:chgData name="Karl Schubert" userId="ce3f3253-eece-415f-945c-f8827054ec22" providerId="ADAL" clId="{D919D580-A063-40BB-B84C-FFBA6D562127}" dt="2020-06-04T01:15:22.477" v="113" actId="1076"/>
          <ac:picMkLst>
            <pc:docMk/>
            <pc:sldMk cId="3577818421" sldId="308"/>
            <ac:picMk id="9" creationId="{116F8C79-EBC1-47F5-B555-A08CCADD47D3}"/>
          </ac:picMkLst>
        </pc:picChg>
        <pc:picChg chg="del">
          <ac:chgData name="Karl Schubert" userId="ce3f3253-eece-415f-945c-f8827054ec22" providerId="ADAL" clId="{D919D580-A063-40BB-B84C-FFBA6D562127}" dt="2020-06-04T01:13:27.604" v="106" actId="478"/>
          <ac:picMkLst>
            <pc:docMk/>
            <pc:sldMk cId="3577818421" sldId="308"/>
            <ac:picMk id="10" creationId="{70847FB9-6A6F-4070-86C3-BCC832FB26BD}"/>
          </ac:picMkLst>
        </pc:picChg>
      </pc:sldChg>
      <pc:sldChg chg="addSp delSp modSp">
        <pc:chgData name="Karl Schubert" userId="ce3f3253-eece-415f-945c-f8827054ec22" providerId="ADAL" clId="{D919D580-A063-40BB-B84C-FFBA6D562127}" dt="2020-06-04T01:16:34.331" v="125" actId="1076"/>
        <pc:sldMkLst>
          <pc:docMk/>
          <pc:sldMk cId="2688997071" sldId="312"/>
        </pc:sldMkLst>
        <pc:picChg chg="del">
          <ac:chgData name="Karl Schubert" userId="ce3f3253-eece-415f-945c-f8827054ec22" providerId="ADAL" clId="{D919D580-A063-40BB-B84C-FFBA6D562127}" dt="2020-06-04T01:16:18.755" v="120" actId="478"/>
          <ac:picMkLst>
            <pc:docMk/>
            <pc:sldMk cId="2688997071" sldId="312"/>
            <ac:picMk id="3" creationId="{F13C9FD6-0A65-4235-A7BD-485C344715EF}"/>
          </ac:picMkLst>
        </pc:picChg>
        <pc:picChg chg="add mod">
          <ac:chgData name="Karl Schubert" userId="ce3f3253-eece-415f-945c-f8827054ec22" providerId="ADAL" clId="{D919D580-A063-40BB-B84C-FFBA6D562127}" dt="2020-06-04T01:16:22.661" v="122" actId="1076"/>
          <ac:picMkLst>
            <pc:docMk/>
            <pc:sldMk cId="2688997071" sldId="312"/>
            <ac:picMk id="5" creationId="{FE48C166-AA31-43C9-9D86-A4257090CC13}"/>
          </ac:picMkLst>
        </pc:picChg>
        <pc:picChg chg="del">
          <ac:chgData name="Karl Schubert" userId="ce3f3253-eece-415f-945c-f8827054ec22" providerId="ADAL" clId="{D919D580-A063-40BB-B84C-FFBA6D562127}" dt="2020-06-04T01:16:23.947" v="123" actId="478"/>
          <ac:picMkLst>
            <pc:docMk/>
            <pc:sldMk cId="2688997071" sldId="312"/>
            <ac:picMk id="6" creationId="{721DB1B8-DFC4-4BD9-9F2C-2FF27360D1B3}"/>
          </ac:picMkLst>
        </pc:picChg>
        <pc:picChg chg="add mod">
          <ac:chgData name="Karl Schubert" userId="ce3f3253-eece-415f-945c-f8827054ec22" providerId="ADAL" clId="{D919D580-A063-40BB-B84C-FFBA6D562127}" dt="2020-06-04T01:16:34.331" v="125" actId="1076"/>
          <ac:picMkLst>
            <pc:docMk/>
            <pc:sldMk cId="2688997071" sldId="312"/>
            <ac:picMk id="7" creationId="{CC667C4D-88A2-45A8-BBFB-7D0C4A58389B}"/>
          </ac:picMkLst>
        </pc:picChg>
      </pc:sldChg>
      <pc:sldChg chg="modSp">
        <pc:chgData name="Karl Schubert" userId="ce3f3253-eece-415f-945c-f8827054ec22" providerId="ADAL" clId="{D919D580-A063-40BB-B84C-FFBA6D562127}" dt="2020-06-04T01:22:14.492" v="171" actId="6549"/>
        <pc:sldMkLst>
          <pc:docMk/>
          <pc:sldMk cId="1896193197" sldId="313"/>
        </pc:sldMkLst>
        <pc:spChg chg="mod">
          <ac:chgData name="Karl Schubert" userId="ce3f3253-eece-415f-945c-f8827054ec22" providerId="ADAL" clId="{D919D580-A063-40BB-B84C-FFBA6D562127}" dt="2020-06-04T01:22:14.492" v="171" actId="6549"/>
          <ac:spMkLst>
            <pc:docMk/>
            <pc:sldMk cId="1896193197" sldId="313"/>
            <ac:spMk id="3" creationId="{00000000-0000-0000-0000-000000000000}"/>
          </ac:spMkLst>
        </pc:spChg>
      </pc:sldChg>
      <pc:sldChg chg="modSp">
        <pc:chgData name="Karl Schubert" userId="ce3f3253-eece-415f-945c-f8827054ec22" providerId="ADAL" clId="{D919D580-A063-40BB-B84C-FFBA6D562127}" dt="2020-06-04T01:22:41.870" v="175" actId="113"/>
        <pc:sldMkLst>
          <pc:docMk/>
          <pc:sldMk cId="3570349022" sldId="314"/>
        </pc:sldMkLst>
        <pc:spChg chg="mod">
          <ac:chgData name="Karl Schubert" userId="ce3f3253-eece-415f-945c-f8827054ec22" providerId="ADAL" clId="{D919D580-A063-40BB-B84C-FFBA6D562127}" dt="2020-06-04T01:22:41.870" v="175" actId="113"/>
          <ac:spMkLst>
            <pc:docMk/>
            <pc:sldMk cId="3570349022" sldId="314"/>
            <ac:spMk id="3" creationId="{0EC2FB01-63E6-429C-8F1D-FC9A32A14F78}"/>
          </ac:spMkLst>
        </pc:spChg>
      </pc:sldChg>
      <pc:sldChg chg="addSp delSp modSp">
        <pc:chgData name="Karl Schubert" userId="ce3f3253-eece-415f-945c-f8827054ec22" providerId="ADAL" clId="{D919D580-A063-40BB-B84C-FFBA6D562127}" dt="2020-06-04T01:20:50.239" v="155" actId="20577"/>
        <pc:sldMkLst>
          <pc:docMk/>
          <pc:sldMk cId="999593188" sldId="315"/>
        </pc:sldMkLst>
        <pc:spChg chg="del mod">
          <ac:chgData name="Karl Schubert" userId="ce3f3253-eece-415f-945c-f8827054ec22" providerId="ADAL" clId="{D919D580-A063-40BB-B84C-FFBA6D562127}" dt="2020-06-04T01:20:46.343" v="152" actId="478"/>
          <ac:spMkLst>
            <pc:docMk/>
            <pc:sldMk cId="999593188" sldId="315"/>
            <ac:spMk id="4" creationId="{076346FD-FC78-41E8-8D50-5A77F9CC22B5}"/>
          </ac:spMkLst>
        </pc:spChg>
        <pc:spChg chg="add mod">
          <ac:chgData name="Karl Schubert" userId="ce3f3253-eece-415f-945c-f8827054ec22" providerId="ADAL" clId="{D919D580-A063-40BB-B84C-FFBA6D562127}" dt="2020-06-04T01:20:50.239" v="155" actId="20577"/>
          <ac:spMkLst>
            <pc:docMk/>
            <pc:sldMk cId="999593188" sldId="315"/>
            <ac:spMk id="10" creationId="{22094F8B-39C5-437E-94D2-82A422A20678}"/>
          </ac:spMkLst>
        </pc:spChg>
        <pc:picChg chg="add mod">
          <ac:chgData name="Karl Schubert" userId="ce3f3253-eece-415f-945c-f8827054ec22" providerId="ADAL" clId="{D919D580-A063-40BB-B84C-FFBA6D562127}" dt="2020-06-04T01:20:30.822" v="147" actId="1076"/>
          <ac:picMkLst>
            <pc:docMk/>
            <pc:sldMk cId="999593188" sldId="315"/>
            <ac:picMk id="3" creationId="{A86E752A-FC1C-4BFB-A75C-6C1AED767E83}"/>
          </ac:picMkLst>
        </pc:picChg>
        <pc:picChg chg="add mod">
          <ac:chgData name="Karl Schubert" userId="ce3f3253-eece-415f-945c-f8827054ec22" providerId="ADAL" clId="{D919D580-A063-40BB-B84C-FFBA6D562127}" dt="2020-06-04T01:20:35.461" v="149" actId="1076"/>
          <ac:picMkLst>
            <pc:docMk/>
            <pc:sldMk cId="999593188" sldId="315"/>
            <ac:picMk id="5" creationId="{2BD607F4-3A65-4C68-BA77-51DD6BF24575}"/>
          </ac:picMkLst>
        </pc:picChg>
        <pc:picChg chg="del">
          <ac:chgData name="Karl Schubert" userId="ce3f3253-eece-415f-945c-f8827054ec22" providerId="ADAL" clId="{D919D580-A063-40BB-B84C-FFBA6D562127}" dt="2020-06-04T01:20:13.714" v="144" actId="478"/>
          <ac:picMkLst>
            <pc:docMk/>
            <pc:sldMk cId="999593188" sldId="315"/>
            <ac:picMk id="8" creationId="{B6E2B283-B699-49C6-B9F7-CFEBF816AF15}"/>
          </ac:picMkLst>
        </pc:picChg>
        <pc:picChg chg="del">
          <ac:chgData name="Karl Schubert" userId="ce3f3253-eece-415f-945c-f8827054ec22" providerId="ADAL" clId="{D919D580-A063-40BB-B84C-FFBA6D562127}" dt="2020-06-04T01:20:16.719" v="145" actId="478"/>
          <ac:picMkLst>
            <pc:docMk/>
            <pc:sldMk cId="999593188" sldId="315"/>
            <ac:picMk id="9" creationId="{30F95BFC-4C5F-463C-BC89-8FBE37288FF4}"/>
          </ac:picMkLst>
        </pc:picChg>
      </pc:sldChg>
      <pc:sldChg chg="addSp delSp modSp">
        <pc:chgData name="Karl Schubert" userId="ce3f3253-eece-415f-945c-f8827054ec22" providerId="ADAL" clId="{D919D580-A063-40BB-B84C-FFBA6D562127}" dt="2020-06-04T01:19:23.847" v="134" actId="1076"/>
        <pc:sldMkLst>
          <pc:docMk/>
          <pc:sldMk cId="1616769450" sldId="316"/>
        </pc:sldMkLst>
        <pc:picChg chg="add mod">
          <ac:chgData name="Karl Schubert" userId="ce3f3253-eece-415f-945c-f8827054ec22" providerId="ADAL" clId="{D919D580-A063-40BB-B84C-FFBA6D562127}" dt="2020-06-04T01:19:12.957" v="132" actId="1076"/>
          <ac:picMkLst>
            <pc:docMk/>
            <pc:sldMk cId="1616769450" sldId="316"/>
            <ac:picMk id="3" creationId="{CE642029-D82F-44E5-A169-6443060F2274}"/>
          </ac:picMkLst>
        </pc:picChg>
        <pc:picChg chg="del">
          <ac:chgData name="Karl Schubert" userId="ce3f3253-eece-415f-945c-f8827054ec22" providerId="ADAL" clId="{D919D580-A063-40BB-B84C-FFBA6D562127}" dt="2020-06-04T01:19:01.372" v="130" actId="478"/>
          <ac:picMkLst>
            <pc:docMk/>
            <pc:sldMk cId="1616769450" sldId="316"/>
            <ac:picMk id="5" creationId="{205DB418-74DD-47C0-AC98-8D464F8CF73E}"/>
          </ac:picMkLst>
        </pc:picChg>
        <pc:picChg chg="add mod">
          <ac:chgData name="Karl Schubert" userId="ce3f3253-eece-415f-945c-f8827054ec22" providerId="ADAL" clId="{D919D580-A063-40BB-B84C-FFBA6D562127}" dt="2020-06-04T01:19:23.847" v="134" actId="1076"/>
          <ac:picMkLst>
            <pc:docMk/>
            <pc:sldMk cId="1616769450" sldId="316"/>
            <ac:picMk id="6" creationId="{0B712F52-240D-4D85-B1CD-7C2FE0D90386}"/>
          </ac:picMkLst>
        </pc:picChg>
        <pc:picChg chg="del">
          <ac:chgData name="Karl Schubert" userId="ce3f3253-eece-415f-945c-f8827054ec22" providerId="ADAL" clId="{D919D580-A063-40BB-B84C-FFBA6D562127}" dt="2020-06-04T01:19:01.072" v="129" actId="478"/>
          <ac:picMkLst>
            <pc:docMk/>
            <pc:sldMk cId="1616769450" sldId="316"/>
            <ac:picMk id="9" creationId="{99F0ADF9-25AD-4E90-8C65-84F05700385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C25C99-F02B-4C2B-8B03-F4B6E796D864}" type="datetimeFigureOut">
              <a:rPr lang="en-US" smtClean="0"/>
              <a:t>7/2/2020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DA0ABA-F919-4207-91DE-F02C16DB27A3}" type="slidenum">
              <a:rPr lang="en-US" smtClean="0"/>
              <a:t>‹#›</a:t>
            </a:fld>
            <a:endParaRPr lang="en-US"/>
          </a:p>
        </p:txBody>
      </p:sp>
    </p:spTree>
    <p:extLst>
      <p:ext uri="{BB962C8B-B14F-4D97-AF65-F5344CB8AC3E}">
        <p14:creationId xmlns:p14="http://schemas.microsoft.com/office/powerpoint/2010/main" val="2164420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8456-22EE-4E41-B149-3C903A1E2883}"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7137-1971-4282-A78B-848EC19B49AD}" type="slidenum">
              <a:rPr lang="en-US" smtClean="0"/>
              <a:t>‹#›</a:t>
            </a:fld>
            <a:endParaRPr lang="en-US"/>
          </a:p>
        </p:txBody>
      </p:sp>
    </p:spTree>
    <p:extLst>
      <p:ext uri="{BB962C8B-B14F-4D97-AF65-F5344CB8AC3E}">
        <p14:creationId xmlns:p14="http://schemas.microsoft.com/office/powerpoint/2010/main" val="196021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Autofit/>
          </a:bodyPr>
          <a:lstStyle>
            <a:lvl1pPr algn="l">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DC1294E-5537-3D46-8F84-4E17BBFA90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87263359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Full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4" y="1244600"/>
            <a:ext cx="10258425"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0458084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2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250996"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6501494" y="1244599"/>
            <a:ext cx="5091792"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695242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Slide Number Placeholder 5"/>
          <p:cNvSpPr txBox="1">
            <a:spLocks/>
          </p:cNvSpPr>
          <p:nvPr userDrawn="1"/>
        </p:nvSpPr>
        <p:spPr>
          <a:xfrm>
            <a:off x="7868551" y="6538912"/>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8" name="TextBox 7"/>
          <p:cNvSpPr txBox="1"/>
          <p:nvPr userDrawn="1"/>
        </p:nvSpPr>
        <p:spPr>
          <a:xfrm>
            <a:off x="5894614" y="2289722"/>
            <a:ext cx="4790414" cy="1323439"/>
          </a:xfrm>
          <a:prstGeom prst="rect">
            <a:avLst/>
          </a:prstGeom>
          <a:noFill/>
        </p:spPr>
        <p:txBody>
          <a:bodyPr wrap="none" rtlCol="0">
            <a:spAutoFit/>
          </a:bodyPr>
          <a:lstStyle/>
          <a:p>
            <a:r>
              <a:rPr lang="en-US" sz="8000" i="1">
                <a:solidFill>
                  <a:srgbClr val="DFC298"/>
                </a:solidFill>
                <a:latin typeface="+mj-lt"/>
              </a:rPr>
              <a:t>Thank You!</a:t>
            </a:r>
          </a:p>
        </p:txBody>
      </p:sp>
    </p:spTree>
    <p:extLst>
      <p:ext uri="{BB962C8B-B14F-4D97-AF65-F5344CB8AC3E}">
        <p14:creationId xmlns:p14="http://schemas.microsoft.com/office/powerpoint/2010/main" val="143540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2986481" y="1607026"/>
            <a:ext cx="7553612" cy="678317"/>
          </a:xfrm>
          <a:prstGeom prst="rect">
            <a:avLst/>
          </a:prstGeom>
        </p:spPr>
        <p:txBody>
          <a:bodyPr vert="horz" lIns="91440" tIns="45720" rIns="91440" bIns="45720" rtlCol="0" anchor="ctr">
            <a:normAutofit/>
          </a:bodyPr>
          <a:lstStyle>
            <a:lvl1pPr algn="r">
              <a:defRPr sz="3200" baseline="0">
                <a:solidFill>
                  <a:srgbClr val="01457B"/>
                </a:solidFill>
              </a:defRPr>
            </a:lvl1pPr>
          </a:lstStyle>
          <a:p>
            <a:r>
              <a:rPr lang="en-US"/>
              <a:t>Section Title</a:t>
            </a:r>
          </a:p>
        </p:txBody>
      </p:sp>
      <p:sp>
        <p:nvSpPr>
          <p:cNvPr id="25" name="Slide Number Placeholder 5"/>
          <p:cNvSpPr txBox="1">
            <a:spLocks/>
          </p:cNvSpPr>
          <p:nvPr userDrawn="1"/>
        </p:nvSpPr>
        <p:spPr>
          <a:xfrm>
            <a:off x="7876940" y="5956736"/>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bg1"/>
                </a:solidFill>
              </a:rPr>
              <a:t>Copyright 2016 ParTech, Inc. All Rights Reserved</a:t>
            </a:r>
          </a:p>
        </p:txBody>
      </p:sp>
      <p:sp>
        <p:nvSpPr>
          <p:cNvPr id="4" name="Text Placeholder 3"/>
          <p:cNvSpPr>
            <a:spLocks noGrp="1"/>
          </p:cNvSpPr>
          <p:nvPr>
            <p:ph type="body" sz="quarter" idx="10" hasCustomPrompt="1"/>
          </p:nvPr>
        </p:nvSpPr>
        <p:spPr>
          <a:xfrm>
            <a:off x="2986088" y="3021558"/>
            <a:ext cx="7553325" cy="461963"/>
          </a:xfrm>
          <a:prstGeom prst="rect">
            <a:avLst/>
          </a:prstGeom>
        </p:spPr>
        <p:txBody>
          <a:bodyPr/>
          <a:lstStyle>
            <a:lvl1pPr marL="0" indent="0" algn="r">
              <a:buNone/>
              <a:defRPr baseline="0">
                <a:solidFill>
                  <a:schemeClr val="bg1"/>
                </a:solidFill>
                <a:latin typeface="+mj-lt"/>
              </a:defRPr>
            </a:lvl1pPr>
            <a:lvl2pPr marL="457200" indent="0" algn="r">
              <a:buNone/>
              <a:defRPr>
                <a:solidFill>
                  <a:schemeClr val="bg1"/>
                </a:solidFill>
                <a:latin typeface="+mj-lt"/>
              </a:defRPr>
            </a:lvl2pPr>
            <a:lvl3pPr marL="914400" indent="0" algn="r">
              <a:buNone/>
              <a:defRPr>
                <a:solidFill>
                  <a:schemeClr val="bg1"/>
                </a:solidFill>
                <a:latin typeface="+mj-lt"/>
              </a:defRPr>
            </a:lvl3pPr>
            <a:lvl4pPr marL="1371600" indent="0" algn="r">
              <a:buNone/>
              <a:defRPr>
                <a:solidFill>
                  <a:schemeClr val="bg1"/>
                </a:solidFill>
                <a:latin typeface="+mj-lt"/>
              </a:defRPr>
            </a:lvl4pPr>
            <a:lvl5pPr marL="1828800" indent="0" algn="r">
              <a:buNone/>
              <a:defRPr>
                <a:solidFill>
                  <a:schemeClr val="bg1"/>
                </a:solidFill>
                <a:latin typeface="+mj-lt"/>
              </a:defRPr>
            </a:lvl5pPr>
          </a:lstStyle>
          <a:p>
            <a:pPr lvl="0"/>
            <a:r>
              <a:rPr lang="en-US"/>
              <a:t>PowerPoint Title</a:t>
            </a:r>
          </a:p>
        </p:txBody>
      </p:sp>
      <p:sp>
        <p:nvSpPr>
          <p:cNvPr id="6" name="Text Placeholder 5"/>
          <p:cNvSpPr>
            <a:spLocks noGrp="1"/>
          </p:cNvSpPr>
          <p:nvPr>
            <p:ph type="body" sz="quarter" idx="11" hasCustomPrompt="1"/>
          </p:nvPr>
        </p:nvSpPr>
        <p:spPr>
          <a:xfrm>
            <a:off x="2986088" y="3521732"/>
            <a:ext cx="7553325" cy="450850"/>
          </a:xfrm>
          <a:prstGeom prst="rect">
            <a:avLst/>
          </a:prstGeom>
        </p:spPr>
        <p:txBody>
          <a:bodyPr>
            <a:normAutofit/>
          </a:bodyPr>
          <a:lstStyle>
            <a:lvl1pPr marL="0" indent="0" algn="r">
              <a:buNone/>
              <a:defRPr sz="1600" i="1">
                <a:solidFill>
                  <a:srgbClr val="DFC298"/>
                </a:solidFill>
                <a:latin typeface="+mn-lt"/>
              </a:defRPr>
            </a:lvl1pPr>
            <a:lvl2pPr marL="457200" indent="0" algn="r">
              <a:buNone/>
              <a:defRPr>
                <a:solidFill>
                  <a:srgbClr val="DFC298"/>
                </a:solidFill>
                <a:latin typeface="+mj-lt"/>
              </a:defRPr>
            </a:lvl2pPr>
            <a:lvl3pPr marL="914400" indent="0" algn="r">
              <a:buNone/>
              <a:defRPr>
                <a:solidFill>
                  <a:srgbClr val="DFC298"/>
                </a:solidFill>
                <a:latin typeface="+mj-lt"/>
              </a:defRPr>
            </a:lvl3pPr>
            <a:lvl4pPr marL="1371600" indent="0" algn="r">
              <a:buNone/>
              <a:defRPr>
                <a:solidFill>
                  <a:srgbClr val="DFC298"/>
                </a:solidFill>
                <a:latin typeface="+mj-lt"/>
              </a:defRPr>
            </a:lvl4pPr>
            <a:lvl5pPr marL="1828800" indent="0" algn="r">
              <a:buNone/>
              <a:defRPr>
                <a:solidFill>
                  <a:srgbClr val="DFC298"/>
                </a:solidFill>
                <a:latin typeface="+mj-lt"/>
              </a:defRPr>
            </a:lvl5pPr>
          </a:lstStyle>
          <a:p>
            <a:pPr lvl="0"/>
            <a:r>
              <a:rPr lang="en-US"/>
              <a:t>First </a:t>
            </a:r>
            <a:r>
              <a:rPr lang="en-US" err="1"/>
              <a:t>Lastname</a:t>
            </a:r>
            <a:r>
              <a:rPr lang="en-US"/>
              <a:t> | Department</a:t>
            </a:r>
          </a:p>
        </p:txBody>
      </p:sp>
    </p:spTree>
    <p:extLst>
      <p:ext uri="{BB962C8B-B14F-4D97-AF65-F5344CB8AC3E}">
        <p14:creationId xmlns:p14="http://schemas.microsoft.com/office/powerpoint/2010/main" val="3076282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Box, Quo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72512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hasCustomPrompt="1"/>
          </p:nvPr>
        </p:nvSpPr>
        <p:spPr>
          <a:xfrm>
            <a:off x="8905419" y="1750718"/>
            <a:ext cx="2532289" cy="979714"/>
          </a:xfrm>
          <a:prstGeom prst="rect">
            <a:avLst/>
          </a:prstGeom>
        </p:spPr>
        <p:txBody>
          <a:bodyPr>
            <a:normAutofit/>
          </a:bodyPr>
          <a:lstStyle>
            <a:lvl1pPr marL="0" indent="0">
              <a:buNone/>
              <a:defRPr sz="3200" i="1" baseline="0">
                <a:solidFill>
                  <a:srgbClr val="DFC298"/>
                </a:solidFill>
                <a:latin typeface="+mj-lt"/>
              </a:defRPr>
            </a:lvl1pPr>
            <a:lvl2pPr marL="457200" indent="0">
              <a:buNone/>
              <a:defRPr sz="2800" i="1">
                <a:latin typeface="+mj-lt"/>
              </a:defRPr>
            </a:lvl2pPr>
            <a:lvl3pPr marL="914400" indent="0">
              <a:buNone/>
              <a:defRPr sz="2000" i="1">
                <a:latin typeface="+mj-lt"/>
              </a:defRPr>
            </a:lvl3pPr>
            <a:lvl4pPr marL="1371600" indent="0">
              <a:buNone/>
              <a:defRPr sz="1600" i="1">
                <a:latin typeface="+mj-lt"/>
              </a:defRPr>
            </a:lvl4pPr>
          </a:lstStyle>
          <a:p>
            <a:pPr lvl="0"/>
            <a:r>
              <a:rPr lang="en-US"/>
              <a:t>“Quote Goes Right Here.”</a:t>
            </a:r>
          </a:p>
        </p:txBody>
      </p:sp>
      <p:sp>
        <p:nvSpPr>
          <p:cNvPr id="3" name="Rectangle 2"/>
          <p:cNvSpPr/>
          <p:nvPr userDrawn="1"/>
        </p:nvSpPr>
        <p:spPr>
          <a:xfrm>
            <a:off x="8905419" y="2844731"/>
            <a:ext cx="2532289" cy="81643"/>
          </a:xfrm>
          <a:prstGeom prst="rect">
            <a:avLst/>
          </a:prstGeom>
          <a:solidFill>
            <a:srgbClr val="DFC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23019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3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31364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4337958" y="1244599"/>
            <a:ext cx="3222170"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3"/>
          <p:cNvSpPr>
            <a:spLocks noGrp="1"/>
          </p:cNvSpPr>
          <p:nvPr>
            <p:ph type="body" sz="quarter" idx="16"/>
          </p:nvPr>
        </p:nvSpPr>
        <p:spPr>
          <a:xfrm>
            <a:off x="7856765" y="1244598"/>
            <a:ext cx="3311977"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512202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Box,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453313" y="957036"/>
            <a:ext cx="4738687" cy="5892800"/>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3108265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Full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957036"/>
            <a:ext cx="12192000" cy="5892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65080518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10606768" cy="739321"/>
          </a:xfrm>
          <a:prstGeom prst="rect">
            <a:avLst/>
          </a:prstGeom>
        </p:spPr>
        <p:txBody>
          <a:bodyPr/>
          <a:lstStyle>
            <a:lvl4pPr>
              <a:defRPr/>
            </a:lvl4pPr>
          </a:lstStyle>
          <a:p>
            <a:pPr lvl="0"/>
            <a:r>
              <a:rPr lang="en-US"/>
              <a:t>Click to edit Master text styles</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2209800"/>
            <a:ext cx="12192000" cy="46482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2097269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Box, Multiple Pic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540030" y="1251255"/>
            <a:ext cx="1745851" cy="1654926"/>
          </a:xfrm>
          <a:prstGeom prst="rect">
            <a:avLst/>
          </a:prstGeom>
        </p:spPr>
        <p:txBody>
          <a:bodyPr/>
          <a:lstStyle>
            <a:lvl1pPr marL="0" indent="0">
              <a:buNone/>
              <a:defRPr/>
            </a:lvl1pPr>
          </a:lstStyle>
          <a:p>
            <a:r>
              <a:rPr lang="en-US"/>
              <a:t>Click Icon To Add Picture</a:t>
            </a:r>
          </a:p>
        </p:txBody>
      </p:sp>
      <p:sp>
        <p:nvSpPr>
          <p:cNvPr id="9" name="Picture Placeholder 4"/>
          <p:cNvSpPr>
            <a:spLocks noGrp="1"/>
          </p:cNvSpPr>
          <p:nvPr>
            <p:ph type="pic" sz="quarter" idx="16" hasCustomPrompt="1"/>
          </p:nvPr>
        </p:nvSpPr>
        <p:spPr>
          <a:xfrm>
            <a:off x="9431424" y="1238623"/>
            <a:ext cx="1745851" cy="1654926"/>
          </a:xfrm>
          <a:prstGeom prst="rect">
            <a:avLst/>
          </a:prstGeom>
        </p:spPr>
        <p:txBody>
          <a:bodyPr/>
          <a:lstStyle>
            <a:lvl1pPr marL="0" indent="0">
              <a:buNone/>
              <a:defRPr/>
            </a:lvl1pPr>
          </a:lstStyle>
          <a:p>
            <a:r>
              <a:rPr lang="en-US"/>
              <a:t>Click Icon To Add Picture</a:t>
            </a:r>
          </a:p>
        </p:txBody>
      </p:sp>
      <p:sp>
        <p:nvSpPr>
          <p:cNvPr id="10" name="Picture Placeholder 4"/>
          <p:cNvSpPr>
            <a:spLocks noGrp="1"/>
          </p:cNvSpPr>
          <p:nvPr>
            <p:ph type="pic" sz="quarter" idx="17" hasCustomPrompt="1"/>
          </p:nvPr>
        </p:nvSpPr>
        <p:spPr>
          <a:xfrm>
            <a:off x="7540030" y="3052841"/>
            <a:ext cx="1745851" cy="1654926"/>
          </a:xfrm>
          <a:prstGeom prst="rect">
            <a:avLst/>
          </a:prstGeom>
        </p:spPr>
        <p:txBody>
          <a:bodyPr/>
          <a:lstStyle>
            <a:lvl1pPr marL="0" indent="0">
              <a:buNone/>
              <a:defRPr/>
            </a:lvl1pPr>
          </a:lstStyle>
          <a:p>
            <a:r>
              <a:rPr lang="en-US"/>
              <a:t>Click Icon To Add Picture</a:t>
            </a:r>
          </a:p>
        </p:txBody>
      </p:sp>
      <p:sp>
        <p:nvSpPr>
          <p:cNvPr id="11" name="Picture Placeholder 4"/>
          <p:cNvSpPr>
            <a:spLocks noGrp="1"/>
          </p:cNvSpPr>
          <p:nvPr>
            <p:ph type="pic" sz="quarter" idx="18" hasCustomPrompt="1"/>
          </p:nvPr>
        </p:nvSpPr>
        <p:spPr>
          <a:xfrm>
            <a:off x="9431424" y="3040209"/>
            <a:ext cx="1745851" cy="1654926"/>
          </a:xfrm>
          <a:prstGeom prst="rect">
            <a:avLst/>
          </a:prstGeom>
        </p:spPr>
        <p:txBody>
          <a:bodyPr/>
          <a:lstStyle>
            <a:lvl1pPr marL="0" indent="0">
              <a:buNone/>
              <a:defRPr/>
            </a:lvl1pPr>
          </a:lstStyle>
          <a:p>
            <a:r>
              <a:rPr lang="en-US"/>
              <a:t>Click Icon To Add Picture</a:t>
            </a:r>
          </a:p>
        </p:txBody>
      </p:sp>
      <p:sp>
        <p:nvSpPr>
          <p:cNvPr id="12" name="Picture Placeholder 4"/>
          <p:cNvSpPr>
            <a:spLocks noGrp="1"/>
          </p:cNvSpPr>
          <p:nvPr>
            <p:ph type="pic" sz="quarter" idx="19" hasCustomPrompt="1"/>
          </p:nvPr>
        </p:nvSpPr>
        <p:spPr>
          <a:xfrm>
            <a:off x="7540030" y="4833631"/>
            <a:ext cx="1745851" cy="1654926"/>
          </a:xfrm>
          <a:prstGeom prst="rect">
            <a:avLst/>
          </a:prstGeom>
        </p:spPr>
        <p:txBody>
          <a:bodyPr/>
          <a:lstStyle>
            <a:lvl1pPr marL="0" indent="0">
              <a:buNone/>
              <a:defRPr/>
            </a:lvl1pPr>
          </a:lstStyle>
          <a:p>
            <a:r>
              <a:rPr lang="en-US"/>
              <a:t>Click Icon To Add Picture</a:t>
            </a:r>
          </a:p>
        </p:txBody>
      </p:sp>
      <p:sp>
        <p:nvSpPr>
          <p:cNvPr id="13" name="Picture Placeholder 4"/>
          <p:cNvSpPr>
            <a:spLocks noGrp="1"/>
          </p:cNvSpPr>
          <p:nvPr>
            <p:ph type="pic" sz="quarter" idx="20" hasCustomPrompt="1"/>
          </p:nvPr>
        </p:nvSpPr>
        <p:spPr>
          <a:xfrm>
            <a:off x="9431424" y="4820999"/>
            <a:ext cx="1745851" cy="1654926"/>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49478073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8" name="Diagonal Stripe 27">
            <a:extLst>
              <a:ext uri="{FF2B5EF4-FFF2-40B4-BE49-F238E27FC236}">
                <a16:creationId xmlns:a16="http://schemas.microsoft.com/office/drawing/2014/main" id="{4F2E2158-1E6E-4E0D-BDAB-B20041C73615}"/>
              </a:ext>
            </a:extLst>
          </p:cNvPr>
          <p:cNvSpPr/>
          <p:nvPr/>
        </p:nvSpPr>
        <p:spPr>
          <a:xfrm flipH="1">
            <a:off x="7555683"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p:nvCxnSpPr>
        <p:spPr>
          <a:xfrm flipH="1" flipV="1">
            <a:off x="9520787"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p:nvSpPr>
        <p:spPr>
          <a:xfrm rot="2178838" flipH="1">
            <a:off x="11033125"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0"/>
            <a:ext cx="8333222" cy="1215566"/>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1" name="Picture 10">
            <a:extLst>
              <a:ext uri="{FF2B5EF4-FFF2-40B4-BE49-F238E27FC236}">
                <a16:creationId xmlns:a16="http://schemas.microsoft.com/office/drawing/2014/main" id="{78B0128E-942B-BB48-A261-8B2FAD79A80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
        <p:nvSpPr>
          <p:cNvPr id="13" name="Content Placeholder 2" title="Bullet Points">
            <a:extLst>
              <a:ext uri="{FF2B5EF4-FFF2-40B4-BE49-F238E27FC236}">
                <a16:creationId xmlns:a16="http://schemas.microsoft.com/office/drawing/2014/main" id="{97B55DF1-C39C-9F42-BB37-6ACA118709F2}"/>
              </a:ext>
            </a:extLst>
          </p:cNvPr>
          <p:cNvSpPr>
            <a:spLocks noGrp="1"/>
          </p:cNvSpPr>
          <p:nvPr>
            <p:ph idx="1"/>
          </p:nvPr>
        </p:nvSpPr>
        <p:spPr>
          <a:xfrm>
            <a:off x="518678" y="1215566"/>
            <a:ext cx="10500743" cy="5505908"/>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084005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Text, Image">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5105"/>
            <a:ext cx="4942829" cy="4180086"/>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304078"/>
            <a:ext cx="734263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78" y="7523"/>
            <a:ext cx="8886942" cy="1289032"/>
          </a:xfrm>
          <a:prstGeom prst="rect">
            <a:avLst/>
          </a:prstGeom>
        </p:spPr>
        <p:txBody>
          <a:bodyPr anchor="b">
            <a:normAutofit/>
          </a:bodyPr>
          <a:lstStyle>
            <a:lvl1pPr>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75D54C9A-7077-4768-82EA-371449D27696}" type="slidenum">
              <a:rPr lang="en-US" smtClean="0"/>
              <a:t>‹#›</a:t>
            </a:fld>
            <a:endParaRPr lang="en-US"/>
          </a:p>
        </p:txBody>
      </p:sp>
    </p:spTree>
    <p:extLst>
      <p:ext uri="{BB962C8B-B14F-4D97-AF65-F5344CB8AC3E}">
        <p14:creationId xmlns:p14="http://schemas.microsoft.com/office/powerpoint/2010/main" val="404074675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 Text, Image 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4777"/>
            <a:ext cx="6174222" cy="4180414"/>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298705"/>
            <a:ext cx="734262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7523"/>
            <a:ext cx="7342622" cy="1293223"/>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75D54C9A-7077-4768-82EA-371449D27696}" type="slidenum">
              <a:rPr lang="en-US" smtClean="0"/>
              <a:t>‹#›</a:t>
            </a:fld>
            <a:endParaRPr lang="en-US"/>
          </a:p>
        </p:txBody>
      </p:sp>
      <p:pic>
        <p:nvPicPr>
          <p:cNvPr id="12" name="Picture 11">
            <a:extLst>
              <a:ext uri="{FF2B5EF4-FFF2-40B4-BE49-F238E27FC236}">
                <a16:creationId xmlns:a16="http://schemas.microsoft.com/office/drawing/2014/main" id="{EFBBB876-A547-C546-9EC3-40D0DE9C49D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376672442"/>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7"/>
            <a:ext cx="1912619" cy="1572989"/>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sp>
        <p:nvSpPr>
          <p:cNvPr id="26" name="Diagonal Stripe 25">
            <a:extLst>
              <a:ext uri="{FF2B5EF4-FFF2-40B4-BE49-F238E27FC236}">
                <a16:creationId xmlns:a16="http://schemas.microsoft.com/office/drawing/2014/main" id="{0697993E-CD44-40B9-805C-77BC608618A7}"/>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0"/>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Picture 15">
            <a:extLst>
              <a:ext uri="{FF2B5EF4-FFF2-40B4-BE49-F238E27FC236}">
                <a16:creationId xmlns:a16="http://schemas.microsoft.com/office/drawing/2014/main" id="{198573C1-0042-1945-8ED5-6D9E3E281F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92722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017776"/>
            <a:ext cx="10993375" cy="4080207"/>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27" name="Diagonal Stripe 26">
            <a:extLst>
              <a:ext uri="{FF2B5EF4-FFF2-40B4-BE49-F238E27FC236}">
                <a16:creationId xmlns:a16="http://schemas.microsoft.com/office/drawing/2014/main" id="{2D5247F3-E6EB-4003-B1FD-F6200F0738E5}"/>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167508"/>
            <a:ext cx="7368596"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396"/>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pic>
        <p:nvPicPr>
          <p:cNvPr id="13" name="Picture 12">
            <a:extLst>
              <a:ext uri="{FF2B5EF4-FFF2-40B4-BE49-F238E27FC236}">
                <a16:creationId xmlns:a16="http://schemas.microsoft.com/office/drawing/2014/main" id="{1764B70F-CEDE-2146-8F1F-B2927271720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6931458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7" name="Diagonal Stripe 26">
            <a:extLst>
              <a:ext uri="{FF2B5EF4-FFF2-40B4-BE49-F238E27FC236}">
                <a16:creationId xmlns:a16="http://schemas.microsoft.com/office/drawing/2014/main" id="{872EE65E-EE50-4A3E-861E-1D6C241CB8EA}"/>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0" name="Picture 9">
            <a:extLst>
              <a:ext uri="{FF2B5EF4-FFF2-40B4-BE49-F238E27FC236}">
                <a16:creationId xmlns:a16="http://schemas.microsoft.com/office/drawing/2014/main" id="{930A6139-B59A-9F41-A789-A334A4BE30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22316783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1" y="3924299"/>
            <a:ext cx="3187700" cy="1689100"/>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pic>
        <p:nvPicPr>
          <p:cNvPr id="3" name="Picture 2">
            <a:extLst>
              <a:ext uri="{FF2B5EF4-FFF2-40B4-BE49-F238E27FC236}">
                <a16:creationId xmlns:a16="http://schemas.microsoft.com/office/drawing/2014/main" id="{2689C59C-A344-1E43-A662-E74BF9E323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51184540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1651907" y="2160700"/>
            <a:ext cx="8888186" cy="678317"/>
          </a:xfrm>
          <a:prstGeom prst="rect">
            <a:avLst/>
          </a:prstGeom>
        </p:spPr>
        <p:txBody>
          <a:bodyPr vert="horz" lIns="91440" tIns="45720" rIns="91440" bIns="45720" rtlCol="0" anchor="ctr">
            <a:normAutofit/>
          </a:bodyPr>
          <a:lstStyle>
            <a:lvl1pPr algn="r">
              <a:defRPr sz="3600" baseline="0">
                <a:solidFill>
                  <a:schemeClr val="bg1"/>
                </a:solidFill>
              </a:defRPr>
            </a:lvl1pPr>
          </a:lstStyle>
          <a:p>
            <a:r>
              <a:rPr lang="en-US"/>
              <a:t>PowerPoint Title</a:t>
            </a:r>
          </a:p>
        </p:txBody>
      </p:sp>
      <p:sp>
        <p:nvSpPr>
          <p:cNvPr id="24" name="Text Placeholder 23"/>
          <p:cNvSpPr>
            <a:spLocks noGrp="1"/>
          </p:cNvSpPr>
          <p:nvPr>
            <p:ph type="body" sz="quarter" idx="13" hasCustomPrompt="1"/>
          </p:nvPr>
        </p:nvSpPr>
        <p:spPr>
          <a:xfrm>
            <a:off x="4767490" y="2953315"/>
            <a:ext cx="5756275" cy="345056"/>
          </a:xfrm>
        </p:spPr>
        <p:txBody>
          <a:bodyPr>
            <a:normAutofit/>
          </a:bodyPr>
          <a:lstStyle>
            <a:lvl1pPr marL="0" indent="0" algn="r">
              <a:buNone/>
              <a:defRPr sz="1600" i="1" baseline="0">
                <a:solidFill>
                  <a:srgbClr val="DFC298"/>
                </a:solidFill>
                <a:latin typeface="+mn-lt"/>
              </a:defRPr>
            </a:lvl1pPr>
          </a:lstStyle>
          <a:p>
            <a:pPr lvl="0"/>
            <a:r>
              <a:rPr lang="en-US"/>
              <a:t>First </a:t>
            </a:r>
            <a:r>
              <a:rPr lang="en-US" err="1"/>
              <a:t>Lastname</a:t>
            </a:r>
            <a:r>
              <a:rPr lang="en-US"/>
              <a:t> | Department</a:t>
            </a:r>
          </a:p>
        </p:txBody>
      </p:sp>
      <p:sp>
        <p:nvSpPr>
          <p:cNvPr id="25" name="Slide Number Placeholder 5"/>
          <p:cNvSpPr txBox="1">
            <a:spLocks/>
          </p:cNvSpPr>
          <p:nvPr userDrawn="1"/>
        </p:nvSpPr>
        <p:spPr>
          <a:xfrm>
            <a:off x="7876940" y="65277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13871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75D54C9A-7077-4768-82EA-371449D27696}" type="slidenum">
              <a:rPr lang="en-US" smtClean="0"/>
              <a:t>‹#›</a:t>
            </a:fld>
            <a:endParaRPr lang="en-US"/>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88965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 id="2147483669" r:id="rId14"/>
    <p:sldLayoutId id="2147483667" r:id="rId15"/>
    <p:sldLayoutId id="2147483663" r:id="rId16"/>
    <p:sldLayoutId id="2147483665" r:id="rId17"/>
    <p:sldLayoutId id="2147483666" r:id="rId18"/>
    <p:sldLayoutId id="2147483668" r:id="rId19"/>
  </p:sldLayoutIdLst>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FD0F4C9-FAB8-4361-916A-1AD8C73DD691}"/>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Next Gen Terminal Review</a:t>
            </a:r>
          </a:p>
        </p:txBody>
      </p:sp>
      <p:sp>
        <p:nvSpPr>
          <p:cNvPr id="3" name="Text Placeholder 2"/>
          <p:cNvSpPr>
            <a:spLocks noGrp="1"/>
          </p:cNvSpPr>
          <p:nvPr>
            <p:ph type="subTitle" idx="1"/>
          </p:nvPr>
        </p:nvSpPr>
        <p:spPr/>
        <p:txBody>
          <a:bodyPr/>
          <a:lstStyle/>
          <a:p>
            <a:r>
              <a:rPr lang="en-US" dirty="0"/>
              <a:t>7/9/2020</a:t>
            </a:r>
          </a:p>
        </p:txBody>
      </p:sp>
    </p:spTree>
    <p:extLst>
      <p:ext uri="{BB962C8B-B14F-4D97-AF65-F5344CB8AC3E}">
        <p14:creationId xmlns:p14="http://schemas.microsoft.com/office/powerpoint/2010/main" val="226945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03D1-6E08-404F-8D5D-B402F27FBA90}"/>
              </a:ext>
            </a:extLst>
          </p:cNvPr>
          <p:cNvSpPr>
            <a:spLocks noGrp="1"/>
          </p:cNvSpPr>
          <p:nvPr>
            <p:ph type="title"/>
          </p:nvPr>
        </p:nvSpPr>
        <p:spPr/>
        <p:txBody>
          <a:bodyPr/>
          <a:lstStyle/>
          <a:p>
            <a:r>
              <a:rPr lang="en-US" dirty="0"/>
              <a:t>Model Output: Premium Freight (units)</a:t>
            </a:r>
          </a:p>
        </p:txBody>
      </p:sp>
      <p:sp>
        <p:nvSpPr>
          <p:cNvPr id="3" name="Content Placeholder 2">
            <a:extLst>
              <a:ext uri="{FF2B5EF4-FFF2-40B4-BE49-F238E27FC236}">
                <a16:creationId xmlns:a16="http://schemas.microsoft.com/office/drawing/2014/main" id="{FA7A50E6-5830-4958-8C99-EBD2E79868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B2F3BB-5379-4AB2-ADBD-7473C529B8D0}"/>
              </a:ext>
            </a:extLst>
          </p:cNvPr>
          <p:cNvPicPr>
            <a:picLocks noChangeAspect="1"/>
          </p:cNvPicPr>
          <p:nvPr/>
        </p:nvPicPr>
        <p:blipFill>
          <a:blip r:embed="rId2"/>
          <a:stretch>
            <a:fillRect/>
          </a:stretch>
        </p:blipFill>
        <p:spPr>
          <a:xfrm>
            <a:off x="0" y="1685636"/>
            <a:ext cx="12192000" cy="5172364"/>
          </a:xfrm>
          <a:prstGeom prst="rect">
            <a:avLst/>
          </a:prstGeom>
        </p:spPr>
      </p:pic>
    </p:spTree>
    <p:extLst>
      <p:ext uri="{BB962C8B-B14F-4D97-AF65-F5344CB8AC3E}">
        <p14:creationId xmlns:p14="http://schemas.microsoft.com/office/powerpoint/2010/main" val="64293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668D-BCD7-4052-AF00-121686AFF841}"/>
              </a:ext>
            </a:extLst>
          </p:cNvPr>
          <p:cNvSpPr>
            <a:spLocks noGrp="1"/>
          </p:cNvSpPr>
          <p:nvPr>
            <p:ph type="title"/>
          </p:nvPr>
        </p:nvSpPr>
        <p:spPr/>
        <p:txBody>
          <a:bodyPr/>
          <a:lstStyle/>
          <a:p>
            <a:r>
              <a:rPr lang="en-US" dirty="0"/>
              <a:t>Model Output: Total Cost</a:t>
            </a:r>
          </a:p>
        </p:txBody>
      </p:sp>
      <p:sp>
        <p:nvSpPr>
          <p:cNvPr id="3" name="Content Placeholder 2">
            <a:extLst>
              <a:ext uri="{FF2B5EF4-FFF2-40B4-BE49-F238E27FC236}">
                <a16:creationId xmlns:a16="http://schemas.microsoft.com/office/drawing/2014/main" id="{3BF7BE25-8447-4924-A573-32154673C3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EB2A6E9-6889-4999-8AAE-2A236CFF285F}"/>
              </a:ext>
            </a:extLst>
          </p:cNvPr>
          <p:cNvPicPr>
            <a:picLocks noChangeAspect="1"/>
          </p:cNvPicPr>
          <p:nvPr/>
        </p:nvPicPr>
        <p:blipFill>
          <a:blip r:embed="rId2"/>
          <a:stretch>
            <a:fillRect/>
          </a:stretch>
        </p:blipFill>
        <p:spPr>
          <a:xfrm>
            <a:off x="0" y="1519045"/>
            <a:ext cx="12192000" cy="5202429"/>
          </a:xfrm>
          <a:prstGeom prst="rect">
            <a:avLst/>
          </a:prstGeom>
        </p:spPr>
      </p:pic>
    </p:spTree>
    <p:extLst>
      <p:ext uri="{BB962C8B-B14F-4D97-AF65-F5344CB8AC3E}">
        <p14:creationId xmlns:p14="http://schemas.microsoft.com/office/powerpoint/2010/main" val="52900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8C5-CE6A-4F41-BAD1-EBA1DEB17245}"/>
              </a:ext>
            </a:extLst>
          </p:cNvPr>
          <p:cNvSpPr>
            <a:spLocks noGrp="1"/>
          </p:cNvSpPr>
          <p:nvPr>
            <p:ph type="title"/>
          </p:nvPr>
        </p:nvSpPr>
        <p:spPr/>
        <p:txBody>
          <a:bodyPr/>
          <a:lstStyle/>
          <a:p>
            <a:r>
              <a:rPr lang="en-US" dirty="0"/>
              <a:t>Model Output: Boxplot</a:t>
            </a:r>
          </a:p>
        </p:txBody>
      </p:sp>
      <p:sp>
        <p:nvSpPr>
          <p:cNvPr id="3" name="Content Placeholder 2">
            <a:extLst>
              <a:ext uri="{FF2B5EF4-FFF2-40B4-BE49-F238E27FC236}">
                <a16:creationId xmlns:a16="http://schemas.microsoft.com/office/drawing/2014/main" id="{0EE9BE69-E365-4EC2-B4D5-3963B4511B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4E4E64-D368-4EB3-ADD3-2927E9216148}"/>
              </a:ext>
            </a:extLst>
          </p:cNvPr>
          <p:cNvPicPr>
            <a:picLocks noChangeAspect="1"/>
          </p:cNvPicPr>
          <p:nvPr/>
        </p:nvPicPr>
        <p:blipFill>
          <a:blip r:embed="rId2"/>
          <a:stretch>
            <a:fillRect/>
          </a:stretch>
        </p:blipFill>
        <p:spPr>
          <a:xfrm>
            <a:off x="0" y="1823556"/>
            <a:ext cx="12192000" cy="5034444"/>
          </a:xfrm>
          <a:prstGeom prst="rect">
            <a:avLst/>
          </a:prstGeom>
        </p:spPr>
      </p:pic>
    </p:spTree>
    <p:extLst>
      <p:ext uri="{BB962C8B-B14F-4D97-AF65-F5344CB8AC3E}">
        <p14:creationId xmlns:p14="http://schemas.microsoft.com/office/powerpoint/2010/main" val="23100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FC19A59-902C-43AF-908C-5768C11EFB9E}"/>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Questions? Comments? Concerns?</a:t>
            </a:r>
          </a:p>
        </p:txBody>
      </p:sp>
    </p:spTree>
    <p:extLst>
      <p:ext uri="{BB962C8B-B14F-4D97-AF65-F5344CB8AC3E}">
        <p14:creationId xmlns:p14="http://schemas.microsoft.com/office/powerpoint/2010/main" val="381095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CAC53CB-5FB3-4642-BB84-5DDBBC12BF79}"/>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a:extLst>
              <a:ext uri="{FF2B5EF4-FFF2-40B4-BE49-F238E27FC236}">
                <a16:creationId xmlns:a16="http://schemas.microsoft.com/office/drawing/2014/main" id="{63B74FD3-CA62-4DC4-8858-4B3D5BB47818}"/>
              </a:ext>
            </a:extLst>
          </p:cNvPr>
          <p:cNvSpPr>
            <a:spLocks noGrp="1"/>
          </p:cNvSpPr>
          <p:nvPr>
            <p:ph type="ctrTitle"/>
          </p:nvPr>
        </p:nvSpPr>
        <p:spPr>
          <a:xfrm>
            <a:off x="6396041" y="2620874"/>
            <a:ext cx="4853573" cy="1616252"/>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137726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Topics for Discussion</a:t>
            </a:r>
          </a:p>
        </p:txBody>
      </p:sp>
      <p:sp>
        <p:nvSpPr>
          <p:cNvPr id="2" name="Slide Number Placeholder 1"/>
          <p:cNvSpPr>
            <a:spLocks noGrp="1"/>
          </p:cNvSpPr>
          <p:nvPr>
            <p:ph type="sldNum" sz="quarter" idx="11"/>
          </p:nvPr>
        </p:nvSpPr>
        <p:spPr/>
        <p:txBody>
          <a:bodyPr/>
          <a:lstStyle/>
          <a:p>
            <a:fld id="{75D54C9A-7077-4768-82EA-371449D27696}" type="slidenum">
              <a:rPr lang="en-US" smtClean="0"/>
              <a:pPr/>
              <a:t>2</a:t>
            </a:fld>
            <a:endParaRPr lang="en-US"/>
          </a:p>
        </p:txBody>
      </p:sp>
      <p:sp>
        <p:nvSpPr>
          <p:cNvPr id="3" name="Text Placeholder 2"/>
          <p:cNvSpPr>
            <a:spLocks noGrp="1"/>
          </p:cNvSpPr>
          <p:nvPr>
            <p:ph idx="1"/>
          </p:nvPr>
        </p:nvSpPr>
        <p:spPr/>
        <p:txBody>
          <a:bodyPr/>
          <a:lstStyle/>
          <a:p>
            <a:r>
              <a:rPr lang="en-US" dirty="0"/>
              <a:t>Introduction</a:t>
            </a:r>
          </a:p>
          <a:p>
            <a:pPr lvl="1"/>
            <a:r>
              <a:rPr lang="en-US" dirty="0"/>
              <a:t>Problem statement</a:t>
            </a:r>
          </a:p>
          <a:p>
            <a:pPr lvl="1"/>
            <a:r>
              <a:rPr lang="en-US" dirty="0"/>
              <a:t>Review of current business</a:t>
            </a:r>
          </a:p>
          <a:p>
            <a:pPr lvl="1"/>
            <a:r>
              <a:rPr lang="en-US" dirty="0"/>
              <a:t>Enter a simulation based approach</a:t>
            </a:r>
          </a:p>
          <a:p>
            <a:r>
              <a:rPr lang="en-US" dirty="0"/>
              <a:t>Model Review &amp; Assumptions</a:t>
            </a:r>
          </a:p>
          <a:p>
            <a:r>
              <a:rPr lang="en-US" dirty="0"/>
              <a:t>Model Output and Interpretation of Results</a:t>
            </a:r>
          </a:p>
          <a:p>
            <a:pPr lvl="1"/>
            <a:endParaRPr lang="en-US" dirty="0"/>
          </a:p>
          <a:p>
            <a:pPr lvl="1"/>
            <a:endParaRPr lang="en-US" dirty="0"/>
          </a:p>
          <a:p>
            <a:endParaRPr lang="en-US" dirty="0"/>
          </a:p>
        </p:txBody>
      </p:sp>
    </p:spTree>
    <p:extLst>
      <p:ext uri="{BB962C8B-B14F-4D97-AF65-F5344CB8AC3E}">
        <p14:creationId xmlns:p14="http://schemas.microsoft.com/office/powerpoint/2010/main" val="165952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67CE-F6F3-4237-A89C-57D78A88591E}"/>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A15C988-4525-4A77-A7F6-5C8CC5360D06}"/>
              </a:ext>
            </a:extLst>
          </p:cNvPr>
          <p:cNvSpPr>
            <a:spLocks noGrp="1"/>
          </p:cNvSpPr>
          <p:nvPr>
            <p:ph idx="1"/>
          </p:nvPr>
        </p:nvSpPr>
        <p:spPr/>
        <p:txBody>
          <a:bodyPr/>
          <a:lstStyle/>
          <a:p>
            <a:r>
              <a:rPr lang="en-US" dirty="0"/>
              <a:t>Problem statement</a:t>
            </a:r>
          </a:p>
          <a:p>
            <a:pPr lvl="1"/>
            <a:r>
              <a:rPr lang="en-US" dirty="0"/>
              <a:t>Our business is too complex to keep doing what we are doing and expect to become profitable</a:t>
            </a:r>
          </a:p>
          <a:p>
            <a:r>
              <a:rPr lang="en-US" dirty="0"/>
              <a:t>Review of current business</a:t>
            </a:r>
          </a:p>
          <a:p>
            <a:pPr lvl="1"/>
            <a:r>
              <a:rPr lang="en-US" dirty="0"/>
              <a:t>Demand for our products is seldom forecasted and is “lumpy”</a:t>
            </a:r>
          </a:p>
          <a:p>
            <a:pPr lvl="1"/>
            <a:r>
              <a:rPr lang="en-US" dirty="0"/>
              <a:t>Requirements come in frequently for products we do not have stock of</a:t>
            </a:r>
          </a:p>
          <a:p>
            <a:pPr lvl="1"/>
            <a:r>
              <a:rPr lang="en-US" dirty="0"/>
              <a:t>The above forces us to “think outside the box” and find ways to make product available given the commitment communicated to the customer and lengthy product lead times</a:t>
            </a:r>
          </a:p>
          <a:p>
            <a:r>
              <a:rPr lang="en-US" dirty="0"/>
              <a:t>Enter a simulation based approach</a:t>
            </a:r>
          </a:p>
          <a:p>
            <a:pPr lvl="1"/>
            <a:r>
              <a:rPr lang="en-US" dirty="0"/>
              <a:t>In an effort to test multiple, randomly generated, scenarios I teamed up with my old professor</a:t>
            </a:r>
          </a:p>
          <a:p>
            <a:pPr lvl="1"/>
            <a:r>
              <a:rPr lang="en-US" dirty="0"/>
              <a:t>This method allows us to test and review impacts on the organization BEFORE products/processes are rolled out</a:t>
            </a:r>
          </a:p>
        </p:txBody>
      </p:sp>
    </p:spTree>
    <p:extLst>
      <p:ext uri="{BB962C8B-B14F-4D97-AF65-F5344CB8AC3E}">
        <p14:creationId xmlns:p14="http://schemas.microsoft.com/office/powerpoint/2010/main" val="10467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4B8F-81EE-4821-848E-30735F2C08B6}"/>
              </a:ext>
            </a:extLst>
          </p:cNvPr>
          <p:cNvSpPr>
            <a:spLocks noGrp="1"/>
          </p:cNvSpPr>
          <p:nvPr>
            <p:ph type="title"/>
          </p:nvPr>
        </p:nvSpPr>
        <p:spPr/>
        <p:txBody>
          <a:bodyPr>
            <a:normAutofit/>
          </a:bodyPr>
          <a:lstStyle/>
          <a:p>
            <a:r>
              <a:rPr lang="en-US" dirty="0"/>
              <a:t>Model Review &amp; Assumptions</a:t>
            </a:r>
          </a:p>
        </p:txBody>
      </p:sp>
      <p:sp>
        <p:nvSpPr>
          <p:cNvPr id="3" name="Content Placeholder 2">
            <a:extLst>
              <a:ext uri="{FF2B5EF4-FFF2-40B4-BE49-F238E27FC236}">
                <a16:creationId xmlns:a16="http://schemas.microsoft.com/office/drawing/2014/main" id="{13D55B79-DD9E-4A67-A48A-47E9AECFD4DD}"/>
              </a:ext>
            </a:extLst>
          </p:cNvPr>
          <p:cNvSpPr>
            <a:spLocks noGrp="1"/>
          </p:cNvSpPr>
          <p:nvPr>
            <p:ph idx="1"/>
          </p:nvPr>
        </p:nvSpPr>
        <p:spPr/>
        <p:txBody>
          <a:bodyPr>
            <a:normAutofit fontScale="92500" lnSpcReduction="10000"/>
          </a:bodyPr>
          <a:lstStyle/>
          <a:p>
            <a:r>
              <a:rPr lang="en-US" dirty="0"/>
              <a:t>Product at supplier is available in infinite quantities</a:t>
            </a:r>
          </a:p>
          <a:p>
            <a:r>
              <a:rPr lang="en-US" dirty="0"/>
              <a:t>Lead time for all products is 1 “period”</a:t>
            </a:r>
          </a:p>
          <a:p>
            <a:pPr lvl="1"/>
            <a:r>
              <a:rPr lang="en-US" dirty="0"/>
              <a:t>Period is any time frame you want (minutes, hours, weeks, years, etc.) as long as it is consistent</a:t>
            </a:r>
          </a:p>
          <a:p>
            <a:r>
              <a:rPr lang="en-US" dirty="0"/>
              <a:t>Forecast and Demand is normally distributed</a:t>
            </a:r>
          </a:p>
          <a:p>
            <a:r>
              <a:rPr lang="en-US" dirty="0"/>
              <a:t>Different models</a:t>
            </a:r>
          </a:p>
          <a:p>
            <a:pPr marL="914400" lvl="1" indent="-457200">
              <a:buFont typeface="+mj-lt"/>
              <a:buAutoNum type="arabicPeriod"/>
            </a:pPr>
            <a:r>
              <a:rPr lang="en-US" dirty="0"/>
              <a:t>Oversimplified</a:t>
            </a:r>
          </a:p>
          <a:p>
            <a:pPr lvl="2"/>
            <a:r>
              <a:rPr lang="en-US" dirty="0"/>
              <a:t>Terminals are not reworked to meet requirements, they are flown in instead</a:t>
            </a:r>
          </a:p>
          <a:p>
            <a:pPr marL="914400" lvl="1" indent="-457200">
              <a:buFont typeface="+mj-lt"/>
              <a:buAutoNum type="arabicPeriod"/>
            </a:pPr>
            <a:r>
              <a:rPr lang="en-US" dirty="0"/>
              <a:t>Semi-optimal</a:t>
            </a:r>
          </a:p>
          <a:p>
            <a:pPr lvl="2"/>
            <a:r>
              <a:rPr lang="en-US" dirty="0"/>
              <a:t>Terminals are reworked from least-to-most difficult</a:t>
            </a:r>
          </a:p>
          <a:p>
            <a:pPr lvl="2"/>
            <a:r>
              <a:rPr lang="en-US" dirty="0"/>
              <a:t>Components are flown in as required</a:t>
            </a:r>
          </a:p>
          <a:p>
            <a:pPr lvl="2"/>
            <a:r>
              <a:rPr lang="en-US" dirty="0"/>
              <a:t>Constant battle with the system</a:t>
            </a:r>
          </a:p>
          <a:p>
            <a:pPr marL="914400" lvl="1" indent="-457200">
              <a:buFont typeface="+mj-lt"/>
              <a:buAutoNum type="arabicPeriod"/>
            </a:pPr>
            <a:r>
              <a:rPr lang="en-US" dirty="0"/>
              <a:t>Optimal</a:t>
            </a:r>
          </a:p>
          <a:p>
            <a:pPr lvl="2"/>
            <a:r>
              <a:rPr lang="en-US" dirty="0"/>
              <a:t>All annoying aspects about the “Semi-optimal” approach are handled by the system</a:t>
            </a:r>
          </a:p>
          <a:p>
            <a:pPr lvl="2"/>
            <a:r>
              <a:rPr lang="en-US" dirty="0"/>
              <a:t>“Postponement” is fully implemented</a:t>
            </a:r>
          </a:p>
          <a:p>
            <a:pPr lvl="3"/>
            <a:r>
              <a:rPr lang="en-US" dirty="0"/>
              <a:t>APICS Postponement Definition: A product design or supply chain strategy that deliberately delays final differentiation (assembly, production, packaging, tagging, etc.) until the latest possible time in the process. This shifts product differentiation closer to the consumer to reduce anticipatory risk, eliminating excess inventory in the form of finished goods in the supply chain</a:t>
            </a:r>
          </a:p>
        </p:txBody>
      </p:sp>
    </p:spTree>
    <p:extLst>
      <p:ext uri="{BB962C8B-B14F-4D97-AF65-F5344CB8AC3E}">
        <p14:creationId xmlns:p14="http://schemas.microsoft.com/office/powerpoint/2010/main" val="21397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61C-0B41-468C-84A5-0E35A15268CE}"/>
              </a:ext>
            </a:extLst>
          </p:cNvPr>
          <p:cNvSpPr>
            <a:spLocks noGrp="1"/>
          </p:cNvSpPr>
          <p:nvPr>
            <p:ph type="title"/>
          </p:nvPr>
        </p:nvSpPr>
        <p:spPr/>
        <p:txBody>
          <a:bodyPr/>
          <a:lstStyle/>
          <a:p>
            <a:r>
              <a:rPr lang="en-US" dirty="0"/>
              <a:t>Model Outputs and Results</a:t>
            </a:r>
          </a:p>
        </p:txBody>
      </p:sp>
      <p:sp>
        <p:nvSpPr>
          <p:cNvPr id="3" name="Content Placeholder 2">
            <a:extLst>
              <a:ext uri="{FF2B5EF4-FFF2-40B4-BE49-F238E27FC236}">
                <a16:creationId xmlns:a16="http://schemas.microsoft.com/office/drawing/2014/main" id="{CB807A30-3523-494B-BAD6-D023F8D82424}"/>
              </a:ext>
            </a:extLst>
          </p:cNvPr>
          <p:cNvSpPr>
            <a:spLocks noGrp="1"/>
          </p:cNvSpPr>
          <p:nvPr>
            <p:ph idx="1"/>
          </p:nvPr>
        </p:nvSpPr>
        <p:spPr>
          <a:xfrm>
            <a:off x="518679" y="1215566"/>
            <a:ext cx="4939392" cy="5505908"/>
          </a:xfrm>
        </p:spPr>
        <p:txBody>
          <a:bodyPr/>
          <a:lstStyle/>
          <a:p>
            <a:r>
              <a:rPr lang="en-US" dirty="0"/>
              <a:t>Different Models in practice:</a:t>
            </a:r>
          </a:p>
          <a:p>
            <a:pPr marL="457200" indent="-457200">
              <a:buFont typeface="+mj-lt"/>
              <a:buAutoNum type="arabicPeriod"/>
            </a:pPr>
            <a:r>
              <a:rPr lang="en-US" dirty="0"/>
              <a:t>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A</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A8D6C294-88B3-4668-9FF9-3C70DF6A6444}"/>
              </a:ext>
            </a:extLst>
          </p:cNvPr>
          <p:cNvPicPr>
            <a:picLocks noChangeAspect="1"/>
          </p:cNvPicPr>
          <p:nvPr/>
        </p:nvPicPr>
        <p:blipFill>
          <a:blip r:embed="rId2"/>
          <a:stretch>
            <a:fillRect/>
          </a:stretch>
        </p:blipFill>
        <p:spPr>
          <a:xfrm>
            <a:off x="992515" y="3429000"/>
            <a:ext cx="3981450" cy="2781300"/>
          </a:xfrm>
          <a:prstGeom prst="rect">
            <a:avLst/>
          </a:prstGeom>
        </p:spPr>
      </p:pic>
      <p:pic>
        <p:nvPicPr>
          <p:cNvPr id="6" name="Picture 5">
            <a:extLst>
              <a:ext uri="{FF2B5EF4-FFF2-40B4-BE49-F238E27FC236}">
                <a16:creationId xmlns:a16="http://schemas.microsoft.com/office/drawing/2014/main" id="{7FDE2310-38F5-48D0-AB14-6C4F42A45724}"/>
              </a:ext>
            </a:extLst>
          </p:cNvPr>
          <p:cNvPicPr>
            <a:picLocks noChangeAspect="1"/>
          </p:cNvPicPr>
          <p:nvPr/>
        </p:nvPicPr>
        <p:blipFill>
          <a:blip r:embed="rId3"/>
          <a:stretch>
            <a:fillRect/>
          </a:stretch>
        </p:blipFill>
        <p:spPr>
          <a:xfrm>
            <a:off x="987753" y="1673894"/>
            <a:ext cx="3990975" cy="1514475"/>
          </a:xfrm>
          <a:prstGeom prst="rect">
            <a:avLst/>
          </a:prstGeom>
        </p:spPr>
      </p:pic>
      <p:pic>
        <p:nvPicPr>
          <p:cNvPr id="7" name="Picture 6">
            <a:extLst>
              <a:ext uri="{FF2B5EF4-FFF2-40B4-BE49-F238E27FC236}">
                <a16:creationId xmlns:a16="http://schemas.microsoft.com/office/drawing/2014/main" id="{CAFEDD48-2469-48BB-8702-C1FCFFF736F3}"/>
              </a:ext>
            </a:extLst>
          </p:cNvPr>
          <p:cNvPicPr>
            <a:picLocks noChangeAspect="1"/>
          </p:cNvPicPr>
          <p:nvPr/>
        </p:nvPicPr>
        <p:blipFill>
          <a:blip r:embed="rId4"/>
          <a:stretch>
            <a:fillRect/>
          </a:stretch>
        </p:blipFill>
        <p:spPr>
          <a:xfrm>
            <a:off x="5941432" y="1673893"/>
            <a:ext cx="3971925" cy="1933575"/>
          </a:xfrm>
          <a:prstGeom prst="rect">
            <a:avLst/>
          </a:prstGeom>
        </p:spPr>
      </p:pic>
      <p:sp>
        <p:nvSpPr>
          <p:cNvPr id="8" name="Content Placeholder 2">
            <a:extLst>
              <a:ext uri="{FF2B5EF4-FFF2-40B4-BE49-F238E27FC236}">
                <a16:creationId xmlns:a16="http://schemas.microsoft.com/office/drawing/2014/main" id="{2EB0D7AB-5DBB-4578-A258-356072A31F0C}"/>
              </a:ext>
            </a:extLst>
          </p:cNvPr>
          <p:cNvSpPr txBox="1">
            <a:spLocks/>
          </p:cNvSpPr>
          <p:nvPr/>
        </p:nvSpPr>
        <p:spPr>
          <a:xfrm>
            <a:off x="5458070" y="1673893"/>
            <a:ext cx="5370339" cy="4956789"/>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solidFill>
              </a:rPr>
              <a:t>3. </a:t>
            </a: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Demand:</a:t>
            </a:r>
          </a:p>
        </p:txBody>
      </p:sp>
      <p:pic>
        <p:nvPicPr>
          <p:cNvPr id="9" name="Picture 8">
            <a:extLst>
              <a:ext uri="{FF2B5EF4-FFF2-40B4-BE49-F238E27FC236}">
                <a16:creationId xmlns:a16="http://schemas.microsoft.com/office/drawing/2014/main" id="{366BCA1B-E450-4077-881B-700354683820}"/>
              </a:ext>
            </a:extLst>
          </p:cNvPr>
          <p:cNvPicPr>
            <a:picLocks noChangeAspect="1"/>
          </p:cNvPicPr>
          <p:nvPr/>
        </p:nvPicPr>
        <p:blipFill>
          <a:blip r:embed="rId5"/>
          <a:stretch>
            <a:fillRect/>
          </a:stretch>
        </p:blipFill>
        <p:spPr>
          <a:xfrm>
            <a:off x="5941432" y="4369623"/>
            <a:ext cx="5042170" cy="2490606"/>
          </a:xfrm>
          <a:prstGeom prst="rect">
            <a:avLst/>
          </a:prstGeom>
        </p:spPr>
      </p:pic>
    </p:spTree>
    <p:extLst>
      <p:ext uri="{BB962C8B-B14F-4D97-AF65-F5344CB8AC3E}">
        <p14:creationId xmlns:p14="http://schemas.microsoft.com/office/powerpoint/2010/main" val="334622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60F3-3E1D-45AA-9B68-701F5BB08FCA}"/>
              </a:ext>
            </a:extLst>
          </p:cNvPr>
          <p:cNvSpPr>
            <a:spLocks noGrp="1"/>
          </p:cNvSpPr>
          <p:nvPr>
            <p:ph type="title"/>
          </p:nvPr>
        </p:nvSpPr>
        <p:spPr/>
        <p:txBody>
          <a:bodyPr/>
          <a:lstStyle/>
          <a:p>
            <a:r>
              <a:rPr lang="en-US" dirty="0"/>
              <a:t>Model Review: Inventory Value</a:t>
            </a:r>
          </a:p>
        </p:txBody>
      </p:sp>
      <p:sp>
        <p:nvSpPr>
          <p:cNvPr id="3" name="Content Placeholder 2">
            <a:extLst>
              <a:ext uri="{FF2B5EF4-FFF2-40B4-BE49-F238E27FC236}">
                <a16:creationId xmlns:a16="http://schemas.microsoft.com/office/drawing/2014/main" id="{369BEFE7-08B1-48D6-B3CA-6B287ECC1C1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FF933B0-A52C-4A9D-A0AF-06E363BBF078}"/>
              </a:ext>
            </a:extLst>
          </p:cNvPr>
          <p:cNvPicPr>
            <a:picLocks noChangeAspect="1"/>
          </p:cNvPicPr>
          <p:nvPr/>
        </p:nvPicPr>
        <p:blipFill>
          <a:blip r:embed="rId2"/>
          <a:stretch>
            <a:fillRect/>
          </a:stretch>
        </p:blipFill>
        <p:spPr>
          <a:xfrm>
            <a:off x="0" y="1626454"/>
            <a:ext cx="12192000" cy="5231546"/>
          </a:xfrm>
          <a:prstGeom prst="rect">
            <a:avLst/>
          </a:prstGeom>
        </p:spPr>
      </p:pic>
    </p:spTree>
    <p:extLst>
      <p:ext uri="{BB962C8B-B14F-4D97-AF65-F5344CB8AC3E}">
        <p14:creationId xmlns:p14="http://schemas.microsoft.com/office/powerpoint/2010/main" val="410022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A28A-E6F0-49C8-8275-DF359934EFCC}"/>
              </a:ext>
            </a:extLst>
          </p:cNvPr>
          <p:cNvSpPr>
            <a:spLocks noGrp="1"/>
          </p:cNvSpPr>
          <p:nvPr>
            <p:ph type="title"/>
          </p:nvPr>
        </p:nvSpPr>
        <p:spPr/>
        <p:txBody>
          <a:bodyPr/>
          <a:lstStyle/>
          <a:p>
            <a:r>
              <a:rPr lang="en-US" dirty="0"/>
              <a:t>Model Output: Standard Freight (cost)</a:t>
            </a:r>
          </a:p>
        </p:txBody>
      </p:sp>
      <p:sp>
        <p:nvSpPr>
          <p:cNvPr id="3" name="Content Placeholder 2">
            <a:extLst>
              <a:ext uri="{FF2B5EF4-FFF2-40B4-BE49-F238E27FC236}">
                <a16:creationId xmlns:a16="http://schemas.microsoft.com/office/drawing/2014/main" id="{1E0BF4DC-A917-4116-ACBA-CD0A01300E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6701B4-9A27-46BE-B335-DA89188560BB}"/>
              </a:ext>
            </a:extLst>
          </p:cNvPr>
          <p:cNvPicPr>
            <a:picLocks noChangeAspect="1"/>
          </p:cNvPicPr>
          <p:nvPr/>
        </p:nvPicPr>
        <p:blipFill>
          <a:blip r:embed="rId2"/>
          <a:stretch>
            <a:fillRect/>
          </a:stretch>
        </p:blipFill>
        <p:spPr>
          <a:xfrm>
            <a:off x="0" y="1388219"/>
            <a:ext cx="12192000" cy="5160601"/>
          </a:xfrm>
          <a:prstGeom prst="rect">
            <a:avLst/>
          </a:prstGeom>
        </p:spPr>
      </p:pic>
    </p:spTree>
    <p:extLst>
      <p:ext uri="{BB962C8B-B14F-4D97-AF65-F5344CB8AC3E}">
        <p14:creationId xmlns:p14="http://schemas.microsoft.com/office/powerpoint/2010/main" val="35650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C21-647C-4480-AE99-0FDCE45E3541}"/>
              </a:ext>
            </a:extLst>
          </p:cNvPr>
          <p:cNvSpPr>
            <a:spLocks noGrp="1"/>
          </p:cNvSpPr>
          <p:nvPr>
            <p:ph type="title"/>
          </p:nvPr>
        </p:nvSpPr>
        <p:spPr/>
        <p:txBody>
          <a:bodyPr/>
          <a:lstStyle/>
          <a:p>
            <a:r>
              <a:rPr lang="en-US" dirty="0"/>
              <a:t>Model Output: Standard Freight (units)</a:t>
            </a:r>
          </a:p>
        </p:txBody>
      </p:sp>
      <p:sp>
        <p:nvSpPr>
          <p:cNvPr id="3" name="Content Placeholder 2">
            <a:extLst>
              <a:ext uri="{FF2B5EF4-FFF2-40B4-BE49-F238E27FC236}">
                <a16:creationId xmlns:a16="http://schemas.microsoft.com/office/drawing/2014/main" id="{D30C5FE6-B5FE-4BF8-AFBF-7B8D0E718EA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E05C69-4E4D-47EA-8943-3AFD1830E8CD}"/>
              </a:ext>
            </a:extLst>
          </p:cNvPr>
          <p:cNvPicPr>
            <a:picLocks noChangeAspect="1"/>
          </p:cNvPicPr>
          <p:nvPr/>
        </p:nvPicPr>
        <p:blipFill>
          <a:blip r:embed="rId2"/>
          <a:stretch>
            <a:fillRect/>
          </a:stretch>
        </p:blipFill>
        <p:spPr>
          <a:xfrm>
            <a:off x="0" y="1622800"/>
            <a:ext cx="12192000" cy="5235200"/>
          </a:xfrm>
          <a:prstGeom prst="rect">
            <a:avLst/>
          </a:prstGeom>
        </p:spPr>
      </p:pic>
    </p:spTree>
    <p:extLst>
      <p:ext uri="{BB962C8B-B14F-4D97-AF65-F5344CB8AC3E}">
        <p14:creationId xmlns:p14="http://schemas.microsoft.com/office/powerpoint/2010/main" val="354859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4AD6-321A-48DB-91CA-6BD15A63E304}"/>
              </a:ext>
            </a:extLst>
          </p:cNvPr>
          <p:cNvSpPr>
            <a:spLocks noGrp="1"/>
          </p:cNvSpPr>
          <p:nvPr>
            <p:ph type="title"/>
          </p:nvPr>
        </p:nvSpPr>
        <p:spPr/>
        <p:txBody>
          <a:bodyPr/>
          <a:lstStyle/>
          <a:p>
            <a:r>
              <a:rPr lang="en-US" dirty="0"/>
              <a:t>Model Output: Premium Freight (cost)</a:t>
            </a:r>
          </a:p>
        </p:txBody>
      </p:sp>
      <p:sp>
        <p:nvSpPr>
          <p:cNvPr id="3" name="Content Placeholder 2">
            <a:extLst>
              <a:ext uri="{FF2B5EF4-FFF2-40B4-BE49-F238E27FC236}">
                <a16:creationId xmlns:a16="http://schemas.microsoft.com/office/drawing/2014/main" id="{A29E2B7C-B795-4CAA-B8EB-A482E0D563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70EA59-4700-416A-8ECA-F238EB870D02}"/>
              </a:ext>
            </a:extLst>
          </p:cNvPr>
          <p:cNvPicPr>
            <a:picLocks noChangeAspect="1"/>
          </p:cNvPicPr>
          <p:nvPr/>
        </p:nvPicPr>
        <p:blipFill>
          <a:blip r:embed="rId2"/>
          <a:stretch>
            <a:fillRect/>
          </a:stretch>
        </p:blipFill>
        <p:spPr>
          <a:xfrm>
            <a:off x="0" y="1601074"/>
            <a:ext cx="12192000" cy="5256926"/>
          </a:xfrm>
          <a:prstGeom prst="rect">
            <a:avLst/>
          </a:prstGeom>
        </p:spPr>
      </p:pic>
    </p:spTree>
    <p:extLst>
      <p:ext uri="{BB962C8B-B14F-4D97-AF65-F5344CB8AC3E}">
        <p14:creationId xmlns:p14="http://schemas.microsoft.com/office/powerpoint/2010/main" val="1569138361"/>
      </p:ext>
    </p:extLst>
  </p:cSld>
  <p:clrMapOvr>
    <a:masterClrMapping/>
  </p:clrMapOvr>
</p:sld>
</file>

<file path=ppt/theme/theme1.xml><?xml version="1.0" encoding="utf-8"?>
<a:theme xmlns:a="http://schemas.openxmlformats.org/drawingml/2006/main" name="2020 PAR PPT Template">
  <a:themeElements>
    <a:clrScheme name="Custom 4">
      <a:dk1>
        <a:srgbClr val="3F3F3F"/>
      </a:dk1>
      <a:lt1>
        <a:srgbClr val="FFFFFF"/>
      </a:lt1>
      <a:dk2>
        <a:srgbClr val="F2F2F2"/>
      </a:dk2>
      <a:lt2>
        <a:srgbClr val="A5A5A5"/>
      </a:lt2>
      <a:accent1>
        <a:srgbClr val="00194C"/>
      </a:accent1>
      <a:accent2>
        <a:srgbClr val="CC2F75"/>
      </a:accent2>
      <a:accent3>
        <a:srgbClr val="F2F2F2"/>
      </a:accent3>
      <a:accent4>
        <a:srgbClr val="154F97"/>
      </a:accent4>
      <a:accent5>
        <a:srgbClr val="37759F"/>
      </a:accent5>
      <a:accent6>
        <a:srgbClr val="014067"/>
      </a:accent6>
      <a:hlink>
        <a:srgbClr val="CFB38C"/>
      </a:hlink>
      <a:folHlink>
        <a:srgbClr val="86735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F95FB54B1C6945B23797DADA0221C6" ma:contentTypeVersion="14" ma:contentTypeDescription="Create a new document." ma:contentTypeScope="" ma:versionID="8d3843e0c457963f002f4b5a5bee2326">
  <xsd:schema xmlns:xsd="http://www.w3.org/2001/XMLSchema" xmlns:xs="http://www.w3.org/2001/XMLSchema" xmlns:p="http://schemas.microsoft.com/office/2006/metadata/properties" xmlns:ns1="http://schemas.microsoft.com/sharepoint/v3" xmlns:ns3="64cefb42-e3c2-4dc3-b144-1de1c401c1ce" xmlns:ns4="9520cf19-b5d0-4cec-b926-caa658dd91e9" targetNamespace="http://schemas.microsoft.com/office/2006/metadata/properties" ma:root="true" ma:fieldsID="784e33d98d1584d8c6d8715e210251cc" ns1:_="" ns3:_="" ns4:_="">
    <xsd:import namespace="http://schemas.microsoft.com/sharepoint/v3"/>
    <xsd:import namespace="64cefb42-e3c2-4dc3-b144-1de1c401c1ce"/>
    <xsd:import namespace="9520cf19-b5d0-4cec-b926-caa658dd91e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cefb42-e3c2-4dc3-b144-1de1c401c1c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20cf19-b5d0-4cec-b926-caa658dd91e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2732DB0-86B8-4BA3-8628-1E9E330C5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4cefb42-e3c2-4dc3-b144-1de1c401c1ce"/>
    <ds:schemaRef ds:uri="9520cf19-b5d0-4cec-b926-caa658dd9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3825F8-FCB9-4823-A3F0-FD17DA1AA695}">
  <ds:schemaRefs>
    <ds:schemaRef ds:uri="http://schemas.microsoft.com/sharepoint/v3/contenttype/forms"/>
  </ds:schemaRefs>
</ds:datastoreItem>
</file>

<file path=customXml/itemProps3.xml><?xml version="1.0" encoding="utf-8"?>
<ds:datastoreItem xmlns:ds="http://schemas.openxmlformats.org/officeDocument/2006/customXml" ds:itemID="{7D56E10C-9FBE-4513-854F-3A7B11D25156}">
  <ds:schemaRefs>
    <ds:schemaRef ds:uri="http://purl.org/dc/dcmitype/"/>
    <ds:schemaRef ds:uri="http://schemas.microsoft.com/sharepoint/v3"/>
    <ds:schemaRef ds:uri="http://schemas.microsoft.com/office/2006/documentManagement/types"/>
    <ds:schemaRef ds:uri="http://schemas.microsoft.com/office/2006/metadata/properties"/>
    <ds:schemaRef ds:uri="9520cf19-b5d0-4cec-b926-caa658dd91e9"/>
    <ds:schemaRef ds:uri="http://schemas.microsoft.com/office/infopath/2007/PartnerControls"/>
    <ds:schemaRef ds:uri="http://purl.org/dc/terms/"/>
    <ds:schemaRef ds:uri="http://schemas.openxmlformats.org/package/2006/metadata/core-properties"/>
    <ds:schemaRef ds:uri="64cefb42-e3c2-4dc3-b144-1de1c401c1c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2020 PAR PPT Template</Template>
  <TotalTime>1381</TotalTime>
  <Words>390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Gill Sans SemiBold</vt:lpstr>
      <vt:lpstr>2020 PAR PPT Template</vt:lpstr>
      <vt:lpstr>Next Gen Terminal Review</vt:lpstr>
      <vt:lpstr>Topics for Discussion</vt:lpstr>
      <vt:lpstr>Intro</vt:lpstr>
      <vt:lpstr>Model Review &amp; Assumptions</vt:lpstr>
      <vt:lpstr>Model Outputs and Results</vt:lpstr>
      <vt:lpstr>Model Review: Inventory Value</vt:lpstr>
      <vt:lpstr>Model Output: Standard Freight (cost)</vt:lpstr>
      <vt:lpstr>Model Output: Standard Freight (units)</vt:lpstr>
      <vt:lpstr>Model Output: Premium Freight (cost)</vt:lpstr>
      <vt:lpstr>Model Output: Premium Freight (units)</vt:lpstr>
      <vt:lpstr>Model Output: Total Cost</vt:lpstr>
      <vt:lpstr>Model Output: Boxplot</vt:lpstr>
      <vt:lpstr>Questions? Comments? Concerns?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HERE</dc:title>
  <dc:creator>Ryan McGrogan</dc:creator>
  <cp:lastModifiedBy>Karl Schubert - schubekc</cp:lastModifiedBy>
  <cp:revision>5</cp:revision>
  <dcterms:created xsi:type="dcterms:W3CDTF">2016-01-07T21:03:47Z</dcterms:created>
  <dcterms:modified xsi:type="dcterms:W3CDTF">2020-07-02T20:51:44Z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0x0101003EF95FB54B1C6945B23797DADA0221C6</vt:lpwstr>
  </property>
</Properties>
</file>