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4" r:id="rId6"/>
    <p:sldId id="309" r:id="rId7"/>
    <p:sldId id="289" r:id="rId8"/>
    <p:sldId id="290" r:id="rId9"/>
    <p:sldId id="296" r:id="rId10"/>
    <p:sldId id="297" r:id="rId11"/>
    <p:sldId id="298" r:id="rId12"/>
    <p:sldId id="300" r:id="rId13"/>
    <p:sldId id="310" r:id="rId14"/>
    <p:sldId id="307" r:id="rId15"/>
    <p:sldId id="31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9D31F-65AE-4CC9-93DC-F2191C0931E8}" v="457" dt="2021-08-08T00:12:21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50" d="100"/>
          <a:sy n="50" d="100"/>
        </p:scale>
        <p:origin x="1284" y="40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erger, Kati" userId="2130190e-1148-4b19-9142-da0420ab6531" providerId="ADAL" clId="{79D9D31F-65AE-4CC9-93DC-F2191C0931E8}"/>
    <pc:docChg chg="undo redo custSel addSld delSld modSld sldOrd">
      <pc:chgData name="Schuerger, Kati" userId="2130190e-1148-4b19-9142-da0420ab6531" providerId="ADAL" clId="{79D9D31F-65AE-4CC9-93DC-F2191C0931E8}" dt="2021-08-08T00:27:40.832" v="2649" actId="478"/>
      <pc:docMkLst>
        <pc:docMk/>
      </pc:docMkLst>
      <pc:sldChg chg="addSp delSp modSp mod">
        <pc:chgData name="Schuerger, Kati" userId="2130190e-1148-4b19-9142-da0420ab6531" providerId="ADAL" clId="{79D9D31F-65AE-4CC9-93DC-F2191C0931E8}" dt="2021-08-07T20:56:02.639" v="76" actId="1076"/>
        <pc:sldMkLst>
          <pc:docMk/>
          <pc:sldMk cId="2387849042" sldId="256"/>
        </pc:sldMkLst>
        <pc:spChg chg="mod">
          <ac:chgData name="Schuerger, Kati" userId="2130190e-1148-4b19-9142-da0420ab6531" providerId="ADAL" clId="{79D9D31F-65AE-4CC9-93DC-F2191C0931E8}" dt="2021-08-07T20:54:16.481" v="35" actId="20577"/>
          <ac:spMkLst>
            <pc:docMk/>
            <pc:sldMk cId="2387849042" sldId="256"/>
            <ac:spMk id="2" creationId="{C4300AEF-1595-4419-801B-6E36A33BB8CF}"/>
          </ac:spMkLst>
        </pc:spChg>
        <pc:grpChg chg="add del">
          <ac:chgData name="Schuerger, Kati" userId="2130190e-1148-4b19-9142-da0420ab6531" providerId="ADAL" clId="{79D9D31F-65AE-4CC9-93DC-F2191C0931E8}" dt="2021-08-07T20:55:14.616" v="40" actId="478"/>
          <ac:grpSpMkLst>
            <pc:docMk/>
            <pc:sldMk cId="2387849042" sldId="256"/>
            <ac:grpSpMk id="7" creationId="{B95DF07A-CE7E-4D89-9AA0-25F4FFF3B9C7}"/>
          </ac:grpSpMkLst>
        </pc:grpChg>
        <pc:picChg chg="add mod">
          <ac:chgData name="Schuerger, Kati" userId="2130190e-1148-4b19-9142-da0420ab6531" providerId="ADAL" clId="{79D9D31F-65AE-4CC9-93DC-F2191C0931E8}" dt="2021-08-07T20:56:02.639" v="76" actId="1076"/>
          <ac:picMkLst>
            <pc:docMk/>
            <pc:sldMk cId="2387849042" sldId="256"/>
            <ac:picMk id="6" creationId="{F58E60CE-D431-4E16-9F25-84EDA1D16C45}"/>
          </ac:picMkLst>
        </pc:picChg>
        <pc:picChg chg="del">
          <ac:chgData name="Schuerger, Kati" userId="2130190e-1148-4b19-9142-da0420ab6531" providerId="ADAL" clId="{79D9D31F-65AE-4CC9-93DC-F2191C0931E8}" dt="2021-08-07T20:54:19.322" v="36" actId="478"/>
          <ac:picMkLst>
            <pc:docMk/>
            <pc:sldMk cId="2387849042" sldId="256"/>
            <ac:picMk id="10" creationId="{D7D6377A-A12B-4809-B24A-008F2A7B6DE7}"/>
          </ac:picMkLst>
        </pc:picChg>
      </pc:sldChg>
      <pc:sldChg chg="del">
        <pc:chgData name="Schuerger, Kati" userId="2130190e-1148-4b19-9142-da0420ab6531" providerId="ADAL" clId="{79D9D31F-65AE-4CC9-93DC-F2191C0931E8}" dt="2021-08-07T23:42:12.932" v="1856" actId="47"/>
        <pc:sldMkLst>
          <pc:docMk/>
          <pc:sldMk cId="3299715198" sldId="276"/>
        </pc:sldMkLst>
      </pc:sldChg>
      <pc:sldChg chg="del">
        <pc:chgData name="Schuerger, Kati" userId="2130190e-1148-4b19-9142-da0420ab6531" providerId="ADAL" clId="{79D9D31F-65AE-4CC9-93DC-F2191C0931E8}" dt="2021-08-07T23:42:12.932" v="1856" actId="47"/>
        <pc:sldMkLst>
          <pc:docMk/>
          <pc:sldMk cId="822569134" sldId="277"/>
        </pc:sldMkLst>
      </pc:sldChg>
      <pc:sldChg chg="del">
        <pc:chgData name="Schuerger, Kati" userId="2130190e-1148-4b19-9142-da0420ab6531" providerId="ADAL" clId="{79D9D31F-65AE-4CC9-93DC-F2191C0931E8}" dt="2021-08-07T23:42:12.932" v="1856" actId="47"/>
        <pc:sldMkLst>
          <pc:docMk/>
          <pc:sldMk cId="843768125" sldId="278"/>
        </pc:sldMkLst>
      </pc:sldChg>
      <pc:sldChg chg="del">
        <pc:chgData name="Schuerger, Kati" userId="2130190e-1148-4b19-9142-da0420ab6531" providerId="ADAL" clId="{79D9D31F-65AE-4CC9-93DC-F2191C0931E8}" dt="2021-08-07T23:42:04.907" v="1852" actId="47"/>
        <pc:sldMkLst>
          <pc:docMk/>
          <pc:sldMk cId="1212140928" sldId="279"/>
        </pc:sldMkLst>
      </pc:sldChg>
      <pc:sldChg chg="del">
        <pc:chgData name="Schuerger, Kati" userId="2130190e-1148-4b19-9142-da0420ab6531" providerId="ADAL" clId="{79D9D31F-65AE-4CC9-93DC-F2191C0931E8}" dt="2021-08-07T23:42:05.975" v="1853" actId="47"/>
        <pc:sldMkLst>
          <pc:docMk/>
          <pc:sldMk cId="3887579892" sldId="280"/>
        </pc:sldMkLst>
      </pc:sldChg>
      <pc:sldChg chg="del">
        <pc:chgData name="Schuerger, Kati" userId="2130190e-1148-4b19-9142-da0420ab6531" providerId="ADAL" clId="{79D9D31F-65AE-4CC9-93DC-F2191C0931E8}" dt="2021-08-07T23:42:06.700" v="1854" actId="47"/>
        <pc:sldMkLst>
          <pc:docMk/>
          <pc:sldMk cId="875445271" sldId="281"/>
        </pc:sldMkLst>
      </pc:sldChg>
      <pc:sldChg chg="del">
        <pc:chgData name="Schuerger, Kati" userId="2130190e-1148-4b19-9142-da0420ab6531" providerId="ADAL" clId="{79D9D31F-65AE-4CC9-93DC-F2191C0931E8}" dt="2021-08-08T00:27:37.237" v="2648" actId="47"/>
        <pc:sldMkLst>
          <pc:docMk/>
          <pc:sldMk cId="1061713674" sldId="282"/>
        </pc:sldMkLst>
      </pc:sldChg>
      <pc:sldChg chg="del">
        <pc:chgData name="Schuerger, Kati" userId="2130190e-1148-4b19-9142-da0420ab6531" providerId="ADAL" clId="{79D9D31F-65AE-4CC9-93DC-F2191C0931E8}" dt="2021-08-07T23:42:08.604" v="1855" actId="47"/>
        <pc:sldMkLst>
          <pc:docMk/>
          <pc:sldMk cId="727364193" sldId="283"/>
        </pc:sldMkLst>
      </pc:sldChg>
      <pc:sldChg chg="delSp mod">
        <pc:chgData name="Schuerger, Kati" userId="2130190e-1148-4b19-9142-da0420ab6531" providerId="ADAL" clId="{79D9D31F-65AE-4CC9-93DC-F2191C0931E8}" dt="2021-08-08T00:27:40.832" v="2649" actId="478"/>
        <pc:sldMkLst>
          <pc:docMk/>
          <pc:sldMk cId="1923038163" sldId="285"/>
        </pc:sldMkLst>
        <pc:picChg chg="del">
          <ac:chgData name="Schuerger, Kati" userId="2130190e-1148-4b19-9142-da0420ab6531" providerId="ADAL" clId="{79D9D31F-65AE-4CC9-93DC-F2191C0931E8}" dt="2021-08-08T00:27:40.832" v="2649" actId="478"/>
          <ac:picMkLst>
            <pc:docMk/>
            <pc:sldMk cId="1923038163" sldId="285"/>
            <ac:picMk id="6" creationId="{A86744F2-5246-4A0A-B119-35E7FB76A0D8}"/>
          </ac:picMkLst>
        </pc:picChg>
      </pc:sldChg>
      <pc:sldChg chg="del">
        <pc:chgData name="Schuerger, Kati" userId="2130190e-1148-4b19-9142-da0420ab6531" providerId="ADAL" clId="{79D9D31F-65AE-4CC9-93DC-F2191C0931E8}" dt="2021-08-07T23:42:16.029" v="1857" actId="47"/>
        <pc:sldMkLst>
          <pc:docMk/>
          <pc:sldMk cId="2275478364" sldId="287"/>
        </pc:sldMkLst>
      </pc:sldChg>
      <pc:sldChg chg="new del">
        <pc:chgData name="Schuerger, Kati" userId="2130190e-1148-4b19-9142-da0420ab6531" providerId="ADAL" clId="{79D9D31F-65AE-4CC9-93DC-F2191C0931E8}" dt="2021-08-07T21:34:26.461" v="631" actId="2696"/>
        <pc:sldMkLst>
          <pc:docMk/>
          <pc:sldMk cId="999066985" sldId="288"/>
        </pc:sldMkLst>
      </pc:sldChg>
      <pc:sldChg chg="addSp delSp modSp add mod ord">
        <pc:chgData name="Schuerger, Kati" userId="2130190e-1148-4b19-9142-da0420ab6531" providerId="ADAL" clId="{79D9D31F-65AE-4CC9-93DC-F2191C0931E8}" dt="2021-08-07T22:36:40.197" v="870" actId="20577"/>
        <pc:sldMkLst>
          <pc:docMk/>
          <pc:sldMk cId="1731022600" sldId="289"/>
        </pc:sldMkLst>
        <pc:spChg chg="mod">
          <ac:chgData name="Schuerger, Kati" userId="2130190e-1148-4b19-9142-da0420ab6531" providerId="ADAL" clId="{79D9D31F-65AE-4CC9-93DC-F2191C0931E8}" dt="2021-08-07T21:12:27.811" v="283" actId="20577"/>
          <ac:spMkLst>
            <pc:docMk/>
            <pc:sldMk cId="1731022600" sldId="289"/>
            <ac:spMk id="10" creationId="{1A997C66-4ED4-4017-9439-1D07ED31D783}"/>
          </ac:spMkLst>
        </pc:spChg>
        <pc:spChg chg="mod">
          <ac:chgData name="Schuerger, Kati" userId="2130190e-1148-4b19-9142-da0420ab6531" providerId="ADAL" clId="{79D9D31F-65AE-4CC9-93DC-F2191C0931E8}" dt="2021-08-07T22:11:59.441" v="844" actId="1076"/>
          <ac:spMkLst>
            <pc:docMk/>
            <pc:sldMk cId="1731022600" sldId="289"/>
            <ac:spMk id="11" creationId="{4E3F5479-058B-4FA8-92E9-18CAB8CDC5C5}"/>
          </ac:spMkLst>
        </pc:spChg>
        <pc:spChg chg="mod">
          <ac:chgData name="Schuerger, Kati" userId="2130190e-1148-4b19-9142-da0420ab6531" providerId="ADAL" clId="{79D9D31F-65AE-4CC9-93DC-F2191C0931E8}" dt="2021-08-07T21:17:12.215" v="471" actId="20577"/>
          <ac:spMkLst>
            <pc:docMk/>
            <pc:sldMk cId="1731022600" sldId="289"/>
            <ac:spMk id="12" creationId="{690C1A7A-78BB-48B4-B5CE-2B9C34E5E67B}"/>
          </ac:spMkLst>
        </pc:spChg>
        <pc:spChg chg="mod">
          <ac:chgData name="Schuerger, Kati" userId="2130190e-1148-4b19-9142-da0420ab6531" providerId="ADAL" clId="{79D9D31F-65AE-4CC9-93DC-F2191C0931E8}" dt="2021-08-07T22:36:40.197" v="870" actId="20577"/>
          <ac:spMkLst>
            <pc:docMk/>
            <pc:sldMk cId="1731022600" sldId="289"/>
            <ac:spMk id="13" creationId="{53CF038C-66AF-4E81-9068-703EC0088620}"/>
          </ac:spMkLst>
        </pc:spChg>
        <pc:spChg chg="mod">
          <ac:chgData name="Schuerger, Kati" userId="2130190e-1148-4b19-9142-da0420ab6531" providerId="ADAL" clId="{79D9D31F-65AE-4CC9-93DC-F2191C0931E8}" dt="2021-08-07T21:37:42.292" v="676" actId="207"/>
          <ac:spMkLst>
            <pc:docMk/>
            <pc:sldMk cId="1731022600" sldId="289"/>
            <ac:spMk id="15" creationId="{D6E99607-03B7-41E5-AD6F-79DCFC17E713}"/>
          </ac:spMkLst>
        </pc:spChg>
        <pc:spChg chg="mod">
          <ac:chgData name="Schuerger, Kati" userId="2130190e-1148-4b19-9142-da0420ab6531" providerId="ADAL" clId="{79D9D31F-65AE-4CC9-93DC-F2191C0931E8}" dt="2021-08-07T21:14:28.337" v="299" actId="1076"/>
          <ac:spMkLst>
            <pc:docMk/>
            <pc:sldMk cId="1731022600" sldId="289"/>
            <ac:spMk id="22" creationId="{07EEFD79-9F4F-4E94-94F0-8CD35D787759}"/>
          </ac:spMkLst>
        </pc:spChg>
        <pc:spChg chg="mod">
          <ac:chgData name="Schuerger, Kati" userId="2130190e-1148-4b19-9142-da0420ab6531" providerId="ADAL" clId="{79D9D31F-65AE-4CC9-93DC-F2191C0931E8}" dt="2021-08-07T21:14:28.337" v="299" actId="1076"/>
          <ac:spMkLst>
            <pc:docMk/>
            <pc:sldMk cId="1731022600" sldId="289"/>
            <ac:spMk id="23" creationId="{1EA0DC39-43EE-4E75-8303-A6AAAF344A20}"/>
          </ac:spMkLst>
        </pc:spChg>
        <pc:spChg chg="mod">
          <ac:chgData name="Schuerger, Kati" userId="2130190e-1148-4b19-9142-da0420ab6531" providerId="ADAL" clId="{79D9D31F-65AE-4CC9-93DC-F2191C0931E8}" dt="2021-08-07T21:14:28.337" v="299" actId="1076"/>
          <ac:spMkLst>
            <pc:docMk/>
            <pc:sldMk cId="1731022600" sldId="289"/>
            <ac:spMk id="24" creationId="{D8023874-1D0B-4F45-BAF8-7FD883B21079}"/>
          </ac:spMkLst>
        </pc:spChg>
        <pc:spChg chg="mod">
          <ac:chgData name="Schuerger, Kati" userId="2130190e-1148-4b19-9142-da0420ab6531" providerId="ADAL" clId="{79D9D31F-65AE-4CC9-93DC-F2191C0931E8}" dt="2021-08-07T21:14:28.337" v="299" actId="1076"/>
          <ac:spMkLst>
            <pc:docMk/>
            <pc:sldMk cId="1731022600" sldId="289"/>
            <ac:spMk id="25" creationId="{CA85A1E3-5078-4027-BAFF-0C6D14C74A55}"/>
          </ac:spMkLst>
        </pc:spChg>
        <pc:spChg chg="add mod">
          <ac:chgData name="Schuerger, Kati" userId="2130190e-1148-4b19-9142-da0420ab6531" providerId="ADAL" clId="{79D9D31F-65AE-4CC9-93DC-F2191C0931E8}" dt="2021-08-07T21:32:25.287" v="630" actId="1038"/>
          <ac:spMkLst>
            <pc:docMk/>
            <pc:sldMk cId="1731022600" sldId="289"/>
            <ac:spMk id="27" creationId="{EF6B7201-465C-4A66-BB24-368E07FC75EA}"/>
          </ac:spMkLst>
        </pc:spChg>
        <pc:spChg chg="add mod">
          <ac:chgData name="Schuerger, Kati" userId="2130190e-1148-4b19-9142-da0420ab6531" providerId="ADAL" clId="{79D9D31F-65AE-4CC9-93DC-F2191C0931E8}" dt="2021-08-07T21:16:06.632" v="355" actId="1036"/>
          <ac:spMkLst>
            <pc:docMk/>
            <pc:sldMk cId="1731022600" sldId="289"/>
            <ac:spMk id="30" creationId="{023407C2-1D71-4EAF-926C-383671AF2739}"/>
          </ac:spMkLst>
        </pc:spChg>
        <pc:grpChg chg="del">
          <ac:chgData name="Schuerger, Kati" userId="2130190e-1148-4b19-9142-da0420ab6531" providerId="ADAL" clId="{79D9D31F-65AE-4CC9-93DC-F2191C0931E8}" dt="2021-08-07T21:13:41.890" v="293" actId="478"/>
          <ac:grpSpMkLst>
            <pc:docMk/>
            <pc:sldMk cId="1731022600" sldId="289"/>
            <ac:grpSpMk id="16" creationId="{6071F41E-4B08-43F7-BBE7-4A555CA73C1B}"/>
          </ac:grpSpMkLst>
        </pc:grpChg>
        <pc:grpChg chg="mod">
          <ac:chgData name="Schuerger, Kati" userId="2130190e-1148-4b19-9142-da0420ab6531" providerId="ADAL" clId="{79D9D31F-65AE-4CC9-93DC-F2191C0931E8}" dt="2021-08-07T21:14:28.337" v="299" actId="1076"/>
          <ac:grpSpMkLst>
            <pc:docMk/>
            <pc:sldMk cId="1731022600" sldId="289"/>
            <ac:grpSpMk id="21" creationId="{411839F8-FB7F-4D1C-9734-BE03FFF894B2}"/>
          </ac:grpSpMkLst>
        </pc:grpChg>
        <pc:graphicFrameChg chg="del">
          <ac:chgData name="Schuerger, Kati" userId="2130190e-1148-4b19-9142-da0420ab6531" providerId="ADAL" clId="{79D9D31F-65AE-4CC9-93DC-F2191C0931E8}" dt="2021-08-07T21:09:45.086" v="81" actId="478"/>
          <ac:graphicFrameMkLst>
            <pc:docMk/>
            <pc:sldMk cId="1731022600" sldId="289"/>
            <ac:graphicFrameMk id="4" creationId="{8B833BE5-F2DA-4155-B25C-866FA190EFEA}"/>
          </ac:graphicFrameMkLst>
        </pc:graphicFrameChg>
        <pc:picChg chg="add del mod">
          <ac:chgData name="Schuerger, Kati" userId="2130190e-1148-4b19-9142-da0420ab6531" providerId="ADAL" clId="{79D9D31F-65AE-4CC9-93DC-F2191C0931E8}" dt="2021-08-07T21:11:08.520" v="89" actId="478"/>
          <ac:picMkLst>
            <pc:docMk/>
            <pc:sldMk cId="1731022600" sldId="289"/>
            <ac:picMk id="3" creationId="{DE42CAC9-C916-45F4-9202-737BA426CECD}"/>
          </ac:picMkLst>
        </pc:picChg>
        <pc:picChg chg="add mod">
          <ac:chgData name="Schuerger, Kati" userId="2130190e-1148-4b19-9142-da0420ab6531" providerId="ADAL" clId="{79D9D31F-65AE-4CC9-93DC-F2191C0931E8}" dt="2021-08-07T21:32:23.122" v="628" actId="1076"/>
          <ac:picMkLst>
            <pc:docMk/>
            <pc:sldMk cId="1731022600" sldId="289"/>
            <ac:picMk id="6" creationId="{CDE5B2F4-7E0A-4CC1-B4AD-26D4BC3435DC}"/>
          </ac:picMkLst>
        </pc:picChg>
        <pc:picChg chg="add mod ord">
          <ac:chgData name="Schuerger, Kati" userId="2130190e-1148-4b19-9142-da0420ab6531" providerId="ADAL" clId="{79D9D31F-65AE-4CC9-93DC-F2191C0931E8}" dt="2021-08-07T21:14:31.224" v="305" actId="1035"/>
          <ac:picMkLst>
            <pc:docMk/>
            <pc:sldMk cId="1731022600" sldId="289"/>
            <ac:picMk id="26" creationId="{415A444D-AF65-4F5B-A1EF-7E7D312BFA22}"/>
          </ac:picMkLst>
        </pc:picChg>
        <pc:picChg chg="add del">
          <ac:chgData name="Schuerger, Kati" userId="2130190e-1148-4b19-9142-da0420ab6531" providerId="ADAL" clId="{79D9D31F-65AE-4CC9-93DC-F2191C0931E8}" dt="2021-08-07T21:14:59.871" v="311" actId="22"/>
          <ac:picMkLst>
            <pc:docMk/>
            <pc:sldMk cId="1731022600" sldId="289"/>
            <ac:picMk id="29" creationId="{B88794BB-C299-4709-841F-0B8A3110CF99}"/>
          </ac:picMkLst>
        </pc:picChg>
      </pc:sldChg>
      <pc:sldChg chg="addSp delSp modSp add mod modAnim">
        <pc:chgData name="Schuerger, Kati" userId="2130190e-1148-4b19-9142-da0420ab6531" providerId="ADAL" clId="{79D9D31F-65AE-4CC9-93DC-F2191C0931E8}" dt="2021-08-07T22:56:27.575" v="1333" actId="1035"/>
        <pc:sldMkLst>
          <pc:docMk/>
          <pc:sldMk cId="3325992773" sldId="290"/>
        </pc:sldMkLst>
        <pc:spChg chg="add mod">
          <ac:chgData name="Schuerger, Kati" userId="2130190e-1148-4b19-9142-da0420ab6531" providerId="ADAL" clId="{79D9D31F-65AE-4CC9-93DC-F2191C0931E8}" dt="2021-08-07T22:39:04.586" v="899" actId="1582"/>
          <ac:spMkLst>
            <pc:docMk/>
            <pc:sldMk cId="3325992773" sldId="290"/>
            <ac:spMk id="4" creationId="{C0AF47DF-A78D-40AB-B251-BA4C6AC73413}"/>
          </ac:spMkLst>
        </pc:spChg>
        <pc:spChg chg="del">
          <ac:chgData name="Schuerger, Kati" userId="2130190e-1148-4b19-9142-da0420ab6531" providerId="ADAL" clId="{79D9D31F-65AE-4CC9-93DC-F2191C0931E8}" dt="2021-08-07T22:36:11.038" v="857" actId="478"/>
          <ac:spMkLst>
            <pc:docMk/>
            <pc:sldMk cId="3325992773" sldId="290"/>
            <ac:spMk id="10" creationId="{1A997C66-4ED4-4017-9439-1D07ED31D783}"/>
          </ac:spMkLst>
        </pc:spChg>
        <pc:spChg chg="mod">
          <ac:chgData name="Schuerger, Kati" userId="2130190e-1148-4b19-9142-da0420ab6531" providerId="ADAL" clId="{79D9D31F-65AE-4CC9-93DC-F2191C0931E8}" dt="2021-08-07T22:56:27.575" v="1333" actId="1035"/>
          <ac:spMkLst>
            <pc:docMk/>
            <pc:sldMk cId="3325992773" sldId="290"/>
            <ac:spMk id="11" creationId="{4E3F5479-058B-4FA8-92E9-18CAB8CDC5C5}"/>
          </ac:spMkLst>
        </pc:spChg>
        <pc:spChg chg="del">
          <ac:chgData name="Schuerger, Kati" userId="2130190e-1148-4b19-9142-da0420ab6531" providerId="ADAL" clId="{79D9D31F-65AE-4CC9-93DC-F2191C0931E8}" dt="2021-08-07T22:36:11.038" v="857" actId="478"/>
          <ac:spMkLst>
            <pc:docMk/>
            <pc:sldMk cId="3325992773" sldId="290"/>
            <ac:spMk id="12" creationId="{690C1A7A-78BB-48B4-B5CE-2B9C34E5E67B}"/>
          </ac:spMkLst>
        </pc:spChg>
        <pc:spChg chg="del mod">
          <ac:chgData name="Schuerger, Kati" userId="2130190e-1148-4b19-9142-da0420ab6531" providerId="ADAL" clId="{79D9D31F-65AE-4CC9-93DC-F2191C0931E8}" dt="2021-08-07T22:37:04.293" v="874" actId="478"/>
          <ac:spMkLst>
            <pc:docMk/>
            <pc:sldMk cId="3325992773" sldId="290"/>
            <ac:spMk id="13" creationId="{53CF038C-66AF-4E81-9068-703EC0088620}"/>
          </ac:spMkLst>
        </pc:spChg>
        <pc:spChg chg="del">
          <ac:chgData name="Schuerger, Kati" userId="2130190e-1148-4b19-9142-da0420ab6531" providerId="ADAL" clId="{79D9D31F-65AE-4CC9-93DC-F2191C0931E8}" dt="2021-08-07T22:36:11.038" v="857" actId="478"/>
          <ac:spMkLst>
            <pc:docMk/>
            <pc:sldMk cId="3325992773" sldId="290"/>
            <ac:spMk id="15" creationId="{D6E99607-03B7-41E5-AD6F-79DCFC17E713}"/>
          </ac:spMkLst>
        </pc:spChg>
        <pc:spChg chg="mod">
          <ac:chgData name="Schuerger, Kati" userId="2130190e-1148-4b19-9142-da0420ab6531" providerId="ADAL" clId="{79D9D31F-65AE-4CC9-93DC-F2191C0931E8}" dt="2021-08-07T22:36:04.946" v="855" actId="571"/>
          <ac:spMkLst>
            <pc:docMk/>
            <pc:sldMk cId="3325992773" sldId="290"/>
            <ac:spMk id="31" creationId="{C1D80103-E684-4972-8DE4-6F170329AD31}"/>
          </ac:spMkLst>
        </pc:spChg>
        <pc:spChg chg="mod">
          <ac:chgData name="Schuerger, Kati" userId="2130190e-1148-4b19-9142-da0420ab6531" providerId="ADAL" clId="{79D9D31F-65AE-4CC9-93DC-F2191C0931E8}" dt="2021-08-07T22:36:04.946" v="855" actId="571"/>
          <ac:spMkLst>
            <pc:docMk/>
            <pc:sldMk cId="3325992773" sldId="290"/>
            <ac:spMk id="32" creationId="{39FD722F-07B0-427F-A5C4-068B5294F455}"/>
          </ac:spMkLst>
        </pc:spChg>
        <pc:spChg chg="mod">
          <ac:chgData name="Schuerger, Kati" userId="2130190e-1148-4b19-9142-da0420ab6531" providerId="ADAL" clId="{79D9D31F-65AE-4CC9-93DC-F2191C0931E8}" dt="2021-08-07T22:36:04.946" v="855" actId="571"/>
          <ac:spMkLst>
            <pc:docMk/>
            <pc:sldMk cId="3325992773" sldId="290"/>
            <ac:spMk id="33" creationId="{FC9C7C03-6BFE-43A8-8F30-1561BEBFEAA2}"/>
          </ac:spMkLst>
        </pc:spChg>
        <pc:spChg chg="mod">
          <ac:chgData name="Schuerger, Kati" userId="2130190e-1148-4b19-9142-da0420ab6531" providerId="ADAL" clId="{79D9D31F-65AE-4CC9-93DC-F2191C0931E8}" dt="2021-08-07T22:36:04.946" v="855" actId="571"/>
          <ac:spMkLst>
            <pc:docMk/>
            <pc:sldMk cId="3325992773" sldId="290"/>
            <ac:spMk id="34" creationId="{77A727FC-24F4-410F-BC46-BB510ABC7897}"/>
          </ac:spMkLst>
        </pc:spChg>
        <pc:spChg chg="add mod">
          <ac:chgData name="Schuerger, Kati" userId="2130190e-1148-4b19-9142-da0420ab6531" providerId="ADAL" clId="{79D9D31F-65AE-4CC9-93DC-F2191C0931E8}" dt="2021-08-07T22:40:02.470" v="912" actId="113"/>
          <ac:spMkLst>
            <pc:docMk/>
            <pc:sldMk cId="3325992773" sldId="290"/>
            <ac:spMk id="35" creationId="{CC72227E-B8F1-4A43-BC4C-4D6A3A43C967}"/>
          </ac:spMkLst>
        </pc:spChg>
        <pc:spChg chg="add mod">
          <ac:chgData name="Schuerger, Kati" userId="2130190e-1148-4b19-9142-da0420ab6531" providerId="ADAL" clId="{79D9D31F-65AE-4CC9-93DC-F2191C0931E8}" dt="2021-08-07T22:40:05.064" v="913" actId="113"/>
          <ac:spMkLst>
            <pc:docMk/>
            <pc:sldMk cId="3325992773" sldId="290"/>
            <ac:spMk id="36" creationId="{04B12599-D9CD-40A0-A48F-6676F151B7F7}"/>
          </ac:spMkLst>
        </pc:spChg>
        <pc:spChg chg="add mod">
          <ac:chgData name="Schuerger, Kati" userId="2130190e-1148-4b19-9142-da0420ab6531" providerId="ADAL" clId="{79D9D31F-65AE-4CC9-93DC-F2191C0931E8}" dt="2021-08-07T22:39:04.586" v="899" actId="1582"/>
          <ac:spMkLst>
            <pc:docMk/>
            <pc:sldMk cId="3325992773" sldId="290"/>
            <ac:spMk id="37" creationId="{64207F65-7EB1-4DF6-8568-9B16955313CA}"/>
          </ac:spMkLst>
        </pc:spChg>
        <pc:grpChg chg="del">
          <ac:chgData name="Schuerger, Kati" userId="2130190e-1148-4b19-9142-da0420ab6531" providerId="ADAL" clId="{79D9D31F-65AE-4CC9-93DC-F2191C0931E8}" dt="2021-08-07T22:36:11.038" v="857" actId="478"/>
          <ac:grpSpMkLst>
            <pc:docMk/>
            <pc:sldMk cId="3325992773" sldId="290"/>
            <ac:grpSpMk id="21" creationId="{411839F8-FB7F-4D1C-9734-BE03FFF894B2}"/>
          </ac:grpSpMkLst>
        </pc:grpChg>
        <pc:grpChg chg="add del mod">
          <ac:chgData name="Schuerger, Kati" userId="2130190e-1148-4b19-9142-da0420ab6531" providerId="ADAL" clId="{79D9D31F-65AE-4CC9-93DC-F2191C0931E8}" dt="2021-08-07T22:36:06.812" v="856" actId="478"/>
          <ac:grpSpMkLst>
            <pc:docMk/>
            <pc:sldMk cId="3325992773" sldId="290"/>
            <ac:grpSpMk id="29" creationId="{D848DED9-4AAF-44D1-B92B-632ABF838E39}"/>
          </ac:grpSpMkLst>
        </pc:grpChg>
        <pc:picChg chg="add mod">
          <ac:chgData name="Schuerger, Kati" userId="2130190e-1148-4b19-9142-da0420ab6531" providerId="ADAL" clId="{79D9D31F-65AE-4CC9-93DC-F2191C0931E8}" dt="2021-08-07T22:37:16.875" v="876" actId="1076"/>
          <ac:picMkLst>
            <pc:docMk/>
            <pc:sldMk cId="3325992773" sldId="290"/>
            <ac:picMk id="3" creationId="{15C7A7BC-4C0C-403E-A0C9-BBE2380E9742}"/>
          </ac:picMkLst>
        </pc:picChg>
        <pc:picChg chg="del">
          <ac:chgData name="Schuerger, Kati" userId="2130190e-1148-4b19-9142-da0420ab6531" providerId="ADAL" clId="{79D9D31F-65AE-4CC9-93DC-F2191C0931E8}" dt="2021-08-07T21:37:15.332" v="674" actId="478"/>
          <ac:picMkLst>
            <pc:docMk/>
            <pc:sldMk cId="3325992773" sldId="290"/>
            <ac:picMk id="6" creationId="{CDE5B2F4-7E0A-4CC1-B4AD-26D4BC3435DC}"/>
          </ac:picMkLst>
        </pc:picChg>
        <pc:picChg chg="del">
          <ac:chgData name="Schuerger, Kati" userId="2130190e-1148-4b19-9142-da0420ab6531" providerId="ADAL" clId="{79D9D31F-65AE-4CC9-93DC-F2191C0931E8}" dt="2021-08-07T22:36:12.402" v="858" actId="478"/>
          <ac:picMkLst>
            <pc:docMk/>
            <pc:sldMk cId="3325992773" sldId="290"/>
            <ac:picMk id="26" creationId="{415A444D-AF65-4F5B-A1EF-7E7D312BFA22}"/>
          </ac:picMkLst>
        </pc:picChg>
        <pc:picChg chg="add del mod">
          <ac:chgData name="Schuerger, Kati" userId="2130190e-1148-4b19-9142-da0420ab6531" providerId="ADAL" clId="{79D9D31F-65AE-4CC9-93DC-F2191C0931E8}" dt="2021-08-07T22:36:06.812" v="856" actId="478"/>
          <ac:picMkLst>
            <pc:docMk/>
            <pc:sldMk cId="3325992773" sldId="290"/>
            <ac:picMk id="28" creationId="{E22F85B5-2D56-4E83-9009-456C103786AA}"/>
          </ac:picMkLst>
        </pc:picChg>
      </pc:sldChg>
      <pc:sldChg chg="delSp modSp add del mod">
        <pc:chgData name="Schuerger, Kati" userId="2130190e-1148-4b19-9142-da0420ab6531" providerId="ADAL" clId="{79D9D31F-65AE-4CC9-93DC-F2191C0931E8}" dt="2021-08-07T23:03:25.258" v="1405" actId="47"/>
        <pc:sldMkLst>
          <pc:docMk/>
          <pc:sldMk cId="2808646664" sldId="291"/>
        </pc:sldMkLst>
        <pc:spChg chg="del mod">
          <ac:chgData name="Schuerger, Kati" userId="2130190e-1148-4b19-9142-da0420ab6531" providerId="ADAL" clId="{79D9D31F-65AE-4CC9-93DC-F2191C0931E8}" dt="2021-08-07T22:36:58.372" v="871" actId="21"/>
          <ac:spMkLst>
            <pc:docMk/>
            <pc:sldMk cId="2808646664" sldId="291"/>
            <ac:spMk id="10" creationId="{1A997C66-4ED4-4017-9439-1D07ED31D783}"/>
          </ac:spMkLst>
        </pc:spChg>
        <pc:spChg chg="mod">
          <ac:chgData name="Schuerger, Kati" userId="2130190e-1148-4b19-9142-da0420ab6531" providerId="ADAL" clId="{79D9D31F-65AE-4CC9-93DC-F2191C0931E8}" dt="2021-08-07T23:01:13.700" v="1343" actId="20577"/>
          <ac:spMkLst>
            <pc:docMk/>
            <pc:sldMk cId="2808646664" sldId="291"/>
            <ac:spMk id="11" creationId="{4E3F5479-058B-4FA8-92E9-18CAB8CDC5C5}"/>
          </ac:spMkLst>
        </pc:spChg>
        <pc:spChg chg="del mod">
          <ac:chgData name="Schuerger, Kati" userId="2130190e-1148-4b19-9142-da0420ab6531" providerId="ADAL" clId="{79D9D31F-65AE-4CC9-93DC-F2191C0931E8}" dt="2021-08-07T22:36:58.372" v="871" actId="21"/>
          <ac:spMkLst>
            <pc:docMk/>
            <pc:sldMk cId="2808646664" sldId="291"/>
            <ac:spMk id="12" creationId="{690C1A7A-78BB-48B4-B5CE-2B9C34E5E67B}"/>
          </ac:spMkLst>
        </pc:spChg>
      </pc:sldChg>
      <pc:sldChg chg="add del">
        <pc:chgData name="Schuerger, Kati" userId="2130190e-1148-4b19-9142-da0420ab6531" providerId="ADAL" clId="{79D9D31F-65AE-4CC9-93DC-F2191C0931E8}" dt="2021-08-07T23:03:25.258" v="1405" actId="47"/>
        <pc:sldMkLst>
          <pc:docMk/>
          <pc:sldMk cId="97745786" sldId="292"/>
        </pc:sldMkLst>
      </pc:sldChg>
      <pc:sldChg chg="add del">
        <pc:chgData name="Schuerger, Kati" userId="2130190e-1148-4b19-9142-da0420ab6531" providerId="ADAL" clId="{79D9D31F-65AE-4CC9-93DC-F2191C0931E8}" dt="2021-08-07T23:03:25.258" v="1405" actId="47"/>
        <pc:sldMkLst>
          <pc:docMk/>
          <pc:sldMk cId="581707015" sldId="293"/>
        </pc:sldMkLst>
      </pc:sldChg>
      <pc:sldChg chg="addSp delSp modSp add mod ord">
        <pc:chgData name="Schuerger, Kati" userId="2130190e-1148-4b19-9142-da0420ab6531" providerId="ADAL" clId="{79D9D31F-65AE-4CC9-93DC-F2191C0931E8}" dt="2021-08-07T23:13:08.128" v="1517" actId="403"/>
        <pc:sldMkLst>
          <pc:docMk/>
          <pc:sldMk cId="42761482" sldId="294"/>
        </pc:sldMkLst>
        <pc:spChg chg="mod">
          <ac:chgData name="Schuerger, Kati" userId="2130190e-1148-4b19-9142-da0420ab6531" providerId="ADAL" clId="{79D9D31F-65AE-4CC9-93DC-F2191C0931E8}" dt="2021-08-07T23:13:08.128" v="1517" actId="403"/>
          <ac:spMkLst>
            <pc:docMk/>
            <pc:sldMk cId="42761482" sldId="294"/>
            <ac:spMk id="10" creationId="{1A997C66-4ED4-4017-9439-1D07ED31D783}"/>
          </ac:spMkLst>
        </pc:spChg>
        <pc:spChg chg="mod">
          <ac:chgData name="Schuerger, Kati" userId="2130190e-1148-4b19-9142-da0420ab6531" providerId="ADAL" clId="{79D9D31F-65AE-4CC9-93DC-F2191C0931E8}" dt="2021-08-07T22:12:13.915" v="846" actId="113"/>
          <ac:spMkLst>
            <pc:docMk/>
            <pc:sldMk cId="42761482" sldId="294"/>
            <ac:spMk id="11" creationId="{4E3F5479-058B-4FA8-92E9-18CAB8CDC5C5}"/>
          </ac:spMkLst>
        </pc:spChg>
        <pc:spChg chg="mod">
          <ac:chgData name="Schuerger, Kati" userId="2130190e-1148-4b19-9142-da0420ab6531" providerId="ADAL" clId="{79D9D31F-65AE-4CC9-93DC-F2191C0931E8}" dt="2021-08-07T23:13:08.128" v="1517" actId="403"/>
          <ac:spMkLst>
            <pc:docMk/>
            <pc:sldMk cId="42761482" sldId="294"/>
            <ac:spMk id="12" creationId="{690C1A7A-78BB-48B4-B5CE-2B9C34E5E67B}"/>
          </ac:spMkLst>
        </pc:spChg>
        <pc:spChg chg="del mod">
          <ac:chgData name="Schuerger, Kati" userId="2130190e-1148-4b19-9142-da0420ab6531" providerId="ADAL" clId="{79D9D31F-65AE-4CC9-93DC-F2191C0931E8}" dt="2021-08-07T22:10:03.858" v="828" actId="478"/>
          <ac:spMkLst>
            <pc:docMk/>
            <pc:sldMk cId="42761482" sldId="294"/>
            <ac:spMk id="13" creationId="{53CF038C-66AF-4E81-9068-703EC0088620}"/>
          </ac:spMkLst>
        </pc:spChg>
        <pc:spChg chg="del mod">
          <ac:chgData name="Schuerger, Kati" userId="2130190e-1148-4b19-9142-da0420ab6531" providerId="ADAL" clId="{79D9D31F-65AE-4CC9-93DC-F2191C0931E8}" dt="2021-08-07T22:11:15.323" v="832" actId="478"/>
          <ac:spMkLst>
            <pc:docMk/>
            <pc:sldMk cId="42761482" sldId="294"/>
            <ac:spMk id="15" creationId="{D6E99607-03B7-41E5-AD6F-79DCFC17E713}"/>
          </ac:spMkLst>
        </pc:spChg>
        <pc:spChg chg="mod">
          <ac:chgData name="Schuerger, Kati" userId="2130190e-1148-4b19-9142-da0420ab6531" providerId="ADAL" clId="{79D9D31F-65AE-4CC9-93DC-F2191C0931E8}" dt="2021-08-07T22:08:28.788" v="772" actId="1076"/>
          <ac:spMkLst>
            <pc:docMk/>
            <pc:sldMk cId="42761482" sldId="294"/>
            <ac:spMk id="22" creationId="{07EEFD79-9F4F-4E94-94F0-8CD35D787759}"/>
          </ac:spMkLst>
        </pc:spChg>
        <pc:spChg chg="mod">
          <ac:chgData name="Schuerger, Kati" userId="2130190e-1148-4b19-9142-da0420ab6531" providerId="ADAL" clId="{79D9D31F-65AE-4CC9-93DC-F2191C0931E8}" dt="2021-08-07T22:08:28.788" v="772" actId="1076"/>
          <ac:spMkLst>
            <pc:docMk/>
            <pc:sldMk cId="42761482" sldId="294"/>
            <ac:spMk id="23" creationId="{1EA0DC39-43EE-4E75-8303-A6AAAF344A20}"/>
          </ac:spMkLst>
        </pc:spChg>
        <pc:spChg chg="mod">
          <ac:chgData name="Schuerger, Kati" userId="2130190e-1148-4b19-9142-da0420ab6531" providerId="ADAL" clId="{79D9D31F-65AE-4CC9-93DC-F2191C0931E8}" dt="2021-08-07T22:08:28.788" v="772" actId="1076"/>
          <ac:spMkLst>
            <pc:docMk/>
            <pc:sldMk cId="42761482" sldId="294"/>
            <ac:spMk id="24" creationId="{D8023874-1D0B-4F45-BAF8-7FD883B21079}"/>
          </ac:spMkLst>
        </pc:spChg>
        <pc:spChg chg="mod">
          <ac:chgData name="Schuerger, Kati" userId="2130190e-1148-4b19-9142-da0420ab6531" providerId="ADAL" clId="{79D9D31F-65AE-4CC9-93DC-F2191C0931E8}" dt="2021-08-07T22:08:28.788" v="772" actId="1076"/>
          <ac:spMkLst>
            <pc:docMk/>
            <pc:sldMk cId="42761482" sldId="294"/>
            <ac:spMk id="25" creationId="{CA85A1E3-5078-4027-BAFF-0C6D14C74A55}"/>
          </ac:spMkLst>
        </pc:spChg>
        <pc:grpChg chg="del mod">
          <ac:chgData name="Schuerger, Kati" userId="2130190e-1148-4b19-9142-da0420ab6531" providerId="ADAL" clId="{79D9D31F-65AE-4CC9-93DC-F2191C0931E8}" dt="2021-08-07T22:11:16.058" v="833" actId="478"/>
          <ac:grpSpMkLst>
            <pc:docMk/>
            <pc:sldMk cId="42761482" sldId="294"/>
            <ac:grpSpMk id="21" creationId="{411839F8-FB7F-4D1C-9734-BE03FFF894B2}"/>
          </ac:grpSpMkLst>
        </pc:grpChg>
        <pc:picChg chg="add mod ord">
          <ac:chgData name="Schuerger, Kati" userId="2130190e-1148-4b19-9142-da0420ab6531" providerId="ADAL" clId="{79D9D31F-65AE-4CC9-93DC-F2191C0931E8}" dt="2021-08-07T22:12:54.011" v="850" actId="1076"/>
          <ac:picMkLst>
            <pc:docMk/>
            <pc:sldMk cId="42761482" sldId="294"/>
            <ac:picMk id="3" creationId="{C2AEEEEC-E706-41A2-B18F-B6DD0FA6260C}"/>
          </ac:picMkLst>
        </pc:picChg>
        <pc:picChg chg="add mod">
          <ac:chgData name="Schuerger, Kati" userId="2130190e-1148-4b19-9142-da0420ab6531" providerId="ADAL" clId="{79D9D31F-65AE-4CC9-93DC-F2191C0931E8}" dt="2021-08-07T22:12:54.011" v="850" actId="1076"/>
          <ac:picMkLst>
            <pc:docMk/>
            <pc:sldMk cId="42761482" sldId="294"/>
            <ac:picMk id="20" creationId="{51E415A3-3156-4B23-96B1-E94A63B082D1}"/>
          </ac:picMkLst>
        </pc:picChg>
        <pc:picChg chg="del mod">
          <ac:chgData name="Schuerger, Kati" userId="2130190e-1148-4b19-9142-da0420ab6531" providerId="ADAL" clId="{79D9D31F-65AE-4CC9-93DC-F2191C0931E8}" dt="2021-08-07T22:10:03.858" v="828" actId="478"/>
          <ac:picMkLst>
            <pc:docMk/>
            <pc:sldMk cId="42761482" sldId="294"/>
            <ac:picMk id="26" creationId="{415A444D-AF65-4F5B-A1EF-7E7D312BFA22}"/>
          </ac:picMkLst>
        </pc:picChg>
      </pc:sldChg>
      <pc:sldChg chg="addSp delSp modSp add del mod delAnim">
        <pc:chgData name="Schuerger, Kati" userId="2130190e-1148-4b19-9142-da0420ab6531" providerId="ADAL" clId="{79D9D31F-65AE-4CC9-93DC-F2191C0931E8}" dt="2021-08-07T23:03:09.472" v="1404" actId="47"/>
        <pc:sldMkLst>
          <pc:docMk/>
          <pc:sldMk cId="3105386340" sldId="295"/>
        </pc:sldMkLst>
        <pc:spChg chg="del">
          <ac:chgData name="Schuerger, Kati" userId="2130190e-1148-4b19-9142-da0420ab6531" providerId="ADAL" clId="{79D9D31F-65AE-4CC9-93DC-F2191C0931E8}" dt="2021-08-07T22:46:53.229" v="916" actId="478"/>
          <ac:spMkLst>
            <pc:docMk/>
            <pc:sldMk cId="3105386340" sldId="295"/>
            <ac:spMk id="4" creationId="{C0AF47DF-A78D-40AB-B251-BA4C6AC73413}"/>
          </ac:spMkLst>
        </pc:spChg>
        <pc:spChg chg="mod">
          <ac:chgData name="Schuerger, Kati" userId="2130190e-1148-4b19-9142-da0420ab6531" providerId="ADAL" clId="{79D9D31F-65AE-4CC9-93DC-F2191C0931E8}" dt="2021-08-07T22:56:36.206" v="1334" actId="1036"/>
          <ac:spMkLst>
            <pc:docMk/>
            <pc:sldMk cId="3105386340" sldId="295"/>
            <ac:spMk id="11" creationId="{4E3F5479-058B-4FA8-92E9-18CAB8CDC5C5}"/>
          </ac:spMkLst>
        </pc:spChg>
        <pc:spChg chg="add del mod">
          <ac:chgData name="Schuerger, Kati" userId="2130190e-1148-4b19-9142-da0420ab6531" providerId="ADAL" clId="{79D9D31F-65AE-4CC9-93DC-F2191C0931E8}" dt="2021-08-07T22:52:47.865" v="935"/>
          <ac:spMkLst>
            <pc:docMk/>
            <pc:sldMk cId="3105386340" sldId="295"/>
            <ac:spMk id="15" creationId="{1449F9CE-ACD1-4A72-BF12-5AE398052FE0}"/>
          </ac:spMkLst>
        </pc:spChg>
        <pc:spChg chg="del mod">
          <ac:chgData name="Schuerger, Kati" userId="2130190e-1148-4b19-9142-da0420ab6531" providerId="ADAL" clId="{79D9D31F-65AE-4CC9-93DC-F2191C0931E8}" dt="2021-08-07T23:02:06.814" v="1370" actId="21"/>
          <ac:spMkLst>
            <pc:docMk/>
            <pc:sldMk cId="3105386340" sldId="295"/>
            <ac:spMk id="35" creationId="{CC72227E-B8F1-4A43-BC4C-4D6A3A43C967}"/>
          </ac:spMkLst>
        </pc:spChg>
        <pc:spChg chg="del">
          <ac:chgData name="Schuerger, Kati" userId="2130190e-1148-4b19-9142-da0420ab6531" providerId="ADAL" clId="{79D9D31F-65AE-4CC9-93DC-F2191C0931E8}" dt="2021-08-07T22:53:01.856" v="940" actId="478"/>
          <ac:spMkLst>
            <pc:docMk/>
            <pc:sldMk cId="3105386340" sldId="295"/>
            <ac:spMk id="36" creationId="{04B12599-D9CD-40A0-A48F-6676F151B7F7}"/>
          </ac:spMkLst>
        </pc:spChg>
        <pc:spChg chg="del">
          <ac:chgData name="Schuerger, Kati" userId="2130190e-1148-4b19-9142-da0420ab6531" providerId="ADAL" clId="{79D9D31F-65AE-4CC9-93DC-F2191C0931E8}" dt="2021-08-07T22:46:53.229" v="916" actId="478"/>
          <ac:spMkLst>
            <pc:docMk/>
            <pc:sldMk cId="3105386340" sldId="295"/>
            <ac:spMk id="37" creationId="{64207F65-7EB1-4DF6-8568-9B16955313CA}"/>
          </ac:spMkLst>
        </pc:spChg>
        <pc:picChg chg="del">
          <ac:chgData name="Schuerger, Kati" userId="2130190e-1148-4b19-9142-da0420ab6531" providerId="ADAL" clId="{79D9D31F-65AE-4CC9-93DC-F2191C0931E8}" dt="2021-08-07T22:46:50.389" v="915" actId="478"/>
          <ac:picMkLst>
            <pc:docMk/>
            <pc:sldMk cId="3105386340" sldId="295"/>
            <ac:picMk id="3" creationId="{15C7A7BC-4C0C-403E-A0C9-BBE2380E9742}"/>
          </ac:picMkLst>
        </pc:picChg>
        <pc:picChg chg="add del mod">
          <ac:chgData name="Schuerger, Kati" userId="2130190e-1148-4b19-9142-da0420ab6531" providerId="ADAL" clId="{79D9D31F-65AE-4CC9-93DC-F2191C0931E8}" dt="2021-08-07T22:50:21.913" v="933" actId="478"/>
          <ac:picMkLst>
            <pc:docMk/>
            <pc:sldMk cId="3105386340" sldId="295"/>
            <ac:picMk id="5" creationId="{669FAA6F-62D5-4EC7-AECC-5D93AE8CF971}"/>
          </ac:picMkLst>
        </pc:picChg>
        <pc:picChg chg="add del mod">
          <ac:chgData name="Schuerger, Kati" userId="2130190e-1148-4b19-9142-da0420ab6531" providerId="ADAL" clId="{79D9D31F-65AE-4CC9-93DC-F2191C0931E8}" dt="2021-08-07T23:02:06.814" v="1370" actId="21"/>
          <ac:picMkLst>
            <pc:docMk/>
            <pc:sldMk cId="3105386340" sldId="295"/>
            <ac:picMk id="9" creationId="{EA02DEA6-84AE-4423-AFAD-2F2F5B97F110}"/>
          </ac:picMkLst>
        </pc:picChg>
      </pc:sldChg>
      <pc:sldChg chg="addSp delSp modSp add mod delAnim">
        <pc:chgData name="Schuerger, Kati" userId="2130190e-1148-4b19-9142-da0420ab6531" providerId="ADAL" clId="{79D9D31F-65AE-4CC9-93DC-F2191C0931E8}" dt="2021-08-07T23:03:06.256" v="1403" actId="1076"/>
        <pc:sldMkLst>
          <pc:docMk/>
          <pc:sldMk cId="1358624584" sldId="296"/>
        </pc:sldMkLst>
        <pc:spChg chg="del">
          <ac:chgData name="Schuerger, Kati" userId="2130190e-1148-4b19-9142-da0420ab6531" providerId="ADAL" clId="{79D9D31F-65AE-4CC9-93DC-F2191C0931E8}" dt="2021-08-07T23:01:50.125" v="1364" actId="478"/>
          <ac:spMkLst>
            <pc:docMk/>
            <pc:sldMk cId="1358624584" sldId="296"/>
            <ac:spMk id="4" creationId="{C0AF47DF-A78D-40AB-B251-BA4C6AC73413}"/>
          </ac:spMkLst>
        </pc:spChg>
        <pc:spChg chg="mod">
          <ac:chgData name="Schuerger, Kati" userId="2130190e-1148-4b19-9142-da0420ab6531" providerId="ADAL" clId="{79D9D31F-65AE-4CC9-93DC-F2191C0931E8}" dt="2021-08-07T23:01:42.636" v="1363" actId="20577"/>
          <ac:spMkLst>
            <pc:docMk/>
            <pc:sldMk cId="1358624584" sldId="296"/>
            <ac:spMk id="11" creationId="{4E3F5479-058B-4FA8-92E9-18CAB8CDC5C5}"/>
          </ac:spMkLst>
        </pc:spChg>
        <pc:spChg chg="add mod">
          <ac:chgData name="Schuerger, Kati" userId="2130190e-1148-4b19-9142-da0420ab6531" providerId="ADAL" clId="{79D9D31F-65AE-4CC9-93DC-F2191C0931E8}" dt="2021-08-07T23:03:06.256" v="1403" actId="1076"/>
          <ac:spMkLst>
            <pc:docMk/>
            <pc:sldMk cId="1358624584" sldId="296"/>
            <ac:spMk id="13" creationId="{7805968F-21E4-48A9-95D1-6580CA00AED1}"/>
          </ac:spMkLst>
        </pc:spChg>
        <pc:spChg chg="del mod">
          <ac:chgData name="Schuerger, Kati" userId="2130190e-1148-4b19-9142-da0420ab6531" providerId="ADAL" clId="{79D9D31F-65AE-4CC9-93DC-F2191C0931E8}" dt="2021-08-07T23:01:55.667" v="1366" actId="478"/>
          <ac:spMkLst>
            <pc:docMk/>
            <pc:sldMk cId="1358624584" sldId="296"/>
            <ac:spMk id="35" creationId="{CC72227E-B8F1-4A43-BC4C-4D6A3A43C967}"/>
          </ac:spMkLst>
        </pc:spChg>
        <pc:spChg chg="add del">
          <ac:chgData name="Schuerger, Kati" userId="2130190e-1148-4b19-9142-da0420ab6531" providerId="ADAL" clId="{79D9D31F-65AE-4CC9-93DC-F2191C0931E8}" dt="2021-08-07T23:02:02.885" v="1369" actId="478"/>
          <ac:spMkLst>
            <pc:docMk/>
            <pc:sldMk cId="1358624584" sldId="296"/>
            <ac:spMk id="36" creationId="{04B12599-D9CD-40A0-A48F-6676F151B7F7}"/>
          </ac:spMkLst>
        </pc:spChg>
        <pc:spChg chg="del">
          <ac:chgData name="Schuerger, Kati" userId="2130190e-1148-4b19-9142-da0420ab6531" providerId="ADAL" clId="{79D9D31F-65AE-4CC9-93DC-F2191C0931E8}" dt="2021-08-07T23:01:50.125" v="1364" actId="478"/>
          <ac:spMkLst>
            <pc:docMk/>
            <pc:sldMk cId="1358624584" sldId="296"/>
            <ac:spMk id="37" creationId="{64207F65-7EB1-4DF6-8568-9B16955313CA}"/>
          </ac:spMkLst>
        </pc:spChg>
        <pc:picChg chg="del">
          <ac:chgData name="Schuerger, Kati" userId="2130190e-1148-4b19-9142-da0420ab6531" providerId="ADAL" clId="{79D9D31F-65AE-4CC9-93DC-F2191C0931E8}" dt="2021-08-07T23:01:50.125" v="1364" actId="478"/>
          <ac:picMkLst>
            <pc:docMk/>
            <pc:sldMk cId="1358624584" sldId="296"/>
            <ac:picMk id="3" creationId="{15C7A7BC-4C0C-403E-A0C9-BBE2380E9742}"/>
          </ac:picMkLst>
        </pc:picChg>
        <pc:picChg chg="add mod">
          <ac:chgData name="Schuerger, Kati" userId="2130190e-1148-4b19-9142-da0420ab6531" providerId="ADAL" clId="{79D9D31F-65AE-4CC9-93DC-F2191C0931E8}" dt="2021-08-07T23:03:03.611" v="1402" actId="1037"/>
          <ac:picMkLst>
            <pc:docMk/>
            <pc:sldMk cId="1358624584" sldId="296"/>
            <ac:picMk id="15" creationId="{B437990E-4069-4AD2-B398-FFFED2621981}"/>
          </ac:picMkLst>
        </pc:picChg>
      </pc:sldChg>
      <pc:sldChg chg="addSp delSp modSp add mod ord delAnim">
        <pc:chgData name="Schuerger, Kati" userId="2130190e-1148-4b19-9142-da0420ab6531" providerId="ADAL" clId="{79D9D31F-65AE-4CC9-93DC-F2191C0931E8}" dt="2021-08-07T23:13:37.003" v="1524" actId="1076"/>
        <pc:sldMkLst>
          <pc:docMk/>
          <pc:sldMk cId="3558641701" sldId="297"/>
        </pc:sldMkLst>
        <pc:spChg chg="add mod">
          <ac:chgData name="Schuerger, Kati" userId="2130190e-1148-4b19-9142-da0420ab6531" providerId="ADAL" clId="{79D9D31F-65AE-4CC9-93DC-F2191C0931E8}" dt="2021-08-07T23:13:37.003" v="1524" actId="1076"/>
          <ac:spMkLst>
            <pc:docMk/>
            <pc:sldMk cId="3558641701" sldId="297"/>
            <ac:spMk id="2" creationId="{F81DA3F6-7C76-4180-850B-4DC8A04F17C8}"/>
          </ac:spMkLst>
        </pc:spChg>
        <pc:spChg chg="del">
          <ac:chgData name="Schuerger, Kati" userId="2130190e-1148-4b19-9142-da0420ab6531" providerId="ADAL" clId="{79D9D31F-65AE-4CC9-93DC-F2191C0931E8}" dt="2021-08-07T23:03:43.259" v="1409" actId="478"/>
          <ac:spMkLst>
            <pc:docMk/>
            <pc:sldMk cId="3558641701" sldId="297"/>
            <ac:spMk id="4" creationId="{C0AF47DF-A78D-40AB-B251-BA4C6AC73413}"/>
          </ac:spMkLst>
        </pc:spChg>
        <pc:spChg chg="mod">
          <ac:chgData name="Schuerger, Kati" userId="2130190e-1148-4b19-9142-da0420ab6531" providerId="ADAL" clId="{79D9D31F-65AE-4CC9-93DC-F2191C0931E8}" dt="2021-08-07T23:12:40.372" v="1510" actId="20577"/>
          <ac:spMkLst>
            <pc:docMk/>
            <pc:sldMk cId="3558641701" sldId="297"/>
            <ac:spMk id="11" creationId="{4E3F5479-058B-4FA8-92E9-18CAB8CDC5C5}"/>
          </ac:spMkLst>
        </pc:spChg>
        <pc:spChg chg="del">
          <ac:chgData name="Schuerger, Kati" userId="2130190e-1148-4b19-9142-da0420ab6531" providerId="ADAL" clId="{79D9D31F-65AE-4CC9-93DC-F2191C0931E8}" dt="2021-08-07T23:03:43.259" v="1409" actId="478"/>
          <ac:spMkLst>
            <pc:docMk/>
            <pc:sldMk cId="3558641701" sldId="297"/>
            <ac:spMk id="35" creationId="{CC72227E-B8F1-4A43-BC4C-4D6A3A43C967}"/>
          </ac:spMkLst>
        </pc:spChg>
        <pc:spChg chg="del">
          <ac:chgData name="Schuerger, Kati" userId="2130190e-1148-4b19-9142-da0420ab6531" providerId="ADAL" clId="{79D9D31F-65AE-4CC9-93DC-F2191C0931E8}" dt="2021-08-07T23:03:43.259" v="1409" actId="478"/>
          <ac:spMkLst>
            <pc:docMk/>
            <pc:sldMk cId="3558641701" sldId="297"/>
            <ac:spMk id="36" creationId="{04B12599-D9CD-40A0-A48F-6676F151B7F7}"/>
          </ac:spMkLst>
        </pc:spChg>
        <pc:spChg chg="del">
          <ac:chgData name="Schuerger, Kati" userId="2130190e-1148-4b19-9142-da0420ab6531" providerId="ADAL" clId="{79D9D31F-65AE-4CC9-93DC-F2191C0931E8}" dt="2021-08-07T23:03:43.259" v="1409" actId="478"/>
          <ac:spMkLst>
            <pc:docMk/>
            <pc:sldMk cId="3558641701" sldId="297"/>
            <ac:spMk id="37" creationId="{64207F65-7EB1-4DF6-8568-9B16955313CA}"/>
          </ac:spMkLst>
        </pc:spChg>
        <pc:picChg chg="del">
          <ac:chgData name="Schuerger, Kati" userId="2130190e-1148-4b19-9142-da0420ab6531" providerId="ADAL" clId="{79D9D31F-65AE-4CC9-93DC-F2191C0931E8}" dt="2021-08-07T23:03:43.259" v="1409" actId="478"/>
          <ac:picMkLst>
            <pc:docMk/>
            <pc:sldMk cId="3558641701" sldId="297"/>
            <ac:picMk id="3" creationId="{15C7A7BC-4C0C-403E-A0C9-BBE2380E9742}"/>
          </ac:picMkLst>
        </pc:picChg>
      </pc:sldChg>
      <pc:sldChg chg="addSp delSp modSp add mod">
        <pc:chgData name="Schuerger, Kati" userId="2130190e-1148-4b19-9142-da0420ab6531" providerId="ADAL" clId="{79D9D31F-65AE-4CC9-93DC-F2191C0931E8}" dt="2021-08-07T23:23:45.080" v="1778" actId="20577"/>
        <pc:sldMkLst>
          <pc:docMk/>
          <pc:sldMk cId="863554723" sldId="298"/>
        </pc:sldMkLst>
        <pc:spChg chg="add del mod">
          <ac:chgData name="Schuerger, Kati" userId="2130190e-1148-4b19-9142-da0420ab6531" providerId="ADAL" clId="{79D9D31F-65AE-4CC9-93DC-F2191C0931E8}" dt="2021-08-07T23:22:43.737" v="1586" actId="478"/>
          <ac:spMkLst>
            <pc:docMk/>
            <pc:sldMk cId="863554723" sldId="298"/>
            <ac:spMk id="4" creationId="{E0EF1415-40BC-4486-95DD-738A30403696}"/>
          </ac:spMkLst>
        </pc:spChg>
        <pc:spChg chg="mod">
          <ac:chgData name="Schuerger, Kati" userId="2130190e-1148-4b19-9142-da0420ab6531" providerId="ADAL" clId="{79D9D31F-65AE-4CC9-93DC-F2191C0931E8}" dt="2021-08-07T23:20:29.097" v="1543" actId="20577"/>
          <ac:spMkLst>
            <pc:docMk/>
            <pc:sldMk cId="863554723" sldId="298"/>
            <ac:spMk id="11" creationId="{4E3F5479-058B-4FA8-92E9-18CAB8CDC5C5}"/>
          </ac:spMkLst>
        </pc:spChg>
        <pc:spChg chg="add mod">
          <ac:chgData name="Schuerger, Kati" userId="2130190e-1148-4b19-9142-da0420ab6531" providerId="ADAL" clId="{79D9D31F-65AE-4CC9-93DC-F2191C0931E8}" dt="2021-08-07T23:23:45.080" v="1778" actId="20577"/>
          <ac:spMkLst>
            <pc:docMk/>
            <pc:sldMk cId="863554723" sldId="298"/>
            <ac:spMk id="12" creationId="{D26EC9A5-4F97-4F93-A588-CB055974C000}"/>
          </ac:spMkLst>
        </pc:spChg>
        <pc:picChg chg="add mod">
          <ac:chgData name="Schuerger, Kati" userId="2130190e-1148-4b19-9142-da0420ab6531" providerId="ADAL" clId="{79D9D31F-65AE-4CC9-93DC-F2191C0931E8}" dt="2021-08-07T23:22:02.167" v="1576" actId="1076"/>
          <ac:picMkLst>
            <pc:docMk/>
            <pc:sldMk cId="863554723" sldId="298"/>
            <ac:picMk id="3" creationId="{27B8E0E1-390B-48D0-BAD7-88D194D87D35}"/>
          </ac:picMkLst>
        </pc:picChg>
        <pc:picChg chg="add mod">
          <ac:chgData name="Schuerger, Kati" userId="2130190e-1148-4b19-9142-da0420ab6531" providerId="ADAL" clId="{79D9D31F-65AE-4CC9-93DC-F2191C0931E8}" dt="2021-08-07T23:22:06.345" v="1577" actId="1076"/>
          <ac:picMkLst>
            <pc:docMk/>
            <pc:sldMk cId="863554723" sldId="298"/>
            <ac:picMk id="10" creationId="{5A173E11-46F7-4994-9F67-AD5C0254078D}"/>
          </ac:picMkLst>
        </pc:picChg>
      </pc:sldChg>
      <pc:sldChg chg="addSp modSp add del mod">
        <pc:chgData name="Schuerger, Kati" userId="2130190e-1148-4b19-9142-da0420ab6531" providerId="ADAL" clId="{79D9D31F-65AE-4CC9-93DC-F2191C0931E8}" dt="2021-08-07T23:22:12.393" v="1578" actId="47"/>
        <pc:sldMkLst>
          <pc:docMk/>
          <pc:sldMk cId="3043870758" sldId="299"/>
        </pc:sldMkLst>
        <pc:spChg chg="mod">
          <ac:chgData name="Schuerger, Kati" userId="2130190e-1148-4b19-9142-da0420ab6531" providerId="ADAL" clId="{79D9D31F-65AE-4CC9-93DC-F2191C0931E8}" dt="2021-08-07T23:20:37.673" v="1562" actId="20577"/>
          <ac:spMkLst>
            <pc:docMk/>
            <pc:sldMk cId="3043870758" sldId="299"/>
            <ac:spMk id="11" creationId="{4E3F5479-058B-4FA8-92E9-18CAB8CDC5C5}"/>
          </ac:spMkLst>
        </pc:spChg>
        <pc:picChg chg="add mod">
          <ac:chgData name="Schuerger, Kati" userId="2130190e-1148-4b19-9142-da0420ab6531" providerId="ADAL" clId="{79D9D31F-65AE-4CC9-93DC-F2191C0931E8}" dt="2021-08-07T23:21:20.081" v="1570" actId="1076"/>
          <ac:picMkLst>
            <pc:docMk/>
            <pc:sldMk cId="3043870758" sldId="299"/>
            <ac:picMk id="3" creationId="{20C9D504-657A-4984-B8DB-A02B567B515D}"/>
          </ac:picMkLst>
        </pc:picChg>
      </pc:sldChg>
      <pc:sldChg chg="addSp delSp modSp add mod">
        <pc:chgData name="Schuerger, Kati" userId="2130190e-1148-4b19-9142-da0420ab6531" providerId="ADAL" clId="{79D9D31F-65AE-4CC9-93DC-F2191C0931E8}" dt="2021-08-07T23:41:39.588" v="1851" actId="1038"/>
        <pc:sldMkLst>
          <pc:docMk/>
          <pc:sldMk cId="4281822763" sldId="300"/>
        </pc:sldMkLst>
        <pc:spChg chg="mod">
          <ac:chgData name="Schuerger, Kati" userId="2130190e-1148-4b19-9142-da0420ab6531" providerId="ADAL" clId="{79D9D31F-65AE-4CC9-93DC-F2191C0931E8}" dt="2021-08-07T23:38:13.162" v="1803" actId="20577"/>
          <ac:spMkLst>
            <pc:docMk/>
            <pc:sldMk cId="4281822763" sldId="300"/>
            <ac:spMk id="11" creationId="{4E3F5479-058B-4FA8-92E9-18CAB8CDC5C5}"/>
          </ac:spMkLst>
        </pc:spChg>
        <pc:graphicFrameChg chg="add del mod">
          <ac:chgData name="Schuerger, Kati" userId="2130190e-1148-4b19-9142-da0420ab6531" providerId="ADAL" clId="{79D9D31F-65AE-4CC9-93DC-F2191C0931E8}" dt="2021-08-07T23:38:19.310" v="1805"/>
          <ac:graphicFrameMkLst>
            <pc:docMk/>
            <pc:sldMk cId="4281822763" sldId="300"/>
            <ac:graphicFrameMk id="2" creationId="{36A1FE70-06C2-4F18-AA7F-0D3FFB70404D}"/>
          </ac:graphicFrameMkLst>
        </pc:graphicFrameChg>
        <pc:graphicFrameChg chg="add mod">
          <ac:chgData name="Schuerger, Kati" userId="2130190e-1148-4b19-9142-da0420ab6531" providerId="ADAL" clId="{79D9D31F-65AE-4CC9-93DC-F2191C0931E8}" dt="2021-08-07T23:39:09.257" v="1810"/>
          <ac:graphicFrameMkLst>
            <pc:docMk/>
            <pc:sldMk cId="4281822763" sldId="300"/>
            <ac:graphicFrameMk id="10" creationId="{5D91B5AC-411D-4927-A75D-2FAC23912BD1}"/>
          </ac:graphicFrameMkLst>
        </pc:graphicFrameChg>
        <pc:graphicFrameChg chg="add mod">
          <ac:chgData name="Schuerger, Kati" userId="2130190e-1148-4b19-9142-da0420ab6531" providerId="ADAL" clId="{79D9D31F-65AE-4CC9-93DC-F2191C0931E8}" dt="2021-08-07T23:39:47.991" v="1822"/>
          <ac:graphicFrameMkLst>
            <pc:docMk/>
            <pc:sldMk cId="4281822763" sldId="300"/>
            <ac:graphicFrameMk id="12" creationId="{5D91B5AC-411D-4927-A75D-2FAC23912BD1}"/>
          </ac:graphicFrameMkLst>
        </pc:graphicFrameChg>
        <pc:picChg chg="add mod">
          <ac:chgData name="Schuerger, Kati" userId="2130190e-1148-4b19-9142-da0420ab6531" providerId="ADAL" clId="{79D9D31F-65AE-4CC9-93DC-F2191C0931E8}" dt="2021-08-07T23:40:10.644" v="1829" actId="1076"/>
          <ac:picMkLst>
            <pc:docMk/>
            <pc:sldMk cId="4281822763" sldId="300"/>
            <ac:picMk id="3" creationId="{14FA3B08-2060-4558-BA0D-CDC51869E2C7}"/>
          </ac:picMkLst>
        </pc:picChg>
        <pc:picChg chg="add del mod">
          <ac:chgData name="Schuerger, Kati" userId="2130190e-1148-4b19-9142-da0420ab6531" providerId="ADAL" clId="{79D9D31F-65AE-4CC9-93DC-F2191C0931E8}" dt="2021-08-07T23:39:30.858" v="1819" actId="478"/>
          <ac:picMkLst>
            <pc:docMk/>
            <pc:sldMk cId="4281822763" sldId="300"/>
            <ac:picMk id="4" creationId="{790623D7-1D09-4C04-9607-520014550C9F}"/>
          </ac:picMkLst>
        </pc:picChg>
        <pc:picChg chg="add mod">
          <ac:chgData name="Schuerger, Kati" userId="2130190e-1148-4b19-9142-da0420ab6531" providerId="ADAL" clId="{79D9D31F-65AE-4CC9-93DC-F2191C0931E8}" dt="2021-08-07T23:40:12.125" v="1830" actId="1076"/>
          <ac:picMkLst>
            <pc:docMk/>
            <pc:sldMk cId="4281822763" sldId="300"/>
            <ac:picMk id="5" creationId="{BB79490A-641E-4BB4-864E-9B4B4F7CE48C}"/>
          </ac:picMkLst>
        </pc:picChg>
        <pc:cxnChg chg="add mod">
          <ac:chgData name="Schuerger, Kati" userId="2130190e-1148-4b19-9142-da0420ab6531" providerId="ADAL" clId="{79D9D31F-65AE-4CC9-93DC-F2191C0931E8}" dt="2021-08-07T23:41:39.588" v="1851" actId="1038"/>
          <ac:cxnSpMkLst>
            <pc:docMk/>
            <pc:sldMk cId="4281822763" sldId="300"/>
            <ac:cxnSpMk id="9" creationId="{04D921BB-8DE6-42A4-A3B1-ED39D88526FC}"/>
          </ac:cxnSpMkLst>
        </pc:cxnChg>
      </pc:sldChg>
      <pc:sldChg chg="modSp add del mod">
        <pc:chgData name="Schuerger, Kati" userId="2130190e-1148-4b19-9142-da0420ab6531" providerId="ADAL" clId="{79D9D31F-65AE-4CC9-93DC-F2191C0931E8}" dt="2021-08-07T23:22:32.461" v="1584" actId="2696"/>
        <pc:sldMkLst>
          <pc:docMk/>
          <pc:sldMk cId="1816794228" sldId="301"/>
        </pc:sldMkLst>
        <pc:picChg chg="mod">
          <ac:chgData name="Schuerger, Kati" userId="2130190e-1148-4b19-9142-da0420ab6531" providerId="ADAL" clId="{79D9D31F-65AE-4CC9-93DC-F2191C0931E8}" dt="2021-08-07T23:22:29.459" v="1583" actId="1076"/>
          <ac:picMkLst>
            <pc:docMk/>
            <pc:sldMk cId="1816794228" sldId="301"/>
            <ac:picMk id="3" creationId="{27B8E0E1-390B-48D0-BAD7-88D194D87D35}"/>
          </ac:picMkLst>
        </pc:picChg>
        <pc:picChg chg="mod">
          <ac:chgData name="Schuerger, Kati" userId="2130190e-1148-4b19-9142-da0420ab6531" providerId="ADAL" clId="{79D9D31F-65AE-4CC9-93DC-F2191C0931E8}" dt="2021-08-07T23:22:28.857" v="1582" actId="1076"/>
          <ac:picMkLst>
            <pc:docMk/>
            <pc:sldMk cId="1816794228" sldId="301"/>
            <ac:picMk id="10" creationId="{5A173E11-46F7-4994-9F67-AD5C0254078D}"/>
          </ac:picMkLst>
        </pc:picChg>
      </pc:sldChg>
      <pc:sldChg chg="addSp delSp modSp add del mod ord">
        <pc:chgData name="Schuerger, Kati" userId="2130190e-1148-4b19-9142-da0420ab6531" providerId="ADAL" clId="{79D9D31F-65AE-4CC9-93DC-F2191C0931E8}" dt="2021-08-08T00:27:30.837" v="2642" actId="47"/>
        <pc:sldMkLst>
          <pc:docMk/>
          <pc:sldMk cId="3258608552" sldId="301"/>
        </pc:sldMkLst>
        <pc:spChg chg="del">
          <ac:chgData name="Schuerger, Kati" userId="2130190e-1148-4b19-9142-da0420ab6531" providerId="ADAL" clId="{79D9D31F-65AE-4CC9-93DC-F2191C0931E8}" dt="2021-08-07T23:54:41.843" v="1872" actId="478"/>
          <ac:spMkLst>
            <pc:docMk/>
            <pc:sldMk cId="3258608552" sldId="301"/>
            <ac:spMk id="2" creationId="{F81DA3F6-7C76-4180-850B-4DC8A04F17C8}"/>
          </ac:spMkLst>
        </pc:spChg>
        <pc:spChg chg="add mod">
          <ac:chgData name="Schuerger, Kati" userId="2130190e-1148-4b19-9142-da0420ab6531" providerId="ADAL" clId="{79D9D31F-65AE-4CC9-93DC-F2191C0931E8}" dt="2021-08-08T00:08:24.432" v="2252" actId="207"/>
          <ac:spMkLst>
            <pc:docMk/>
            <pc:sldMk cId="3258608552" sldId="301"/>
            <ac:spMk id="9" creationId="{333A6EDA-EA2D-421C-9DB1-DB2BFE2D578D}"/>
          </ac:spMkLst>
        </pc:spChg>
        <pc:spChg chg="add mod">
          <ac:chgData name="Schuerger, Kati" userId="2130190e-1148-4b19-9142-da0420ab6531" providerId="ADAL" clId="{79D9D31F-65AE-4CC9-93DC-F2191C0931E8}" dt="2021-08-08T00:08:19.748" v="2251" actId="207"/>
          <ac:spMkLst>
            <pc:docMk/>
            <pc:sldMk cId="3258608552" sldId="301"/>
            <ac:spMk id="10" creationId="{58242AED-12CB-4F2D-8F0A-47BD401AAC3D}"/>
          </ac:spMkLst>
        </pc:spChg>
        <pc:spChg chg="mod">
          <ac:chgData name="Schuerger, Kati" userId="2130190e-1148-4b19-9142-da0420ab6531" providerId="ADAL" clId="{79D9D31F-65AE-4CC9-93DC-F2191C0931E8}" dt="2021-08-08T00:08:11.141" v="2249" actId="20577"/>
          <ac:spMkLst>
            <pc:docMk/>
            <pc:sldMk cId="3258608552" sldId="301"/>
            <ac:spMk id="11" creationId="{4E3F5479-058B-4FA8-92E9-18CAB8CDC5C5}"/>
          </ac:spMkLst>
        </pc:spChg>
      </pc:sldChg>
      <pc:sldChg chg="add del ord">
        <pc:chgData name="Schuerger, Kati" userId="2130190e-1148-4b19-9142-da0420ab6531" providerId="ADAL" clId="{79D9D31F-65AE-4CC9-93DC-F2191C0931E8}" dt="2021-08-08T00:27:33.573" v="2645" actId="47"/>
        <pc:sldMkLst>
          <pc:docMk/>
          <pc:sldMk cId="2892622576" sldId="302"/>
        </pc:sldMkLst>
      </pc:sldChg>
      <pc:sldChg chg="add del ord">
        <pc:chgData name="Schuerger, Kati" userId="2130190e-1148-4b19-9142-da0420ab6531" providerId="ADAL" clId="{79D9D31F-65AE-4CC9-93DC-F2191C0931E8}" dt="2021-08-08T00:27:36.206" v="2647" actId="47"/>
        <pc:sldMkLst>
          <pc:docMk/>
          <pc:sldMk cId="4057973603" sldId="303"/>
        </pc:sldMkLst>
      </pc:sldChg>
      <pc:sldChg chg="new del">
        <pc:chgData name="Schuerger, Kati" userId="2130190e-1148-4b19-9142-da0420ab6531" providerId="ADAL" clId="{79D9D31F-65AE-4CC9-93DC-F2191C0931E8}" dt="2021-08-07T23:54:26.715" v="1870" actId="47"/>
        <pc:sldMkLst>
          <pc:docMk/>
          <pc:sldMk cId="3558450687" sldId="304"/>
        </pc:sldMkLst>
      </pc:sldChg>
      <pc:sldChg chg="modSp new del mod">
        <pc:chgData name="Schuerger, Kati" userId="2130190e-1148-4b19-9142-da0420ab6531" providerId="ADAL" clId="{79D9D31F-65AE-4CC9-93DC-F2191C0931E8}" dt="2021-08-08T00:27:34.841" v="2646" actId="47"/>
        <pc:sldMkLst>
          <pc:docMk/>
          <pc:sldMk cId="3803038435" sldId="304"/>
        </pc:sldMkLst>
        <pc:spChg chg="mod">
          <ac:chgData name="Schuerger, Kati" userId="2130190e-1148-4b19-9142-da0420ab6531" providerId="ADAL" clId="{79D9D31F-65AE-4CC9-93DC-F2191C0931E8}" dt="2021-08-07T23:55:10.913" v="1903" actId="20577"/>
          <ac:spMkLst>
            <pc:docMk/>
            <pc:sldMk cId="3803038435" sldId="304"/>
            <ac:spMk id="3" creationId="{4A64D75C-CC49-4F45-B7FF-32EAFEA7EBB4}"/>
          </ac:spMkLst>
        </pc:spChg>
      </pc:sldChg>
      <pc:sldChg chg="add del">
        <pc:chgData name="Schuerger, Kati" userId="2130190e-1148-4b19-9142-da0420ab6531" providerId="ADAL" clId="{79D9D31F-65AE-4CC9-93DC-F2191C0931E8}" dt="2021-08-08T00:14:04.658" v="2303" actId="47"/>
        <pc:sldMkLst>
          <pc:docMk/>
          <pc:sldMk cId="2112231517" sldId="305"/>
        </pc:sldMkLst>
      </pc:sldChg>
      <pc:sldChg chg="add del">
        <pc:chgData name="Schuerger, Kati" userId="2130190e-1148-4b19-9142-da0420ab6531" providerId="ADAL" clId="{79D9D31F-65AE-4CC9-93DC-F2191C0931E8}" dt="2021-08-08T00:27:32.376" v="2644" actId="47"/>
        <pc:sldMkLst>
          <pc:docMk/>
          <pc:sldMk cId="3175136799" sldId="306"/>
        </pc:sldMkLst>
      </pc:sldChg>
      <pc:sldChg chg="addSp delSp modSp add mod ord">
        <pc:chgData name="Schuerger, Kati" userId="2130190e-1148-4b19-9142-da0420ab6531" providerId="ADAL" clId="{79D9D31F-65AE-4CC9-93DC-F2191C0931E8}" dt="2021-08-08T00:24:45.591" v="2409" actId="20577"/>
        <pc:sldMkLst>
          <pc:docMk/>
          <pc:sldMk cId="2124670646" sldId="307"/>
        </pc:sldMkLst>
        <pc:spChg chg="add mod">
          <ac:chgData name="Schuerger, Kati" userId="2130190e-1148-4b19-9142-da0420ab6531" providerId="ADAL" clId="{79D9D31F-65AE-4CC9-93DC-F2191C0931E8}" dt="2021-08-08T00:20:23.954" v="2397" actId="1076"/>
          <ac:spMkLst>
            <pc:docMk/>
            <pc:sldMk cId="2124670646" sldId="307"/>
            <ac:spMk id="4" creationId="{AA10C806-D7ED-4879-9073-2AEF14134163}"/>
          </ac:spMkLst>
        </pc:spChg>
        <pc:spChg chg="mod">
          <ac:chgData name="Schuerger, Kati" userId="2130190e-1148-4b19-9142-da0420ab6531" providerId="ADAL" clId="{79D9D31F-65AE-4CC9-93DC-F2191C0931E8}" dt="2021-08-08T00:21:13.376" v="2404" actId="1076"/>
          <ac:spMkLst>
            <pc:docMk/>
            <pc:sldMk cId="2124670646" sldId="307"/>
            <ac:spMk id="9" creationId="{333A6EDA-EA2D-421C-9DB1-DB2BFE2D578D}"/>
          </ac:spMkLst>
        </pc:spChg>
        <pc:spChg chg="del">
          <ac:chgData name="Schuerger, Kati" userId="2130190e-1148-4b19-9142-da0420ab6531" providerId="ADAL" clId="{79D9D31F-65AE-4CC9-93DC-F2191C0931E8}" dt="2021-08-08T00:11:31.718" v="2255" actId="478"/>
          <ac:spMkLst>
            <pc:docMk/>
            <pc:sldMk cId="2124670646" sldId="307"/>
            <ac:spMk id="10" creationId="{58242AED-12CB-4F2D-8F0A-47BD401AAC3D}"/>
          </ac:spMkLst>
        </pc:spChg>
        <pc:spChg chg="add mod">
          <ac:chgData name="Schuerger, Kati" userId="2130190e-1148-4b19-9142-da0420ab6531" providerId="ADAL" clId="{79D9D31F-65AE-4CC9-93DC-F2191C0931E8}" dt="2021-08-08T00:24:45.591" v="2409" actId="20577"/>
          <ac:spMkLst>
            <pc:docMk/>
            <pc:sldMk cId="2124670646" sldId="307"/>
            <ac:spMk id="15" creationId="{D3B9E989-1F6E-4643-A2CE-260AFF7252DA}"/>
          </ac:spMkLst>
        </pc:spChg>
        <pc:picChg chg="add mod">
          <ac:chgData name="Schuerger, Kati" userId="2130190e-1148-4b19-9142-da0420ab6531" providerId="ADAL" clId="{79D9D31F-65AE-4CC9-93DC-F2191C0931E8}" dt="2021-08-08T00:20:19.936" v="2396" actId="1076"/>
          <ac:picMkLst>
            <pc:docMk/>
            <pc:sldMk cId="2124670646" sldId="307"/>
            <ac:picMk id="3" creationId="{76AF986E-45D1-49E9-BC0A-539CBB0926EB}"/>
          </ac:picMkLst>
        </pc:picChg>
      </pc:sldChg>
      <pc:sldChg chg="add del">
        <pc:chgData name="Schuerger, Kati" userId="2130190e-1148-4b19-9142-da0420ab6531" providerId="ADAL" clId="{79D9D31F-65AE-4CC9-93DC-F2191C0931E8}" dt="2021-08-08T00:27:31.474" v="2643" actId="47"/>
        <pc:sldMkLst>
          <pc:docMk/>
          <pc:sldMk cId="3733263036" sldId="308"/>
        </pc:sldMkLst>
      </pc:sldChg>
      <pc:sldChg chg="modSp add mod ord">
        <pc:chgData name="Schuerger, Kati" userId="2130190e-1148-4b19-9142-da0420ab6531" providerId="ADAL" clId="{79D9D31F-65AE-4CC9-93DC-F2191C0931E8}" dt="2021-08-08T00:14:55.623" v="2324" actId="20577"/>
        <pc:sldMkLst>
          <pc:docMk/>
          <pc:sldMk cId="3282120104" sldId="309"/>
        </pc:sldMkLst>
        <pc:spChg chg="mod">
          <ac:chgData name="Schuerger, Kati" userId="2130190e-1148-4b19-9142-da0420ab6531" providerId="ADAL" clId="{79D9D31F-65AE-4CC9-93DC-F2191C0931E8}" dt="2021-08-08T00:14:55.623" v="2324" actId="20577"/>
          <ac:spMkLst>
            <pc:docMk/>
            <pc:sldMk cId="3282120104" sldId="309"/>
            <ac:spMk id="2" creationId="{C4300AEF-1595-4419-801B-6E36A33BB8CF}"/>
          </ac:spMkLst>
        </pc:spChg>
      </pc:sldChg>
      <pc:sldChg chg="modSp add mod ord">
        <pc:chgData name="Schuerger, Kati" userId="2130190e-1148-4b19-9142-da0420ab6531" providerId="ADAL" clId="{79D9D31F-65AE-4CC9-93DC-F2191C0931E8}" dt="2021-08-08T00:15:13.324" v="2335" actId="20577"/>
        <pc:sldMkLst>
          <pc:docMk/>
          <pc:sldMk cId="317915287" sldId="310"/>
        </pc:sldMkLst>
        <pc:spChg chg="mod">
          <ac:chgData name="Schuerger, Kati" userId="2130190e-1148-4b19-9142-da0420ab6531" providerId="ADAL" clId="{79D9D31F-65AE-4CC9-93DC-F2191C0931E8}" dt="2021-08-08T00:15:13.324" v="2335" actId="20577"/>
          <ac:spMkLst>
            <pc:docMk/>
            <pc:sldMk cId="317915287" sldId="310"/>
            <ac:spMk id="2" creationId="{C4300AEF-1595-4419-801B-6E36A33BB8CF}"/>
          </ac:spMkLst>
        </pc:spChg>
      </pc:sldChg>
      <pc:sldChg chg="modSp add del mod ord">
        <pc:chgData name="Schuerger, Kati" userId="2130190e-1148-4b19-9142-da0420ab6531" providerId="ADAL" clId="{79D9D31F-65AE-4CC9-93DC-F2191C0931E8}" dt="2021-08-08T00:27:29.864" v="2641" actId="47"/>
        <pc:sldMkLst>
          <pc:docMk/>
          <pc:sldMk cId="2969753871" sldId="311"/>
        </pc:sldMkLst>
        <pc:spChg chg="mod">
          <ac:chgData name="Schuerger, Kati" userId="2130190e-1148-4b19-9142-da0420ab6531" providerId="ADAL" clId="{79D9D31F-65AE-4CC9-93DC-F2191C0931E8}" dt="2021-08-08T00:15:28.920" v="2344" actId="20577"/>
          <ac:spMkLst>
            <pc:docMk/>
            <pc:sldMk cId="2969753871" sldId="311"/>
            <ac:spMk id="4" creationId="{AA10C806-D7ED-4879-9073-2AEF14134163}"/>
          </ac:spMkLst>
        </pc:spChg>
        <pc:spChg chg="mod">
          <ac:chgData name="Schuerger, Kati" userId="2130190e-1148-4b19-9142-da0420ab6531" providerId="ADAL" clId="{79D9D31F-65AE-4CC9-93DC-F2191C0931E8}" dt="2021-08-08T00:20:08.161" v="2394" actId="1076"/>
          <ac:spMkLst>
            <pc:docMk/>
            <pc:sldMk cId="2969753871" sldId="311"/>
            <ac:spMk id="9" creationId="{333A6EDA-EA2D-421C-9DB1-DB2BFE2D578D}"/>
          </ac:spMkLst>
        </pc:spChg>
        <pc:picChg chg="mod">
          <ac:chgData name="Schuerger, Kati" userId="2130190e-1148-4b19-9142-da0420ab6531" providerId="ADAL" clId="{79D9D31F-65AE-4CC9-93DC-F2191C0931E8}" dt="2021-08-08T00:19:59.777" v="2393" actId="1076"/>
          <ac:picMkLst>
            <pc:docMk/>
            <pc:sldMk cId="2969753871" sldId="311"/>
            <ac:picMk id="3" creationId="{76AF986E-45D1-49E9-BC0A-539CBB0926EB}"/>
          </ac:picMkLst>
        </pc:picChg>
      </pc:sldChg>
      <pc:sldChg chg="modSp add mod">
        <pc:chgData name="Schuerger, Kati" userId="2130190e-1148-4b19-9142-da0420ab6531" providerId="ADAL" clId="{79D9D31F-65AE-4CC9-93DC-F2191C0931E8}" dt="2021-08-08T00:27:27.791" v="2640" actId="20577"/>
        <pc:sldMkLst>
          <pc:docMk/>
          <pc:sldMk cId="293074990" sldId="312"/>
        </pc:sldMkLst>
        <pc:spChg chg="mod">
          <ac:chgData name="Schuerger, Kati" userId="2130190e-1148-4b19-9142-da0420ab6531" providerId="ADAL" clId="{79D9D31F-65AE-4CC9-93DC-F2191C0931E8}" dt="2021-08-08T00:27:27.791" v="2640" actId="20577"/>
          <ac:spMkLst>
            <pc:docMk/>
            <pc:sldMk cId="293074990" sldId="312"/>
            <ac:spMk id="4" creationId="{AA10C806-D7ED-4879-9073-2AEF14134163}"/>
          </ac:spMkLst>
        </pc:spChg>
        <pc:spChg chg="mod">
          <ac:chgData name="Schuerger, Kati" userId="2130190e-1148-4b19-9142-da0420ab6531" providerId="ADAL" clId="{79D9D31F-65AE-4CC9-93DC-F2191C0931E8}" dt="2021-08-08T00:21:42.693" v="2408" actId="14100"/>
          <ac:spMkLst>
            <pc:docMk/>
            <pc:sldMk cId="293074990" sldId="312"/>
            <ac:spMk id="9" creationId="{333A6EDA-EA2D-421C-9DB1-DB2BFE2D578D}"/>
          </ac:spMkLst>
        </pc:spChg>
        <pc:spChg chg="mod">
          <ac:chgData name="Schuerger, Kati" userId="2130190e-1148-4b19-9142-da0420ab6531" providerId="ADAL" clId="{79D9D31F-65AE-4CC9-93DC-F2191C0931E8}" dt="2021-08-08T00:27:16.177" v="2632" actId="20577"/>
          <ac:spMkLst>
            <pc:docMk/>
            <pc:sldMk cId="293074990" sldId="312"/>
            <ac:spMk id="15" creationId="{D3B9E989-1F6E-4643-A2CE-260AFF7252DA}"/>
          </ac:spMkLst>
        </pc:spChg>
      </pc:sldChg>
      <pc:sldChg chg="delSp modSp add del mod">
        <pc:chgData name="Schuerger, Kati" userId="2130190e-1148-4b19-9142-da0420ab6531" providerId="ADAL" clId="{79D9D31F-65AE-4CC9-93DC-F2191C0931E8}" dt="2021-08-08T00:19:32.774" v="2387" actId="47"/>
        <pc:sldMkLst>
          <pc:docMk/>
          <pc:sldMk cId="1611636270" sldId="312"/>
        </pc:sldMkLst>
        <pc:spChg chg="del">
          <ac:chgData name="Schuerger, Kati" userId="2130190e-1148-4b19-9142-da0420ab6531" providerId="ADAL" clId="{79D9D31F-65AE-4CC9-93DC-F2191C0931E8}" dt="2021-08-08T00:17:32.531" v="2374" actId="478"/>
          <ac:spMkLst>
            <pc:docMk/>
            <pc:sldMk cId="1611636270" sldId="312"/>
            <ac:spMk id="4" creationId="{AA10C806-D7ED-4879-9073-2AEF14134163}"/>
          </ac:spMkLst>
        </pc:spChg>
        <pc:spChg chg="mod">
          <ac:chgData name="Schuerger, Kati" userId="2130190e-1148-4b19-9142-da0420ab6531" providerId="ADAL" clId="{79D9D31F-65AE-4CC9-93DC-F2191C0931E8}" dt="2021-08-08T00:17:35.209" v="2375" actId="1076"/>
          <ac:spMkLst>
            <pc:docMk/>
            <pc:sldMk cId="1611636270" sldId="312"/>
            <ac:spMk id="9" creationId="{333A6EDA-EA2D-421C-9DB1-DB2BFE2D578D}"/>
          </ac:spMkLst>
        </pc:spChg>
        <pc:spChg chg="mod">
          <ac:chgData name="Schuerger, Kati" userId="2130190e-1148-4b19-9142-da0420ab6531" providerId="ADAL" clId="{79D9D31F-65AE-4CC9-93DC-F2191C0931E8}" dt="2021-08-08T00:17:25.135" v="2372" actId="20577"/>
          <ac:spMkLst>
            <pc:docMk/>
            <pc:sldMk cId="1611636270" sldId="312"/>
            <ac:spMk id="11" creationId="{4E3F5479-058B-4FA8-92E9-18CAB8CDC5C5}"/>
          </ac:spMkLst>
        </pc:spChg>
        <pc:picChg chg="del">
          <ac:chgData name="Schuerger, Kati" userId="2130190e-1148-4b19-9142-da0420ab6531" providerId="ADAL" clId="{79D9D31F-65AE-4CC9-93DC-F2191C0931E8}" dt="2021-08-08T00:17:29.043" v="2373" actId="478"/>
          <ac:picMkLst>
            <pc:docMk/>
            <pc:sldMk cId="1611636270" sldId="312"/>
            <ac:picMk id="3" creationId="{76AF986E-45D1-49E9-BC0A-539CBB0926E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7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95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6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9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3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9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5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1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3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0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2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4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Employee Data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Kati Schuerger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rainstorm outline">
            <a:extLst>
              <a:ext uri="{FF2B5EF4-FFF2-40B4-BE49-F238E27FC236}">
                <a16:creationId xmlns:a16="http://schemas.microsoft.com/office/drawing/2014/main" id="{F58E60CE-D431-4E16-9F25-84EDA1D1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3919" y="3571875"/>
            <a:ext cx="804161" cy="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Salary Model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rainstorm outline">
            <a:extLst>
              <a:ext uri="{FF2B5EF4-FFF2-40B4-BE49-F238E27FC236}">
                <a16:creationId xmlns:a16="http://schemas.microsoft.com/office/drawing/2014/main" id="{F58E60CE-D431-4E16-9F25-84EDA1D1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3919" y="3571875"/>
            <a:ext cx="804161" cy="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14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Salary 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Selection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6B7201-465C-4A66-BB24-368E07FC75EA}"/>
              </a:ext>
            </a:extLst>
          </p:cNvPr>
          <p:cNvSpPr txBox="1"/>
          <p:nvPr/>
        </p:nvSpPr>
        <p:spPr>
          <a:xfrm>
            <a:off x="2289419" y="3115654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407C2-1D71-4EAF-926C-383671AF2739}"/>
              </a:ext>
            </a:extLst>
          </p:cNvPr>
          <p:cNvSpPr txBox="1"/>
          <p:nvPr/>
        </p:nvSpPr>
        <p:spPr>
          <a:xfrm>
            <a:off x="4962525" y="4746217"/>
            <a:ext cx="56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A6EDA-EA2D-421C-9DB1-DB2BFE2D578D}"/>
              </a:ext>
            </a:extLst>
          </p:cNvPr>
          <p:cNvSpPr txBox="1">
            <a:spLocks/>
          </p:cNvSpPr>
          <p:nvPr/>
        </p:nvSpPr>
        <p:spPr>
          <a:xfrm>
            <a:off x="6975364" y="1890345"/>
            <a:ext cx="2919413" cy="3484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Variables Selected</a:t>
            </a:r>
          </a:p>
          <a:p>
            <a:r>
              <a:rPr lang="en-US" sz="2000" dirty="0"/>
              <a:t>Business Travel</a:t>
            </a:r>
          </a:p>
          <a:p>
            <a:r>
              <a:rPr lang="en-US" sz="2000" dirty="0"/>
              <a:t>Job Level</a:t>
            </a:r>
          </a:p>
          <a:p>
            <a:r>
              <a:rPr lang="en-US" sz="2000" dirty="0"/>
              <a:t>Job Role</a:t>
            </a:r>
          </a:p>
          <a:p>
            <a:r>
              <a:rPr lang="en-US" sz="2000" dirty="0"/>
              <a:t>Percent Salary Hike</a:t>
            </a:r>
          </a:p>
          <a:p>
            <a:r>
              <a:rPr lang="en-US" sz="2000" dirty="0"/>
              <a:t>Performance Rating</a:t>
            </a:r>
          </a:p>
          <a:p>
            <a:r>
              <a:rPr lang="en-US" sz="2000" dirty="0"/>
              <a:t>Total Working Years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AF986E-45D1-49E9-BC0A-539CBB09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5" y="1890345"/>
            <a:ext cx="5500687" cy="2986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0C806-D7ED-4879-9073-2AEF14134163}"/>
              </a:ext>
            </a:extLst>
          </p:cNvPr>
          <p:cNvSpPr txBox="1"/>
          <p:nvPr/>
        </p:nvSpPr>
        <p:spPr>
          <a:xfrm>
            <a:off x="876655" y="1350598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Backward &amp; Stepwise Selection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9E989-1F6E-4643-A2CE-260AFF7252DA}"/>
              </a:ext>
            </a:extLst>
          </p:cNvPr>
          <p:cNvSpPr txBox="1"/>
          <p:nvPr/>
        </p:nvSpPr>
        <p:spPr>
          <a:xfrm>
            <a:off x="876655" y="5178486"/>
            <a:ext cx="10820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linear model created with these variables, it is possible to predict the mean monthly income for an employee with an accuracy of plus or minus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$991.07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to account for approximately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95.4%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variation in the means of monthly income.</a:t>
            </a:r>
          </a:p>
        </p:txBody>
      </p:sp>
    </p:spTree>
    <p:extLst>
      <p:ext uri="{BB962C8B-B14F-4D97-AF65-F5344CB8AC3E}">
        <p14:creationId xmlns:p14="http://schemas.microsoft.com/office/powerpoint/2010/main" val="212467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14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Salary 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Selection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6B7201-465C-4A66-BB24-368E07FC75EA}"/>
              </a:ext>
            </a:extLst>
          </p:cNvPr>
          <p:cNvSpPr txBox="1"/>
          <p:nvPr/>
        </p:nvSpPr>
        <p:spPr>
          <a:xfrm>
            <a:off x="2289419" y="3115654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407C2-1D71-4EAF-926C-383671AF2739}"/>
              </a:ext>
            </a:extLst>
          </p:cNvPr>
          <p:cNvSpPr txBox="1"/>
          <p:nvPr/>
        </p:nvSpPr>
        <p:spPr>
          <a:xfrm>
            <a:off x="4962525" y="4746217"/>
            <a:ext cx="56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A6EDA-EA2D-421C-9DB1-DB2BFE2D578D}"/>
              </a:ext>
            </a:extLst>
          </p:cNvPr>
          <p:cNvSpPr txBox="1">
            <a:spLocks/>
          </p:cNvSpPr>
          <p:nvPr/>
        </p:nvSpPr>
        <p:spPr>
          <a:xfrm>
            <a:off x="6983168" y="1890344"/>
            <a:ext cx="3341932" cy="44447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Variables Selected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Business Travel </a:t>
            </a:r>
          </a:p>
          <a:p>
            <a:r>
              <a:rPr lang="en-US" sz="2000" dirty="0"/>
              <a:t>Department</a:t>
            </a:r>
          </a:p>
          <a:p>
            <a:r>
              <a:rPr lang="en-US" sz="2000" dirty="0"/>
              <a:t>Distance from Home</a:t>
            </a:r>
          </a:p>
          <a:p>
            <a:r>
              <a:rPr lang="en-US" sz="2000" dirty="0"/>
              <a:t>Education</a:t>
            </a:r>
          </a:p>
          <a:p>
            <a:r>
              <a:rPr lang="en-US" sz="2000" dirty="0"/>
              <a:t>Gender</a:t>
            </a:r>
          </a:p>
          <a:p>
            <a:r>
              <a:rPr lang="en-US" sz="2000" dirty="0">
                <a:solidFill>
                  <a:srgbClr val="0000FF"/>
                </a:solidFill>
              </a:rPr>
              <a:t>Job Level</a:t>
            </a:r>
          </a:p>
          <a:p>
            <a:r>
              <a:rPr lang="en-US" sz="2000" dirty="0">
                <a:solidFill>
                  <a:srgbClr val="0000FF"/>
                </a:solidFill>
              </a:rPr>
              <a:t>Job Role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Percent Salary Hike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Performance Rating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Total Working Years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AF986E-45D1-49E9-BC0A-539CBB09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5" y="1890345"/>
            <a:ext cx="5500687" cy="2986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0C806-D7ED-4879-9073-2AEF14134163}"/>
              </a:ext>
            </a:extLst>
          </p:cNvPr>
          <p:cNvSpPr txBox="1"/>
          <p:nvPr/>
        </p:nvSpPr>
        <p:spPr>
          <a:xfrm>
            <a:off x="876655" y="1350598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 Selection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9E989-1F6E-4643-A2CE-260AFF7252DA}"/>
              </a:ext>
            </a:extLst>
          </p:cNvPr>
          <p:cNvSpPr txBox="1"/>
          <p:nvPr/>
        </p:nvSpPr>
        <p:spPr>
          <a:xfrm>
            <a:off x="876655" y="5081244"/>
            <a:ext cx="5500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4 additional variables does not improve how much of the variation we can explain as due to these variables (remains 95.4%). Only improves our RMSE slightly (from 991.07 to 983.53).  </a:t>
            </a:r>
          </a:p>
        </p:txBody>
      </p:sp>
    </p:spTree>
    <p:extLst>
      <p:ext uri="{BB962C8B-B14F-4D97-AF65-F5344CB8AC3E}">
        <p14:creationId xmlns:p14="http://schemas.microsoft.com/office/powerpoint/2010/main" val="29307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C2AEEEEC-E706-41A2-B18F-B6DD0FA62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6225" y="1814222"/>
            <a:ext cx="600075" cy="600075"/>
          </a:xfrm>
          <a:prstGeom prst="rect">
            <a:avLst/>
          </a:prstGeom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5178669" y="1999196"/>
            <a:ext cx="4268298" cy="2504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Attrition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5178669" y="3233690"/>
            <a:ext cx="4268298" cy="2504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Salary Prediction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6B7201-465C-4A66-BB24-368E07FC75EA}"/>
              </a:ext>
            </a:extLst>
          </p:cNvPr>
          <p:cNvSpPr txBox="1"/>
          <p:nvPr/>
        </p:nvSpPr>
        <p:spPr>
          <a:xfrm>
            <a:off x="2289419" y="3115654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407C2-1D71-4EAF-926C-383671AF2739}"/>
              </a:ext>
            </a:extLst>
          </p:cNvPr>
          <p:cNvSpPr txBox="1"/>
          <p:nvPr/>
        </p:nvSpPr>
        <p:spPr>
          <a:xfrm>
            <a:off x="4962525" y="4746217"/>
            <a:ext cx="56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140</a:t>
            </a:r>
          </a:p>
        </p:txBody>
      </p:sp>
      <p:pic>
        <p:nvPicPr>
          <p:cNvPr id="20" name="Graphic 19" descr="Bar chart with solid fill">
            <a:extLst>
              <a:ext uri="{FF2B5EF4-FFF2-40B4-BE49-F238E27FC236}">
                <a16:creationId xmlns:a16="http://schemas.microsoft.com/office/drawing/2014/main" id="{51E415A3-3156-4B23-96B1-E94A63B08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6225" y="3048716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Attrition Model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rainstorm outline">
            <a:extLst>
              <a:ext uri="{FF2B5EF4-FFF2-40B4-BE49-F238E27FC236}">
                <a16:creationId xmlns:a16="http://schemas.microsoft.com/office/drawing/2014/main" id="{F58E60CE-D431-4E16-9F25-84EDA1D1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3919" y="3571875"/>
            <a:ext cx="804161" cy="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2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Bar graph with upward trend with solid fill">
            <a:extLst>
              <a:ext uri="{FF2B5EF4-FFF2-40B4-BE49-F238E27FC236}">
                <a16:creationId xmlns:a16="http://schemas.microsoft.com/office/drawing/2014/main" id="{415A444D-AF65-4F5B-A1EF-7E7D312BF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6625" y="4612109"/>
            <a:ext cx="397210" cy="397210"/>
          </a:xfrm>
          <a:prstGeom prst="rect">
            <a:avLst/>
          </a:prstGeom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EDA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During our initial EDA (exploratory data analysis), we identified 6 columns that could be removed from the data.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377245"/>
            <a:ext cx="4268298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 Attrition data is uneven: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84% No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16% 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Solution: Under-sample the No group – random selection of 140 rows from the “No” data set to compare to the 140 “Yes” data set.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2970636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DE5B2F4-7E0A-4CC1-B4AD-26D4BC343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7" y="1255374"/>
            <a:ext cx="6306430" cy="45821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6B7201-465C-4A66-BB24-368E07FC75EA}"/>
              </a:ext>
            </a:extLst>
          </p:cNvPr>
          <p:cNvSpPr txBox="1"/>
          <p:nvPr/>
        </p:nvSpPr>
        <p:spPr>
          <a:xfrm>
            <a:off x="2289419" y="3115654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407C2-1D71-4EAF-926C-383671AF2739}"/>
              </a:ext>
            </a:extLst>
          </p:cNvPr>
          <p:cNvSpPr txBox="1"/>
          <p:nvPr/>
        </p:nvSpPr>
        <p:spPr>
          <a:xfrm>
            <a:off x="4962525" y="4746217"/>
            <a:ext cx="56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73102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14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 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Selection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6B7201-465C-4A66-BB24-368E07FC75EA}"/>
              </a:ext>
            </a:extLst>
          </p:cNvPr>
          <p:cNvSpPr txBox="1"/>
          <p:nvPr/>
        </p:nvSpPr>
        <p:spPr>
          <a:xfrm>
            <a:off x="2289419" y="3115654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407C2-1D71-4EAF-926C-383671AF2739}"/>
              </a:ext>
            </a:extLst>
          </p:cNvPr>
          <p:cNvSpPr txBox="1"/>
          <p:nvPr/>
        </p:nvSpPr>
        <p:spPr>
          <a:xfrm>
            <a:off x="4962525" y="4746217"/>
            <a:ext cx="56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140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5C7A7BC-4C0C-403E-A0C9-BBE2380E9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8" y="1378972"/>
            <a:ext cx="6306430" cy="45821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C72227E-B8F1-4A43-BC4C-4D6A3A43C967}"/>
              </a:ext>
            </a:extLst>
          </p:cNvPr>
          <p:cNvSpPr/>
          <p:nvPr/>
        </p:nvSpPr>
        <p:spPr>
          <a:xfrm>
            <a:off x="7351544" y="1845469"/>
            <a:ext cx="4268298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Method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ROC analysis of Naive Bayes on an under-sampling of the Attrition = No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B12599-D9CD-40A0-A48F-6676F151B7F7}"/>
              </a:ext>
            </a:extLst>
          </p:cNvPr>
          <p:cNvSpPr/>
          <p:nvPr/>
        </p:nvSpPr>
        <p:spPr>
          <a:xfrm>
            <a:off x="7351544" y="3196270"/>
            <a:ext cx="4268298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Variables Selected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Overtime, Monthly Income, Total Working Years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AF47DF-A78D-40AB-B251-BA4C6AC73413}"/>
              </a:ext>
            </a:extLst>
          </p:cNvPr>
          <p:cNvSpPr/>
          <p:nvPr/>
        </p:nvSpPr>
        <p:spPr>
          <a:xfrm>
            <a:off x="3076575" y="1724025"/>
            <a:ext cx="1143000" cy="2714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207F65-7EB1-4DF6-8568-9B16955313CA}"/>
              </a:ext>
            </a:extLst>
          </p:cNvPr>
          <p:cNvSpPr/>
          <p:nvPr/>
        </p:nvSpPr>
        <p:spPr>
          <a:xfrm>
            <a:off x="4606754" y="1705282"/>
            <a:ext cx="641521" cy="2714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9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14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 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6B7201-465C-4A66-BB24-368E07FC75EA}"/>
              </a:ext>
            </a:extLst>
          </p:cNvPr>
          <p:cNvSpPr txBox="1"/>
          <p:nvPr/>
        </p:nvSpPr>
        <p:spPr>
          <a:xfrm>
            <a:off x="2289419" y="3115654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407C2-1D71-4EAF-926C-383671AF2739}"/>
              </a:ext>
            </a:extLst>
          </p:cNvPr>
          <p:cNvSpPr txBox="1"/>
          <p:nvPr/>
        </p:nvSpPr>
        <p:spPr>
          <a:xfrm>
            <a:off x="4962525" y="4746217"/>
            <a:ext cx="56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5968F-21E4-48A9-95D1-6580CA00AED1}"/>
              </a:ext>
            </a:extLst>
          </p:cNvPr>
          <p:cNvSpPr/>
          <p:nvPr/>
        </p:nvSpPr>
        <p:spPr>
          <a:xfrm>
            <a:off x="2426954" y="5374005"/>
            <a:ext cx="8273052" cy="961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Observations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Monthly Income and Total Working Years both appear to be lower for employees that leave.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More employees that work Overtime also tend to fall into the Attrition Yes bucket more often than the Attrition No group. 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B437990E-4069-4AD2-B398-FFFED2621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54" y="1122632"/>
            <a:ext cx="7342277" cy="39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14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 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6B7201-465C-4A66-BB24-368E07FC75EA}"/>
              </a:ext>
            </a:extLst>
          </p:cNvPr>
          <p:cNvSpPr txBox="1"/>
          <p:nvPr/>
        </p:nvSpPr>
        <p:spPr>
          <a:xfrm>
            <a:off x="2289419" y="3115654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407C2-1D71-4EAF-926C-383671AF2739}"/>
              </a:ext>
            </a:extLst>
          </p:cNvPr>
          <p:cNvSpPr txBox="1"/>
          <p:nvPr/>
        </p:nvSpPr>
        <p:spPr>
          <a:xfrm>
            <a:off x="4962525" y="4746217"/>
            <a:ext cx="56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DA3F6-7C76-4180-850B-4DC8A04F17C8}"/>
              </a:ext>
            </a:extLst>
          </p:cNvPr>
          <p:cNvSpPr txBox="1"/>
          <p:nvPr/>
        </p:nvSpPr>
        <p:spPr>
          <a:xfrm>
            <a:off x="4691921" y="2111783"/>
            <a:ext cx="6415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Mean Accuracy</a:t>
            </a:r>
            <a:r>
              <a:rPr lang="en-US" sz="2000" dirty="0"/>
              <a:t>: 65.8%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Mean Sensitivity</a:t>
            </a:r>
            <a:r>
              <a:rPr lang="en-US" sz="2000" dirty="0"/>
              <a:t>: 60.9%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Mean Specificity</a:t>
            </a:r>
            <a:r>
              <a:rPr lang="en-US" sz="2000" dirty="0"/>
              <a:t>: 71.4% </a:t>
            </a:r>
          </a:p>
        </p:txBody>
      </p:sp>
    </p:spTree>
    <p:extLst>
      <p:ext uri="{BB962C8B-B14F-4D97-AF65-F5344CB8AC3E}">
        <p14:creationId xmlns:p14="http://schemas.microsoft.com/office/powerpoint/2010/main" val="355864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14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 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Insights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6B7201-465C-4A66-BB24-368E07FC75EA}"/>
              </a:ext>
            </a:extLst>
          </p:cNvPr>
          <p:cNvSpPr txBox="1"/>
          <p:nvPr/>
        </p:nvSpPr>
        <p:spPr>
          <a:xfrm>
            <a:off x="2289419" y="3115654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407C2-1D71-4EAF-926C-383671AF2739}"/>
              </a:ext>
            </a:extLst>
          </p:cNvPr>
          <p:cNvSpPr txBox="1"/>
          <p:nvPr/>
        </p:nvSpPr>
        <p:spPr>
          <a:xfrm>
            <a:off x="4962525" y="4746217"/>
            <a:ext cx="56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140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27B8E0E1-390B-48D0-BAD7-88D194D8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2" y="1722643"/>
            <a:ext cx="5569411" cy="3023574"/>
          </a:xfrm>
          <a:prstGeom prst="rect">
            <a:avLst/>
          </a:prstGeom>
        </p:spPr>
      </p:pic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5A173E11-46F7-4994-9F67-AD5C02540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29" y="1757755"/>
            <a:ext cx="5569411" cy="30235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6EC9A5-4F97-4F93-A588-CB055974C000}"/>
              </a:ext>
            </a:extLst>
          </p:cNvPr>
          <p:cNvSpPr/>
          <p:nvPr/>
        </p:nvSpPr>
        <p:spPr>
          <a:xfrm>
            <a:off x="2426954" y="5374005"/>
            <a:ext cx="827305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Observations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Sales Representatives tend to have both lower monthly incomes and lower total working years.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Sales Representatives may be at greater risk for attrition. </a:t>
            </a:r>
          </a:p>
        </p:txBody>
      </p:sp>
    </p:spTree>
    <p:extLst>
      <p:ext uri="{BB962C8B-B14F-4D97-AF65-F5344CB8AC3E}">
        <p14:creationId xmlns:p14="http://schemas.microsoft.com/office/powerpoint/2010/main" val="86355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14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 Model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Representatives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6B7201-465C-4A66-BB24-368E07FC75EA}"/>
              </a:ext>
            </a:extLst>
          </p:cNvPr>
          <p:cNvSpPr txBox="1"/>
          <p:nvPr/>
        </p:nvSpPr>
        <p:spPr>
          <a:xfrm>
            <a:off x="2289419" y="3115654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407C2-1D71-4EAF-926C-383671AF2739}"/>
              </a:ext>
            </a:extLst>
          </p:cNvPr>
          <p:cNvSpPr txBox="1"/>
          <p:nvPr/>
        </p:nvSpPr>
        <p:spPr>
          <a:xfrm>
            <a:off x="4962525" y="4746217"/>
            <a:ext cx="56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A3B08-2060-4558-BA0D-CDC51869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0" y="2144132"/>
            <a:ext cx="4783110" cy="2558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9490A-641E-4BB4-864E-9B4B4F7CE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688" y="1884820"/>
            <a:ext cx="5119622" cy="30772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D921BB-8DE6-42A4-A3B1-ED39D88526FC}"/>
              </a:ext>
            </a:extLst>
          </p:cNvPr>
          <p:cNvCxnSpPr>
            <a:cxnSpLocks/>
          </p:cNvCxnSpPr>
          <p:nvPr/>
        </p:nvCxnSpPr>
        <p:spPr>
          <a:xfrm>
            <a:off x="7085229" y="3285069"/>
            <a:ext cx="4082304" cy="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2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411</Words>
  <Application>Microsoft Office PowerPoint</Application>
  <PresentationFormat>Widescreen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Employee Data Analysis Kati Schuerger</vt:lpstr>
      <vt:lpstr>Project analysis slide 10</vt:lpstr>
      <vt:lpstr>Attrition Model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Salary Model</vt:lpstr>
      <vt:lpstr>Project analysis slide 10</vt:lpstr>
      <vt:lpstr>Project analysis slide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Schuerger, Kati</dc:creator>
  <cp:lastModifiedBy>Schuerger, Kati</cp:lastModifiedBy>
  <cp:revision>2</cp:revision>
  <dcterms:created xsi:type="dcterms:W3CDTF">2021-08-07T18:46:19Z</dcterms:created>
  <dcterms:modified xsi:type="dcterms:W3CDTF">2021-08-08T00:27:44Z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