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Kruskal’s</a:t>
            </a:r>
            <a:r>
              <a:rPr lang="en-US" sz="6600" dirty="0" smtClean="0"/>
              <a:t> Algorithm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Kevin </a:t>
            </a:r>
            <a:r>
              <a:rPr lang="en-US" dirty="0" err="1" smtClean="0"/>
              <a:t>Schwaar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br>
              <a:rPr lang="en-US" dirty="0" smtClean="0"/>
            </a:br>
            <a:r>
              <a:rPr lang="en-US" dirty="0" smtClean="0"/>
              <a:t>/Other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Cycle Checking can be done with depth first search as well as breadth first</a:t>
            </a:r>
          </a:p>
          <a:p>
            <a:r>
              <a:rPr lang="en-US" dirty="0" smtClean="0"/>
              <a:t>Efficiency is O(E </a:t>
            </a:r>
            <a:r>
              <a:rPr lang="en-US" dirty="0" err="1" smtClean="0"/>
              <a:t>logE</a:t>
            </a:r>
            <a:r>
              <a:rPr lang="en-US" dirty="0" smtClean="0"/>
              <a:t>).  (1)</a:t>
            </a:r>
            <a:endParaRPr lang="en-US" dirty="0" smtClean="0"/>
          </a:p>
          <a:p>
            <a:r>
              <a:rPr lang="en-US" dirty="0" smtClean="0"/>
              <a:t>Most of the memory is going to be taken up by the vertices and the objects they hold.  </a:t>
            </a:r>
          </a:p>
          <a:p>
            <a:r>
              <a:rPr lang="en-US" dirty="0" smtClean="0"/>
              <a:t>Other algorithms to find minimal spanning tree include</a:t>
            </a:r>
          </a:p>
          <a:p>
            <a:pPr lvl="1"/>
            <a:r>
              <a:rPr lang="en-US" dirty="0" smtClean="0"/>
              <a:t>Prim’s algorithm</a:t>
            </a:r>
          </a:p>
          <a:p>
            <a:pPr lvl="1"/>
            <a:r>
              <a:rPr lang="en-US" dirty="0" smtClean="0"/>
              <a:t>Reverse-delete algorithm</a:t>
            </a:r>
          </a:p>
          <a:p>
            <a:pPr lvl="1"/>
            <a:r>
              <a:rPr lang="en-US" dirty="0" err="1" smtClean="0"/>
              <a:t>Boruvka’s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(1)</a:t>
            </a:r>
            <a:r>
              <a:rPr lang="en-US" dirty="0"/>
              <a:t> Weiss, Mark Allen. </a:t>
            </a:r>
            <a:r>
              <a:rPr lang="en-US" i="1" dirty="0"/>
              <a:t>Data Structures and Algorithm Analysis in Java</a:t>
            </a:r>
            <a:r>
              <a:rPr lang="en-US" dirty="0"/>
              <a:t>. Second ed. Boston: </a:t>
            </a:r>
            <a:r>
              <a:rPr lang="en-US" dirty="0" err="1"/>
              <a:t>Peason</a:t>
            </a:r>
            <a:r>
              <a:rPr lang="en-US" dirty="0"/>
              <a:t> Addison-Wesley, 2007. Print.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Finding the Minimal Spanning Tree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Finds the </a:t>
            </a:r>
            <a:r>
              <a:rPr lang="en-US" sz="3200" b="1" dirty="0" smtClean="0"/>
              <a:t>shortest (smallest weight) </a:t>
            </a:r>
            <a:r>
              <a:rPr lang="en-US" sz="3200" b="1" dirty="0" smtClean="0"/>
              <a:t>path that connects all nodes in a graph.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Start with a list of edges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Add the shortest path without creating a cycle.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Make sure all the nodes are connected.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3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Create Vertices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 Edges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Sort Edges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Kruskal’s</a:t>
            </a:r>
            <a:r>
              <a:rPr lang="en-US" sz="2000" dirty="0" smtClean="0"/>
              <a:t>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2439986"/>
          </a:xfrm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r>
              <a:rPr lang="en-US" sz="28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Choose edge to insert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Check for cycles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Insert Edge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Check for completion</a:t>
            </a:r>
            <a:endParaRPr lang="en-US" sz="2000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429000" y="2400300"/>
            <a:ext cx="1432369" cy="13001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2963" y="609600"/>
            <a:ext cx="2314575" cy="231457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20166" y="3726785"/>
            <a:ext cx="2314575" cy="231457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42962" y="3726785"/>
            <a:ext cx="2314575" cy="231457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20168" y="609599"/>
            <a:ext cx="2314575" cy="231457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B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57538" y="1427926"/>
            <a:ext cx="2962630" cy="369332"/>
            <a:chOff x="3157538" y="1427926"/>
            <a:chExt cx="2962630" cy="369332"/>
          </a:xfrm>
        </p:grpSpPr>
        <p:cxnSp>
          <p:nvCxnSpPr>
            <p:cNvPr id="13" name="Straight Arrow Connector 12"/>
            <p:cNvCxnSpPr>
              <a:stCxn id="8" idx="6"/>
              <a:endCxn id="11" idx="2"/>
            </p:cNvCxnSpPr>
            <p:nvPr/>
          </p:nvCxnSpPr>
          <p:spPr>
            <a:xfrm flipV="1">
              <a:off x="3157538" y="1766887"/>
              <a:ext cx="29626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338639" y="1427926"/>
              <a:ext cx="3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77454" y="2924174"/>
            <a:ext cx="414338" cy="802611"/>
            <a:chOff x="7277454" y="2924174"/>
            <a:chExt cx="414338" cy="802611"/>
          </a:xfrm>
        </p:grpSpPr>
        <p:cxnSp>
          <p:nvCxnSpPr>
            <p:cNvPr id="19" name="Straight Connector 18"/>
            <p:cNvCxnSpPr>
              <a:stCxn id="9" idx="0"/>
              <a:endCxn id="11" idx="4"/>
            </p:cNvCxnSpPr>
            <p:nvPr/>
          </p:nvCxnSpPr>
          <p:spPr>
            <a:xfrm flipV="1">
              <a:off x="7277454" y="2924174"/>
              <a:ext cx="2" cy="802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363180" y="3125629"/>
              <a:ext cx="3286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57537" y="4884071"/>
            <a:ext cx="2962629" cy="369332"/>
            <a:chOff x="3157537" y="4884071"/>
            <a:chExt cx="2962629" cy="369332"/>
          </a:xfrm>
        </p:grpSpPr>
        <p:cxnSp>
          <p:nvCxnSpPr>
            <p:cNvPr id="15" name="Straight Arrow Connector 14"/>
            <p:cNvCxnSpPr>
              <a:stCxn id="10" idx="6"/>
              <a:endCxn id="9" idx="2"/>
            </p:cNvCxnSpPr>
            <p:nvPr/>
          </p:nvCxnSpPr>
          <p:spPr>
            <a:xfrm>
              <a:off x="3157537" y="4884073"/>
              <a:ext cx="2962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69960" y="4884071"/>
              <a:ext cx="61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18575" y="2585212"/>
            <a:ext cx="3640555" cy="1480535"/>
            <a:chOff x="2818575" y="2585212"/>
            <a:chExt cx="3640555" cy="1480535"/>
          </a:xfrm>
        </p:grpSpPr>
        <p:cxnSp>
          <p:nvCxnSpPr>
            <p:cNvPr id="21" name="Straight Connector 20"/>
            <p:cNvCxnSpPr>
              <a:stCxn id="10" idx="7"/>
              <a:endCxn id="11" idx="3"/>
            </p:cNvCxnSpPr>
            <p:nvPr/>
          </p:nvCxnSpPr>
          <p:spPr>
            <a:xfrm flipV="1">
              <a:off x="2818575" y="2585212"/>
              <a:ext cx="3640555" cy="148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10431" y="3309223"/>
              <a:ext cx="3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95487" y="2924175"/>
            <a:ext cx="328612" cy="802610"/>
            <a:chOff x="1995487" y="2924175"/>
            <a:chExt cx="328612" cy="802610"/>
          </a:xfrm>
        </p:grpSpPr>
        <p:cxnSp>
          <p:nvCxnSpPr>
            <p:cNvPr id="17" name="Straight Connector 16"/>
            <p:cNvCxnSpPr>
              <a:stCxn id="10" idx="0"/>
              <a:endCxn id="8" idx="4"/>
            </p:cNvCxnSpPr>
            <p:nvPr/>
          </p:nvCxnSpPr>
          <p:spPr>
            <a:xfrm flipV="1">
              <a:off x="2000250" y="2924175"/>
              <a:ext cx="1" cy="802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5487" y="3125629"/>
              <a:ext cx="32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434741" y="2847558"/>
            <a:ext cx="338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Complete!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Graphs</a:t>
            </a:r>
          </a:p>
          <a:p>
            <a:pPr lvl="1"/>
            <a:r>
              <a:rPr lang="en-US" sz="1800" dirty="0" smtClean="0"/>
              <a:t>Vertices (Nodes)</a:t>
            </a:r>
          </a:p>
          <a:p>
            <a:pPr lvl="1"/>
            <a:r>
              <a:rPr lang="en-US" sz="1800" dirty="0" smtClean="0"/>
              <a:t>Edges</a:t>
            </a:r>
          </a:p>
          <a:p>
            <a:r>
              <a:rPr lang="en-US" sz="2000" dirty="0" err="1" smtClean="0"/>
              <a:t>ArrayList</a:t>
            </a:r>
            <a:endParaRPr lang="en-US" sz="2000" dirty="0" smtClean="0"/>
          </a:p>
          <a:p>
            <a:r>
              <a:rPr lang="en-US" sz="2000" dirty="0" smtClean="0"/>
              <a:t>Sorting function</a:t>
            </a:r>
          </a:p>
          <a:p>
            <a:r>
              <a:rPr lang="en-US" sz="2000" dirty="0" smtClean="0"/>
              <a:t>Queue</a:t>
            </a:r>
          </a:p>
          <a:p>
            <a:r>
              <a:rPr lang="en-US" sz="2000" dirty="0" smtClean="0"/>
              <a:t>Breadth 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2160589"/>
            <a:ext cx="7193993" cy="22717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Sorting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097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if(</a:t>
            </a:r>
            <a:r>
              <a:rPr lang="en-US" sz="2400" b="1" dirty="0" err="1"/>
              <a:t>edgeArrayList.get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).</a:t>
            </a:r>
            <a:r>
              <a:rPr lang="en-US" sz="2400" b="1" dirty="0" err="1"/>
              <a:t>getWeight</a:t>
            </a:r>
            <a:r>
              <a:rPr lang="en-US" sz="2400" b="1" dirty="0"/>
              <a:t>()&gt;</a:t>
            </a:r>
            <a:r>
              <a:rPr lang="en-US" sz="2400" b="1" dirty="0" err="1"/>
              <a:t>edgeArrayList.get</a:t>
            </a:r>
            <a:r>
              <a:rPr lang="en-US" sz="2400" b="1" dirty="0"/>
              <a:t>(j).</a:t>
            </a:r>
            <a:r>
              <a:rPr lang="en-US" sz="2400" b="1" dirty="0" err="1"/>
              <a:t>getWeight</a:t>
            </a:r>
            <a:r>
              <a:rPr lang="en-US" sz="2400" b="1" dirty="0"/>
              <a:t>()){</a:t>
            </a:r>
          </a:p>
          <a:p>
            <a:pPr marL="0" indent="0">
              <a:buNone/>
            </a:pPr>
            <a:r>
              <a:rPr lang="en-US" sz="2400" dirty="0"/>
              <a:t>Edge temp=</a:t>
            </a:r>
            <a:r>
              <a:rPr lang="en-US" sz="2400" dirty="0" err="1"/>
              <a:t>edgeArrayList.get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edgeArrayList.set</a:t>
            </a:r>
            <a:r>
              <a:rPr lang="en-US" sz="2400" dirty="0"/>
              <a:t>(</a:t>
            </a:r>
            <a:r>
              <a:rPr lang="en-US" sz="2400" dirty="0" err="1"/>
              <a:t>i,edgeArrayList.get</a:t>
            </a:r>
            <a:r>
              <a:rPr lang="en-US" sz="2400" dirty="0"/>
              <a:t>(j));</a:t>
            </a:r>
          </a:p>
          <a:p>
            <a:pPr marL="0" indent="0">
              <a:buNone/>
            </a:pPr>
            <a:r>
              <a:rPr lang="en-US" sz="2400" dirty="0" err="1"/>
              <a:t>edgeArrayList.set</a:t>
            </a:r>
            <a:r>
              <a:rPr lang="en-US" sz="2400" dirty="0"/>
              <a:t>(</a:t>
            </a:r>
            <a:r>
              <a:rPr lang="en-US" sz="2400" dirty="0" err="1"/>
              <a:t>j,temp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0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49" y="385220"/>
            <a:ext cx="8445064" cy="574515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3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4" y="609600"/>
            <a:ext cx="7535935" cy="5719763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6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9" y="395287"/>
            <a:ext cx="5624464" cy="5834610"/>
          </a:xfr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62"/>
            <a:ext cx="2786063" cy="2786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63" y="1930400"/>
            <a:ext cx="3371850" cy="2832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2875" y="6229897"/>
            <a:ext cx="1187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Kruskal's</a:t>
            </a:r>
            <a:r>
              <a:rPr lang="en-US" dirty="0"/>
              <a:t> Algorithm."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12 Apr. 2016. </a:t>
            </a:r>
          </a:p>
        </p:txBody>
      </p:sp>
    </p:spTree>
    <p:extLst>
      <p:ext uri="{BB962C8B-B14F-4D97-AF65-F5344CB8AC3E}">
        <p14:creationId xmlns:p14="http://schemas.microsoft.com/office/powerpoint/2010/main" val="15935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Kruskal’s Algorithm</vt:lpstr>
      <vt:lpstr>Finding the Minimal Spanning Tree</vt:lpstr>
      <vt:lpstr>My Implementation</vt:lpstr>
      <vt:lpstr>PowerPoint Presentation</vt:lpstr>
      <vt:lpstr>Things to implement</vt:lpstr>
      <vt:lpstr>Sorting</vt:lpstr>
      <vt:lpstr>PowerPoint Presentation</vt:lpstr>
      <vt:lpstr>PowerPoint Presentation</vt:lpstr>
      <vt:lpstr>PowerPoint Presentation</vt:lpstr>
      <vt:lpstr>Keep in Mind /Other 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</dc:title>
  <dc:creator>Kevin Schwaar</dc:creator>
  <cp:lastModifiedBy>Kevin Schwaar</cp:lastModifiedBy>
  <cp:revision>12</cp:revision>
  <dcterms:created xsi:type="dcterms:W3CDTF">2016-04-12T02:53:11Z</dcterms:created>
  <dcterms:modified xsi:type="dcterms:W3CDTF">2016-04-12T18:33:45Z</dcterms:modified>
</cp:coreProperties>
</file>