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e861880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de861880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db85444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db85444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best at k=7. Cannot be considered better performance. In fact it is actually much worse for k=11-29.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f4ddf7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f4ddf7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f4ddf7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f4ddf7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e861880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e861880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b854448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b854448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better performance, was beat at k=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[5,7,35]. 10 attributes for this set, 78 tomek links removed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e861880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e861880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b854448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b854448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attributes, 170 tomek link removals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really beat for k = 5,7,9,11. Likely caused by overlapping distributions and binarization of classifiers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e861880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e861880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e861880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e861880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e861880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e861880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de861880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de861880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e861880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e861880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e861880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e861880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e861880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e86188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e861880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de861880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de861880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de861880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K and Harmful Examples on K-NN Classifiers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 Westwood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Scott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75" y="1042651"/>
            <a:ext cx="4111925" cy="2831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875" y="1075513"/>
            <a:ext cx="3983325" cy="2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Classification: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vs. KNN w/ Tomek Removal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30000" y="30597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Tomek Link removal did not increase classification performance in this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30 attributes - Is this too many?</a:t>
            </a:r>
            <a:endParaRPr/>
          </a:p>
        </p:txBody>
      </p:sp>
      <p:pic>
        <p:nvPicPr>
          <p:cNvPr id="151" name="Google Shape;151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175" y="1530825"/>
            <a:ext cx="4979499" cy="3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150" y="0"/>
            <a:ext cx="66458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0" y="2079150"/>
            <a:ext cx="226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30-</a:t>
            </a: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D Tomek Removal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0" y="4589400"/>
            <a:ext cx="24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(2D visualization of radius mean vs. compactness mean)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150" y="0"/>
            <a:ext cx="66458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0" y="2079150"/>
            <a:ext cx="226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2-D Tomek Removal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650" y="51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Error Rates: “Indian Liver Patients”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00" y="1251774"/>
            <a:ext cx="5851600" cy="37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58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Tomek Link Analysis - ILPD</a:t>
            </a:r>
            <a:endParaRPr/>
          </a:p>
        </p:txBody>
      </p:sp>
      <p:pic>
        <p:nvPicPr>
          <p:cNvPr id="176" name="Google Shape;176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50" y="1297800"/>
            <a:ext cx="6074900" cy="37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7650" y="49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KNN-Error Rates: “Wine Quality-Red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76" y="1215500"/>
            <a:ext cx="5730650" cy="3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7650" y="62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Tomek Link Analysis - Wine Quality</a:t>
            </a:r>
            <a:endParaRPr/>
          </a:p>
        </p:txBody>
      </p:sp>
      <p:pic>
        <p:nvPicPr>
          <p:cNvPr id="188" name="Google Shape;188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0" y="1345025"/>
            <a:ext cx="6062008" cy="37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Discussion/Takeaways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at  our 3 datasets, we found the “Curse of Dimensionality” to follow closely with our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found as more variables are added to a dataset, K-NN struggles to perform strongly as a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Indian Liver Patient Dataset, there were a total of 583 different examples, 416 of which were liver patients and 167 were not liver patients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also caused us some problems due to the difference in classified examples (drowning out effect)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future, it may have been wise to manipulate the dataset to cut the number of liver patients in half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pattern within our error rate results was not always consistent with theoretical expectation, and regardless was quite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causes difficulty in choosing a proper K value to classify new data in a practical 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K-NN algorithm?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value for K will have great impact upon the classification of a testing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k=1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Simple; Classifies the example as the closest training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k=5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Imagine an example with nearest neighbors classified as red, red, blue, blue, 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will happen?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problem with setting k=1?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Potential exposure to things like class label noise, leads to a higher error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Generally, the plot of error rates will look like this: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Line chart&#10;&#10;Description automatically generated"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25" y="2977329"/>
            <a:ext cx="2679950" cy="11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K-NN algorithm can be susceptible to noise, so what can be done to limit this?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outlier and borderline examples using Tomek Links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Given an Example pair [X,Y]: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 is the nearest neighbor of 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 is the nearest neighbor of 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 and Y so not belong to the same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the Tomek Links should help to reduce noise, theoretically lowering the error rate found by training with the original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“Breast Cancer Wisconsin”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dataset involves 30 variables to determine whether or not a breast mass is malignant or benign.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Head of the data for the first few columns: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Table&#10;&#10;Description automatically generated"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88" y="2668425"/>
            <a:ext cx="7592425" cy="1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“Breast Cancer Wisconsin”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 data from the previous slide has columns with data  magnitudes larger than the 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is this  an obvious problem for K-NN? (Skews euclidean distances)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can be done?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able&#10;&#10;Description automatically generated"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100" y="2912850"/>
            <a:ext cx="47244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Algorithm</a:t>
            </a:r>
            <a:r>
              <a:rPr lang="en"/>
              <a:t> - “Breast Cancer Wisconsin”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 is now ready to be split into Training and Testing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study, we chose the breakdown of 70% vs 30%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be done easily and randomly using a split function from sklearn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create a model and train it using the training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through the model with the testing set and plot the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0" y="512825"/>
            <a:ext cx="6518700" cy="41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K-NN - “Breast Cancer Wisconsin”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visualize how the K-NN algorithm works in our data when our dataset has 30 attributes?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sake of argument, split the data into only two variables.  We have used ‘radius_mean’ and ‘compactness_mean’</a:t>
            </a:r>
            <a:endParaRPr/>
          </a:p>
        </p:txBody>
      </p:sp>
      <p:pic>
        <p:nvPicPr>
          <p:cNvPr descr="Chart, scatter chart&#10;&#10;Description automatically generated" id="138" name="Google Shape;138;p21" title="[Figure 5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075" y="1318650"/>
            <a:ext cx="4608656" cy="3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