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3.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4.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5.xml" ContentType="application/vnd.openxmlformats-officedocument.theme+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6.xml" ContentType="application/vnd.openxmlformats-officedocument.theme+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7.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theme/theme8.xml" ContentType="application/vnd.openxmlformats-officedocument.theme+xml"/>
  <Override PartName="/ppt/theme/theme9.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9" r:id="rId2"/>
    <p:sldMasterId id="2147483678" r:id="rId3"/>
    <p:sldMasterId id="2147483687" r:id="rId4"/>
    <p:sldMasterId id="2147483697" r:id="rId5"/>
    <p:sldMasterId id="2147483707" r:id="rId6"/>
    <p:sldMasterId id="2147483717" r:id="rId7"/>
    <p:sldMasterId id="2147483727" r:id="rId8"/>
  </p:sldMasterIdLst>
  <p:notesMasterIdLst>
    <p:notesMasterId r:id="rId48"/>
  </p:notesMasterIdLst>
  <p:sldIdLst>
    <p:sldId id="323" r:id="rId9"/>
    <p:sldId id="310" r:id="rId10"/>
    <p:sldId id="324" r:id="rId11"/>
    <p:sldId id="257" r:id="rId12"/>
    <p:sldId id="328" r:id="rId13"/>
    <p:sldId id="356" r:id="rId14"/>
    <p:sldId id="285" r:id="rId15"/>
    <p:sldId id="360" r:id="rId16"/>
    <p:sldId id="326" r:id="rId17"/>
    <p:sldId id="327" r:id="rId18"/>
    <p:sldId id="329" r:id="rId19"/>
    <p:sldId id="274" r:id="rId20"/>
    <p:sldId id="325" r:id="rId21"/>
    <p:sldId id="357" r:id="rId22"/>
    <p:sldId id="346" r:id="rId23"/>
    <p:sldId id="344" r:id="rId24"/>
    <p:sldId id="345" r:id="rId25"/>
    <p:sldId id="333" r:id="rId26"/>
    <p:sldId id="332" r:id="rId27"/>
    <p:sldId id="358" r:id="rId28"/>
    <p:sldId id="351" r:id="rId29"/>
    <p:sldId id="348" r:id="rId30"/>
    <p:sldId id="349" r:id="rId31"/>
    <p:sldId id="336" r:id="rId32"/>
    <p:sldId id="352" r:id="rId33"/>
    <p:sldId id="337" r:id="rId34"/>
    <p:sldId id="338" r:id="rId35"/>
    <p:sldId id="339" r:id="rId36"/>
    <p:sldId id="340" r:id="rId37"/>
    <p:sldId id="342" r:id="rId38"/>
    <p:sldId id="359" r:id="rId39"/>
    <p:sldId id="341" r:id="rId40"/>
    <p:sldId id="330" r:id="rId41"/>
    <p:sldId id="353" r:id="rId42"/>
    <p:sldId id="335" r:id="rId43"/>
    <p:sldId id="361" r:id="rId44"/>
    <p:sldId id="354" r:id="rId45"/>
    <p:sldId id="334" r:id="rId46"/>
    <p:sldId id="343" r:id="rId47"/>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521415D9-36F7-43E2-AB2F-B90AF26B5E84}">
      <p14:sectionLst xmlns:p14="http://schemas.microsoft.com/office/powerpoint/2010/main">
        <p14:section name="Presentation" id="{61AD5FBB-463A-4B99-9A31-CADD61198D5D}">
          <p14:sldIdLst>
            <p14:sldId id="323"/>
            <p14:sldId id="310"/>
            <p14:sldId id="324"/>
            <p14:sldId id="257"/>
            <p14:sldId id="328"/>
            <p14:sldId id="356"/>
            <p14:sldId id="285"/>
            <p14:sldId id="360"/>
            <p14:sldId id="326"/>
            <p14:sldId id="327"/>
            <p14:sldId id="329"/>
            <p14:sldId id="274"/>
            <p14:sldId id="325"/>
            <p14:sldId id="357"/>
            <p14:sldId id="346"/>
            <p14:sldId id="344"/>
            <p14:sldId id="345"/>
            <p14:sldId id="333"/>
            <p14:sldId id="332"/>
            <p14:sldId id="358"/>
            <p14:sldId id="351"/>
            <p14:sldId id="348"/>
            <p14:sldId id="349"/>
            <p14:sldId id="336"/>
            <p14:sldId id="352"/>
            <p14:sldId id="337"/>
            <p14:sldId id="338"/>
            <p14:sldId id="339"/>
            <p14:sldId id="340"/>
            <p14:sldId id="342"/>
            <p14:sldId id="359"/>
            <p14:sldId id="341"/>
          </p14:sldIdLst>
        </p14:section>
        <p14:section name="Bonus Slides" id="{DE272AC7-9759-4550-805C-1C26B4B30AB0}">
          <p14:sldIdLst>
            <p14:sldId id="330"/>
            <p14:sldId id="353"/>
            <p14:sldId id="335"/>
            <p14:sldId id="361"/>
            <p14:sldId id="354"/>
            <p14:sldId id="334"/>
            <p14:sldId id="34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DDDDFF"/>
    <a:srgbClr val="FAFAFA"/>
    <a:srgbClr val="FDFDFD"/>
    <a:srgbClr val="C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17" autoAdjust="0"/>
    <p:restoredTop sz="68742" autoAdjust="0"/>
  </p:normalViewPr>
  <p:slideViewPr>
    <p:cSldViewPr snapToGrid="0">
      <p:cViewPr>
        <p:scale>
          <a:sx n="125" d="100"/>
          <a:sy n="125" d="100"/>
        </p:scale>
        <p:origin x="60" y="-3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9" Type="http://schemas.openxmlformats.org/officeDocument/2006/relationships/slide" Target="slides/slide31.xml"/><Relationship Id="rId3" Type="http://schemas.openxmlformats.org/officeDocument/2006/relationships/slideMaster" Target="slideMasters/slideMaster3.xml"/><Relationship Id="rId21" Type="http://schemas.openxmlformats.org/officeDocument/2006/relationships/slide" Target="slides/slide13.xml"/><Relationship Id="rId34" Type="http://schemas.openxmlformats.org/officeDocument/2006/relationships/slide" Target="slides/slide26.xml"/><Relationship Id="rId42" Type="http://schemas.openxmlformats.org/officeDocument/2006/relationships/slide" Target="slides/slide34.xml"/><Relationship Id="rId47" Type="http://schemas.openxmlformats.org/officeDocument/2006/relationships/slide" Target="slides/slide39.xml"/><Relationship Id="rId50" Type="http://schemas.openxmlformats.org/officeDocument/2006/relationships/viewProps" Target="viewProps.xml"/><Relationship Id="rId7" Type="http://schemas.openxmlformats.org/officeDocument/2006/relationships/slideMaster" Target="slideMasters/slideMaster7.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slide" Target="slides/slide25.xml"/><Relationship Id="rId38" Type="http://schemas.openxmlformats.org/officeDocument/2006/relationships/slide" Target="slides/slide30.xml"/><Relationship Id="rId46" Type="http://schemas.openxmlformats.org/officeDocument/2006/relationships/slide" Target="slides/slide38.xml"/><Relationship Id="rId2" Type="http://schemas.openxmlformats.org/officeDocument/2006/relationships/slideMaster" Target="slideMasters/slideMaster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slide" Target="slides/slide21.xml"/><Relationship Id="rId41" Type="http://schemas.openxmlformats.org/officeDocument/2006/relationships/slide" Target="slides/slide33.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slide" Target="slides/slide24.xml"/><Relationship Id="rId37" Type="http://schemas.openxmlformats.org/officeDocument/2006/relationships/slide" Target="slides/slide29.xml"/><Relationship Id="rId40" Type="http://schemas.openxmlformats.org/officeDocument/2006/relationships/slide" Target="slides/slide32.xml"/><Relationship Id="rId45" Type="http://schemas.openxmlformats.org/officeDocument/2006/relationships/slide" Target="slides/slide37.xml"/><Relationship Id="rId5" Type="http://schemas.openxmlformats.org/officeDocument/2006/relationships/slideMaster" Target="slideMasters/slideMaster5.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36" Type="http://schemas.openxmlformats.org/officeDocument/2006/relationships/slide" Target="slides/slide28.xml"/><Relationship Id="rId49" Type="http://schemas.openxmlformats.org/officeDocument/2006/relationships/presProps" Target="presProps.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slide" Target="slides/slide23.xml"/><Relationship Id="rId44" Type="http://schemas.openxmlformats.org/officeDocument/2006/relationships/slide" Target="slides/slide36.xml"/><Relationship Id="rId52"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slide" Target="slides/slide22.xml"/><Relationship Id="rId35" Type="http://schemas.openxmlformats.org/officeDocument/2006/relationships/slide" Target="slides/slide27.xml"/><Relationship Id="rId43" Type="http://schemas.openxmlformats.org/officeDocument/2006/relationships/slide" Target="slides/slide35.xml"/><Relationship Id="rId48" Type="http://schemas.openxmlformats.org/officeDocument/2006/relationships/notesMaster" Target="notesMasters/notesMaster1.xml"/><Relationship Id="rId8" Type="http://schemas.openxmlformats.org/officeDocument/2006/relationships/slideMaster" Target="slideMasters/slideMaster8.xml"/><Relationship Id="rId5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49C1DF-1D09-4F80-84CE-CA76E8206F30}" type="datetimeFigureOut">
              <a:rPr lang="en-US" smtClean="0"/>
              <a:t>7/8/2018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FB0160-C81B-45D6-99B0-ABEDE5D1D8BE}" type="slidenum">
              <a:rPr lang="en-US" smtClean="0"/>
              <a:t>‹#›</a:t>
            </a:fld>
            <a:endParaRPr lang="en-US"/>
          </a:p>
        </p:txBody>
      </p:sp>
    </p:spTree>
    <p:extLst>
      <p:ext uri="{BB962C8B-B14F-4D97-AF65-F5344CB8AC3E}">
        <p14:creationId xmlns:p14="http://schemas.microsoft.com/office/powerpoint/2010/main" val="36230845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Good morning,</a:t>
            </a:r>
          </a:p>
          <a:p>
            <a:r>
              <a:rPr lang="en-US" dirty="0"/>
              <a:t>Today, I will be defending my master’s thesis entitled “STEADY STATE MODELING AND ANALYSIS OF A REVERSIBLE SOLID OXIDE FUEL CELL BASED ENERGY STORAGE SYSTEM” where I characterized the performance of a reSOFC-based energy storage system in increasing the amount of renewable energy that is used.</a:t>
            </a:r>
          </a:p>
        </p:txBody>
      </p:sp>
      <p:sp>
        <p:nvSpPr>
          <p:cNvPr id="4" name="Slide Number Placeholder 3"/>
          <p:cNvSpPr>
            <a:spLocks noGrp="1"/>
          </p:cNvSpPr>
          <p:nvPr>
            <p:ph type="sldNum" sz="quarter" idx="10"/>
          </p:nvPr>
        </p:nvSpPr>
        <p:spPr/>
        <p:txBody>
          <a:bodyPr/>
          <a:lstStyle/>
          <a:p>
            <a:fld id="{A8FB0160-C81B-45D6-99B0-ABEDE5D1D8BE}" type="slidenum">
              <a:rPr lang="en-US" smtClean="0"/>
              <a:t>1</a:t>
            </a:fld>
            <a:endParaRPr lang="en-US"/>
          </a:p>
        </p:txBody>
      </p:sp>
    </p:spTree>
    <p:extLst>
      <p:ext uri="{BB962C8B-B14F-4D97-AF65-F5344CB8AC3E}">
        <p14:creationId xmlns:p14="http://schemas.microsoft.com/office/powerpoint/2010/main" val="10155214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figure on the left shows the carbon deposition boundary over a range of temperatures at a pressure of 20 bar.  This axis shows the atomic fraction of hydrogen, this one is for oxygen, and this one is for carbon.  To ensure that carbon deposition does not cause degradation of the reSOFC, you must operate below the line corresponding to the chosen temperature.</a:t>
            </a:r>
          </a:p>
          <a:p>
            <a:endParaRPr lang="en-US" dirty="0"/>
          </a:p>
          <a:p>
            <a:r>
              <a:rPr lang="en-US" dirty="0"/>
              <a:t>However, the rate of methanation and steam reformation increase if you operate closer to the carbon deposition boundary, resulting in increased performance of the system.  </a:t>
            </a:r>
          </a:p>
          <a:p>
            <a:r>
              <a:rPr lang="en-US" dirty="0"/>
              <a:t>*Click*</a:t>
            </a:r>
          </a:p>
          <a:p>
            <a:endParaRPr lang="en-US" dirty="0"/>
          </a:p>
          <a:p>
            <a:r>
              <a:rPr lang="en-US" dirty="0"/>
              <a:t>In order to increase the amount of methanation and steam reforming while avoiding carbon deposition, a point close the carbon deposition boundary was selected.</a:t>
            </a:r>
          </a:p>
          <a:p>
            <a:endParaRPr lang="en-US" dirty="0"/>
          </a:p>
          <a:p>
            <a:r>
              <a:rPr lang="en-US" dirty="0"/>
              <a:t>*Click*</a:t>
            </a:r>
          </a:p>
          <a:p>
            <a:r>
              <a:rPr lang="en-US" dirty="0"/>
              <a:t>That results in the atomic fractions found in this table.  Using the figure, it can be seen that this point doesn’t cross the carbon deposition boundary at either 800C or 600C.</a:t>
            </a:r>
          </a:p>
          <a:p>
            <a:endParaRPr lang="en-US" dirty="0"/>
          </a:p>
          <a:p>
            <a:r>
              <a:rPr lang="en-US" dirty="0"/>
              <a:t>*Click*</a:t>
            </a:r>
          </a:p>
          <a:p>
            <a:r>
              <a:rPr lang="en-US" dirty="0"/>
              <a:t>During electrolysis cell mode, the chemical composition changes from this POINT to this POINT on the figure.</a:t>
            </a:r>
          </a:p>
          <a:p>
            <a:endParaRPr lang="en-US" dirty="0"/>
          </a:p>
          <a:p>
            <a:r>
              <a:rPr lang="en-US" dirty="0"/>
              <a:t>Another way that the efficiency of the system was increased was through hydrogen coproduction in fuel cell mode.</a:t>
            </a:r>
          </a:p>
        </p:txBody>
      </p:sp>
      <p:sp>
        <p:nvSpPr>
          <p:cNvPr id="4" name="Slide Number Placeholder 3"/>
          <p:cNvSpPr>
            <a:spLocks noGrp="1"/>
          </p:cNvSpPr>
          <p:nvPr>
            <p:ph type="sldNum" sz="quarter" idx="10"/>
          </p:nvPr>
        </p:nvSpPr>
        <p:spPr/>
        <p:txBody>
          <a:bodyPr/>
          <a:lstStyle/>
          <a:p>
            <a:fld id="{A8FB0160-C81B-45D6-99B0-ABEDE5D1D8BE}" type="slidenum">
              <a:rPr lang="en-US" smtClean="0"/>
              <a:t>10</a:t>
            </a:fld>
            <a:endParaRPr lang="en-US"/>
          </a:p>
        </p:txBody>
      </p:sp>
    </p:spTree>
    <p:extLst>
      <p:ext uri="{BB962C8B-B14F-4D97-AF65-F5344CB8AC3E}">
        <p14:creationId xmlns:p14="http://schemas.microsoft.com/office/powerpoint/2010/main" val="42722938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fuel cell mode, only a portion of the fuel is used by the reSOFC to generate electrical power.  The a portion of the hydrogen in the exhaust stream in fuel cell mode can be recovered through the use of a hydrogen transport membrane.</a:t>
            </a:r>
          </a:p>
          <a:p>
            <a:endParaRPr lang="en-US" dirty="0"/>
          </a:p>
          <a:p>
            <a:r>
              <a:rPr lang="en-US" dirty="0"/>
              <a:t>Over the length of the membrane, the partial pressure of hydrogen is equalized on both sides.  By having a pressure difference between the retentate and permeate side of the membrane, hydrogen travels across the membrane and is recovered by the system.  The recovered hydrogen is then stored at 700 bar and assumed to be sold.</a:t>
            </a:r>
          </a:p>
          <a:p>
            <a:endParaRPr lang="en-US" dirty="0"/>
          </a:p>
          <a:p>
            <a:r>
              <a:rPr lang="en-US" dirty="0"/>
              <a:t>A diagram of the system, including the Hydrogen transport membrane, can be seen in the next slide.</a:t>
            </a:r>
          </a:p>
        </p:txBody>
      </p:sp>
      <p:sp>
        <p:nvSpPr>
          <p:cNvPr id="4" name="Slide Number Placeholder 3"/>
          <p:cNvSpPr>
            <a:spLocks noGrp="1"/>
          </p:cNvSpPr>
          <p:nvPr>
            <p:ph type="sldNum" sz="quarter" idx="10"/>
          </p:nvPr>
        </p:nvSpPr>
        <p:spPr/>
        <p:txBody>
          <a:bodyPr/>
          <a:lstStyle/>
          <a:p>
            <a:fld id="{A8FB0160-C81B-45D6-99B0-ABEDE5D1D8BE}" type="slidenum">
              <a:rPr lang="en-US" smtClean="0"/>
              <a:t>11</a:t>
            </a:fld>
            <a:endParaRPr lang="en-US"/>
          </a:p>
        </p:txBody>
      </p:sp>
    </p:spTree>
    <p:extLst>
      <p:ext uri="{BB962C8B-B14F-4D97-AF65-F5344CB8AC3E}">
        <p14:creationId xmlns:p14="http://schemas.microsoft.com/office/powerpoint/2010/main" val="12341074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a:t>In fuel cell mode, the system converts methane and Oxygen to electrical power.</a:t>
            </a:r>
          </a:p>
          <a:p>
            <a:endParaRPr lang="en-US" dirty="0"/>
          </a:p>
          <a:p>
            <a:r>
              <a:rPr lang="en-US" dirty="0"/>
              <a:t>*describe system*</a:t>
            </a:r>
          </a:p>
        </p:txBody>
      </p:sp>
      <p:sp>
        <p:nvSpPr>
          <p:cNvPr id="4" name="Slide Number Placeholder 3"/>
          <p:cNvSpPr>
            <a:spLocks noGrp="1"/>
          </p:cNvSpPr>
          <p:nvPr>
            <p:ph type="sldNum" sz="quarter" idx="10"/>
          </p:nvPr>
        </p:nvSpPr>
        <p:spPr/>
        <p:txBody>
          <a:bodyPr/>
          <a:lstStyle/>
          <a:p>
            <a:fld id="{A8FB0160-C81B-45D6-99B0-ABEDE5D1D8BE}" type="slidenum">
              <a:rPr lang="en-US" smtClean="0"/>
              <a:t>12</a:t>
            </a:fld>
            <a:endParaRPr lang="en-US"/>
          </a:p>
        </p:txBody>
      </p:sp>
    </p:spTree>
    <p:extLst>
      <p:ext uri="{BB962C8B-B14F-4D97-AF65-F5344CB8AC3E}">
        <p14:creationId xmlns:p14="http://schemas.microsoft.com/office/powerpoint/2010/main" val="35859149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a:t>In electrolysis cell mode, electrical power is stored in the form of CH4.</a:t>
            </a:r>
          </a:p>
          <a:p>
            <a:endParaRPr lang="en-US" dirty="0"/>
          </a:p>
          <a:p>
            <a:r>
              <a:rPr lang="en-US" dirty="0"/>
              <a:t>*describe system*</a:t>
            </a:r>
          </a:p>
        </p:txBody>
      </p:sp>
      <p:sp>
        <p:nvSpPr>
          <p:cNvPr id="4" name="Slide Number Placeholder 3"/>
          <p:cNvSpPr>
            <a:spLocks noGrp="1"/>
          </p:cNvSpPr>
          <p:nvPr>
            <p:ph type="sldNum" sz="quarter" idx="10"/>
          </p:nvPr>
        </p:nvSpPr>
        <p:spPr/>
        <p:txBody>
          <a:bodyPr/>
          <a:lstStyle/>
          <a:p>
            <a:fld id="{A8FB0160-C81B-45D6-99B0-ABEDE5D1D8BE}" type="slidenum">
              <a:rPr lang="en-US" smtClean="0"/>
              <a:t>13</a:t>
            </a:fld>
            <a:endParaRPr lang="en-US"/>
          </a:p>
        </p:txBody>
      </p:sp>
    </p:spTree>
    <p:extLst>
      <p:ext uri="{BB962C8B-B14F-4D97-AF65-F5344CB8AC3E}">
        <p14:creationId xmlns:p14="http://schemas.microsoft.com/office/powerpoint/2010/main" val="19605902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that I’ve gone over the necessary background information, I will describe the system model that I created for this thesis.</a:t>
            </a:r>
          </a:p>
        </p:txBody>
      </p:sp>
      <p:sp>
        <p:nvSpPr>
          <p:cNvPr id="4" name="Slide Number Placeholder 3"/>
          <p:cNvSpPr>
            <a:spLocks noGrp="1"/>
          </p:cNvSpPr>
          <p:nvPr>
            <p:ph type="sldNum" sz="quarter" idx="10"/>
          </p:nvPr>
        </p:nvSpPr>
        <p:spPr/>
        <p:txBody>
          <a:bodyPr/>
          <a:lstStyle/>
          <a:p>
            <a:fld id="{A8FB0160-C81B-45D6-99B0-ABEDE5D1D8BE}" type="slidenum">
              <a:rPr lang="en-US" smtClean="0"/>
              <a:t>14</a:t>
            </a:fld>
            <a:endParaRPr lang="en-US"/>
          </a:p>
        </p:txBody>
      </p:sp>
    </p:spTree>
    <p:extLst>
      <p:ext uri="{BB962C8B-B14F-4D97-AF65-F5344CB8AC3E}">
        <p14:creationId xmlns:p14="http://schemas.microsoft.com/office/powerpoint/2010/main" val="9332033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steady state model for the system was created by interlinking steady-state component models for each component in the system.  Example system models for the compressor and HTM are given here.</a:t>
            </a:r>
          </a:p>
          <a:p>
            <a:endParaRPr lang="en-US" dirty="0"/>
          </a:p>
          <a:p>
            <a:r>
              <a:rPr lang="en-US" dirty="0"/>
              <a:t>In the compressor model, the performance of the compressor is given in terms of the isentropic efficiency.  Here it is assumed that the efficiency of the compressor is always 80%.</a:t>
            </a:r>
          </a:p>
          <a:p>
            <a:endParaRPr lang="en-US" dirty="0"/>
          </a:p>
          <a:p>
            <a:r>
              <a:rPr lang="en-US" dirty="0"/>
              <a:t>In the HTM model, the flow rate of hydrogen from the retentate side to the permeate side of the membrane is found in terms of the ideal flow rate.  Here it is assumed that only 50% of the ideal value flows across the membrane.</a:t>
            </a:r>
          </a:p>
        </p:txBody>
      </p:sp>
      <p:sp>
        <p:nvSpPr>
          <p:cNvPr id="4" name="Slide Number Placeholder 3"/>
          <p:cNvSpPr>
            <a:spLocks noGrp="1"/>
          </p:cNvSpPr>
          <p:nvPr>
            <p:ph type="sldNum" sz="quarter" idx="10"/>
          </p:nvPr>
        </p:nvSpPr>
        <p:spPr/>
        <p:txBody>
          <a:bodyPr/>
          <a:lstStyle/>
          <a:p>
            <a:fld id="{A8FB0160-C81B-45D6-99B0-ABEDE5D1D8BE}" type="slidenum">
              <a:rPr lang="en-US" smtClean="0"/>
              <a:t>15</a:t>
            </a:fld>
            <a:endParaRPr lang="en-US"/>
          </a:p>
        </p:txBody>
      </p:sp>
    </p:spTree>
    <p:extLst>
      <p:ext uri="{BB962C8B-B14F-4D97-AF65-F5344CB8AC3E}">
        <p14:creationId xmlns:p14="http://schemas.microsoft.com/office/powerpoint/2010/main" val="419982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reSOFC component is modeled through a spatially discretized nodal model.  The first node is used to model the bulk flow along the entire length of the reformer plate.  Every other node is used to model an control volume along the length of the reSOFC.</a:t>
            </a:r>
          </a:p>
          <a:p>
            <a:endParaRPr lang="en-US" dirty="0"/>
          </a:p>
          <a:p>
            <a:r>
              <a:rPr lang="en-US" dirty="0"/>
              <a:t>Since it is assumed that cell properties only change in the direction of flow, the problem can be simplified into a 1D problem, creating a line of nodes as seen in the figure.</a:t>
            </a:r>
          </a:p>
          <a:p>
            <a:endParaRPr lang="en-US" dirty="0"/>
          </a:p>
          <a:p>
            <a:r>
              <a:rPr lang="en-US" dirty="0"/>
              <a:t>At each node, the cell properties, including voltage, are calculated.</a:t>
            </a:r>
          </a:p>
          <a:p>
            <a:endParaRPr lang="en-US" dirty="0"/>
          </a:p>
          <a:p>
            <a:r>
              <a:rPr lang="en-US" dirty="0"/>
              <a:t>The chemical composition at each node is assumed to reach chemical equilibrium and is calculated iteratively using Newton’s Method.  The oxidation reduction reaction causes the chemical composition to change along the length of the reSOFC.</a:t>
            </a:r>
          </a:p>
          <a:p>
            <a:endParaRPr lang="en-US" dirty="0"/>
          </a:p>
          <a:p>
            <a:r>
              <a:rPr lang="en-US" dirty="0"/>
              <a:t>The current distribution to create an isopotential surface is then found iteratively.</a:t>
            </a:r>
          </a:p>
          <a:p>
            <a:endParaRPr lang="en-US" dirty="0"/>
          </a:p>
          <a:p>
            <a:r>
              <a:rPr lang="en-US" dirty="0"/>
              <a:t>Other cell properties, such as the thermal balance and efficiency are calculated for the entire cell.</a:t>
            </a:r>
          </a:p>
        </p:txBody>
      </p:sp>
      <p:sp>
        <p:nvSpPr>
          <p:cNvPr id="4" name="Slide Number Placeholder 3"/>
          <p:cNvSpPr>
            <a:spLocks noGrp="1"/>
          </p:cNvSpPr>
          <p:nvPr>
            <p:ph type="sldNum" sz="quarter" idx="10"/>
          </p:nvPr>
        </p:nvSpPr>
        <p:spPr/>
        <p:txBody>
          <a:bodyPr/>
          <a:lstStyle/>
          <a:p>
            <a:fld id="{A8FB0160-C81B-45D6-99B0-ABEDE5D1D8BE}" type="slidenum">
              <a:rPr lang="en-US" smtClean="0"/>
              <a:t>16</a:t>
            </a:fld>
            <a:endParaRPr lang="en-US"/>
          </a:p>
        </p:txBody>
      </p:sp>
    </p:spTree>
    <p:extLst>
      <p:ext uri="{BB962C8B-B14F-4D97-AF65-F5344CB8AC3E}">
        <p14:creationId xmlns:p14="http://schemas.microsoft.com/office/powerpoint/2010/main" val="24582746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Since the system model is a steady state model, the net heat generated by the system must be zero.  This term describes the impact of the chemical reactions within the reSOFC, this term describes the heat generated by the reSOFC, this term describes heat used by the reSOFC to preheat inlets, and this term describes heat generated using Joule Heating.</a:t>
            </a:r>
          </a:p>
          <a:p>
            <a:endParaRPr lang="en-US" dirty="0"/>
          </a:p>
          <a:p>
            <a:r>
              <a:rPr lang="en-US" dirty="0"/>
              <a:t>The heat generated by the reSOFC can be described in terms of the voltage and current density.</a:t>
            </a:r>
          </a:p>
          <a:p>
            <a:endParaRPr lang="en-US" dirty="0"/>
          </a:p>
          <a:p>
            <a:r>
              <a:rPr lang="en-US" dirty="0"/>
              <a:t>The efficiency definition for the reSOFC incorporates both he electrical power used by the oxidation reduction reaction and any joule heating that is necessary to maintain thermoneutral operation.  The efficiency is calculated in terms of the net enthalpy change due to the effects of the methanation and steam reformation reactions.</a:t>
            </a:r>
          </a:p>
        </p:txBody>
      </p:sp>
      <p:sp>
        <p:nvSpPr>
          <p:cNvPr id="4" name="Slide Number Placeholder 3"/>
          <p:cNvSpPr>
            <a:spLocks noGrp="1"/>
          </p:cNvSpPr>
          <p:nvPr>
            <p:ph type="sldNum" sz="quarter" idx="10"/>
          </p:nvPr>
        </p:nvSpPr>
        <p:spPr/>
        <p:txBody>
          <a:bodyPr/>
          <a:lstStyle/>
          <a:p>
            <a:fld id="{A8FB0160-C81B-45D6-99B0-ABEDE5D1D8BE}" type="slidenum">
              <a:rPr lang="en-US" smtClean="0"/>
              <a:t>17</a:t>
            </a:fld>
            <a:endParaRPr lang="en-US"/>
          </a:p>
        </p:txBody>
      </p:sp>
    </p:spTree>
    <p:extLst>
      <p:ext uri="{BB962C8B-B14F-4D97-AF65-F5344CB8AC3E}">
        <p14:creationId xmlns:p14="http://schemas.microsoft.com/office/powerpoint/2010/main" val="24471122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 the left, the performance of a reSOFC is compared when using methane and hydrogen using a constant reactant utilization rate.  The hydrogen-based reSOFC displays higher efficiencies in electrolysis cell mode, but the methane-based reSOFC displays higher efficiencies in fuel cell mode.</a:t>
            </a:r>
          </a:p>
          <a:p>
            <a:endParaRPr lang="en-US" dirty="0"/>
          </a:p>
          <a:p>
            <a:r>
              <a:rPr lang="en-US" dirty="0"/>
              <a:t>In fuel cell mode, waste heat is absorbed by the steam reformation reaction, increasing the electrical efficiency.  In electrolysis cell mode, heat is generated by the methanation reaction, reducing the efficiency.</a:t>
            </a:r>
          </a:p>
          <a:p>
            <a:endParaRPr lang="en-US" dirty="0"/>
          </a:p>
          <a:p>
            <a:r>
              <a:rPr lang="en-US" dirty="0"/>
              <a:t>The performance of the reSOFC system, including the impact of electrical losses to the balance of plant, using a constant reactant utilization rate, is shown on the right.  Here the efficiency of the system is described in terms of a ratio of the power input and power output.  The methane-based system displays higher efficiencies in both fuel cell mode and electrolysis cell mode compared to the hydrogen-based system at low power densities.</a:t>
            </a:r>
          </a:p>
          <a:p>
            <a:endParaRPr lang="en-US" dirty="0"/>
          </a:p>
          <a:p>
            <a:r>
              <a:rPr lang="en-US" dirty="0"/>
              <a:t>In fuel cell mode, the flow rate of reactants must be higher than in the hydrogen-based system to generate the same power output due to the difference in the net change in enthalpy.  This results in higher losses to the balance of plant, reducing the benefits of using methane in fuel cell mode, and a lower maximum power density.</a:t>
            </a:r>
          </a:p>
          <a:p>
            <a:endParaRPr lang="en-US" dirty="0"/>
          </a:p>
          <a:p>
            <a:r>
              <a:rPr lang="en-US" dirty="0"/>
              <a:t>In electrolysis cell mode, the net chemical reaction results in less water being used.  Using the chemical composition described earlier, the methane-based system is able to achieve a 42% higher current density than the hydrogen-based system with the same reactant flow rate and steam utilization.  This results in reduced losses to the balance of plant, and a higher efficiency in the methane-based system at low power densities.</a:t>
            </a:r>
          </a:p>
          <a:p>
            <a:endParaRPr lang="en-US" dirty="0"/>
          </a:p>
          <a:p>
            <a:r>
              <a:rPr lang="en-US" dirty="0"/>
              <a:t>The benefits of the methanation reaction to the thermal management of the system can also be described in terms of the voltage.</a:t>
            </a:r>
          </a:p>
        </p:txBody>
      </p:sp>
      <p:sp>
        <p:nvSpPr>
          <p:cNvPr id="4" name="Slide Number Placeholder 3"/>
          <p:cNvSpPr>
            <a:spLocks noGrp="1"/>
          </p:cNvSpPr>
          <p:nvPr>
            <p:ph type="sldNum" sz="quarter" idx="10"/>
          </p:nvPr>
        </p:nvSpPr>
        <p:spPr/>
        <p:txBody>
          <a:bodyPr/>
          <a:lstStyle/>
          <a:p>
            <a:fld id="{A8FB0160-C81B-45D6-99B0-ABEDE5D1D8BE}" type="slidenum">
              <a:rPr lang="en-US" smtClean="0"/>
              <a:t>18</a:t>
            </a:fld>
            <a:endParaRPr lang="en-US"/>
          </a:p>
        </p:txBody>
      </p:sp>
    </p:spTree>
    <p:extLst>
      <p:ext uri="{BB962C8B-B14F-4D97-AF65-F5344CB8AC3E}">
        <p14:creationId xmlns:p14="http://schemas.microsoft.com/office/powerpoint/2010/main" val="141486382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figure shows the voltage in fuel cell mode and electrolysis cell mode for a methane-based reSOFC, generated using the same parameters used to create the previously described efficiency curve.</a:t>
            </a:r>
          </a:p>
          <a:p>
            <a:endParaRPr lang="en-US" dirty="0"/>
          </a:p>
          <a:p>
            <a:r>
              <a:rPr lang="en-US" dirty="0"/>
              <a:t>The difference in the voltage in electrolysis cell mode and fuel cell mode can be attributed to differences in the chemical composition.  Since electrolysis cell mode operates at a higher partial pressure of hydrogen than fuel cell mode in order to drive the methanation reaction, the voltage is higher.</a:t>
            </a:r>
          </a:p>
          <a:p>
            <a:endParaRPr lang="en-US" dirty="0"/>
          </a:p>
          <a:p>
            <a:r>
              <a:rPr lang="en-US" dirty="0"/>
              <a:t>One important thing to note on this figure is that electrolysis cell mode results in exothermic operation, as shown by the sub-100% efficiencies in the previous figure.  The thermoneutral voltage of a hydrogen-based electrolysis cell is ~1.3 volts at 650C.  Here, thermoneutral operation is obtained at voltages as low as 1.1 Volts due to the heat generated by the methanation reaction.</a:t>
            </a:r>
          </a:p>
          <a:p>
            <a:endParaRPr lang="en-US" dirty="0"/>
          </a:p>
          <a:p>
            <a:r>
              <a:rPr lang="en-US" dirty="0"/>
              <a:t>This reduction in the thermoneutral voltage results in the potential to operate at lower current densities, potentially reducing the rate of degradation within the reSOFC.</a:t>
            </a:r>
          </a:p>
        </p:txBody>
      </p:sp>
      <p:sp>
        <p:nvSpPr>
          <p:cNvPr id="4" name="Slide Number Placeholder 3"/>
          <p:cNvSpPr>
            <a:spLocks noGrp="1"/>
          </p:cNvSpPr>
          <p:nvPr>
            <p:ph type="sldNum" sz="quarter" idx="10"/>
          </p:nvPr>
        </p:nvSpPr>
        <p:spPr/>
        <p:txBody>
          <a:bodyPr/>
          <a:lstStyle/>
          <a:p>
            <a:fld id="{A8FB0160-C81B-45D6-99B0-ABEDE5D1D8BE}" type="slidenum">
              <a:rPr lang="en-US" smtClean="0"/>
              <a:t>19</a:t>
            </a:fld>
            <a:endParaRPr lang="en-US"/>
          </a:p>
        </p:txBody>
      </p:sp>
    </p:spTree>
    <p:extLst>
      <p:ext uri="{BB962C8B-B14F-4D97-AF65-F5344CB8AC3E}">
        <p14:creationId xmlns:p14="http://schemas.microsoft.com/office/powerpoint/2010/main" val="2126461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Variable renewable energy, which includes wind and solar power, is commonly seen as a way to reduce emissions caused by conventional fossil-fuel based generators.</a:t>
            </a:r>
          </a:p>
          <a:p>
            <a:endParaRPr lang="en-US" dirty="0"/>
          </a:p>
          <a:p>
            <a:r>
              <a:rPr lang="en-US" dirty="0"/>
              <a:t>However, the power generated by these systems is non-dispatchable, meaning that you can’t control when power is available.  A sample wind power generation profile is shown on the left, and a sample solar power generation profile is shown on the right.</a:t>
            </a:r>
          </a:p>
          <a:p>
            <a:endParaRPr lang="en-US" dirty="0"/>
          </a:p>
          <a:p>
            <a:r>
              <a:rPr lang="en-US" dirty="0"/>
              <a:t>Due to the non-dispatchable nature of variable renewable energy, the use of large amounts of renewable energy significantly impacts the stability of the electrical grid.</a:t>
            </a:r>
          </a:p>
        </p:txBody>
      </p:sp>
      <p:sp>
        <p:nvSpPr>
          <p:cNvPr id="4" name="Slide Number Placeholder 3"/>
          <p:cNvSpPr>
            <a:spLocks noGrp="1"/>
          </p:cNvSpPr>
          <p:nvPr>
            <p:ph type="sldNum" sz="quarter" idx="10"/>
          </p:nvPr>
        </p:nvSpPr>
        <p:spPr/>
        <p:txBody>
          <a:bodyPr/>
          <a:lstStyle/>
          <a:p>
            <a:fld id="{A8FB0160-C81B-45D6-99B0-ABEDE5D1D8BE}" type="slidenum">
              <a:rPr lang="en-US" smtClean="0"/>
              <a:t>2</a:t>
            </a:fld>
            <a:endParaRPr lang="en-US"/>
          </a:p>
        </p:txBody>
      </p:sp>
    </p:spTree>
    <p:extLst>
      <p:ext uri="{BB962C8B-B14F-4D97-AF65-F5344CB8AC3E}">
        <p14:creationId xmlns:p14="http://schemas.microsoft.com/office/powerpoint/2010/main" val="132758778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that the system model has been described, we can apply it to the problem of increasing the use of renewable energy.</a:t>
            </a:r>
          </a:p>
        </p:txBody>
      </p:sp>
      <p:sp>
        <p:nvSpPr>
          <p:cNvPr id="4" name="Slide Number Placeholder 3"/>
          <p:cNvSpPr>
            <a:spLocks noGrp="1"/>
          </p:cNvSpPr>
          <p:nvPr>
            <p:ph type="sldNum" sz="quarter" idx="10"/>
          </p:nvPr>
        </p:nvSpPr>
        <p:spPr/>
        <p:txBody>
          <a:bodyPr/>
          <a:lstStyle/>
          <a:p>
            <a:fld id="{A8FB0160-C81B-45D6-99B0-ABEDE5D1D8BE}" type="slidenum">
              <a:rPr lang="en-US" smtClean="0"/>
              <a:t>20</a:t>
            </a:fld>
            <a:endParaRPr lang="en-US"/>
          </a:p>
        </p:txBody>
      </p:sp>
    </p:spTree>
    <p:extLst>
      <p:ext uri="{BB962C8B-B14F-4D97-AF65-F5344CB8AC3E}">
        <p14:creationId xmlns:p14="http://schemas.microsoft.com/office/powerpoint/2010/main" val="95487196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better evaluate the performance of a reSOFC-based energy storage system, three strategies are compared in increasing the amount of demand that is met by renewable energy. These strategies include reSOFC based energy storage, battery energy storage, and curtailment.</a:t>
            </a:r>
          </a:p>
          <a:p>
            <a:endParaRPr lang="en-US" dirty="0"/>
          </a:p>
          <a:p>
            <a:r>
              <a:rPr lang="en-US" dirty="0"/>
              <a:t>In the curtailment strategy, renewable energy that can’t be used to meet demand is curtailed.</a:t>
            </a:r>
          </a:p>
          <a:p>
            <a:endParaRPr lang="en-US" dirty="0"/>
          </a:p>
          <a:p>
            <a:r>
              <a:rPr lang="en-US" dirty="0"/>
              <a:t>In the battery energy storage strategy, excess renewable energy is stored for later use in a lithium-ion battery based energy storage system.</a:t>
            </a:r>
          </a:p>
          <a:p>
            <a:endParaRPr lang="en-US" dirty="0"/>
          </a:p>
          <a:p>
            <a:r>
              <a:rPr lang="en-US" dirty="0"/>
              <a:t>Performance of each system is evaluated using a yearly demand profile, broken up into 5 minute intervals, that is consistent with the Pacific Northwest.  Demand data is taken from the Bonneville Power Administration.  Here it assumed that 50% of the yearly energy demand is met by baseline generation, shown in this figure HERE.  This limits the amount of renewable power that can be used.</a:t>
            </a:r>
          </a:p>
          <a:p>
            <a:endParaRPr lang="en-US" dirty="0"/>
          </a:p>
          <a:p>
            <a:r>
              <a:rPr lang="en-US" dirty="0"/>
              <a:t>The performance of each system is then compared over a range of installed capacities of wind and solar power.  Wind and solar power profiles are created from real-world data and scaled up to the desired size, using costs that are representative of those found in Washington state.</a:t>
            </a:r>
          </a:p>
          <a:p>
            <a:endParaRPr lang="en-US" dirty="0"/>
          </a:p>
          <a:p>
            <a:r>
              <a:rPr lang="en-US" dirty="0"/>
              <a:t>Additional complications arise in analyzing the battery energy storage and reSOFC-based energy storage strategies.</a:t>
            </a:r>
          </a:p>
        </p:txBody>
      </p:sp>
      <p:sp>
        <p:nvSpPr>
          <p:cNvPr id="4" name="Slide Number Placeholder 3"/>
          <p:cNvSpPr>
            <a:spLocks noGrp="1"/>
          </p:cNvSpPr>
          <p:nvPr>
            <p:ph type="sldNum" sz="quarter" idx="10"/>
          </p:nvPr>
        </p:nvSpPr>
        <p:spPr/>
        <p:txBody>
          <a:bodyPr/>
          <a:lstStyle/>
          <a:p>
            <a:fld id="{A8FB0160-C81B-45D6-99B0-ABEDE5D1D8BE}" type="slidenum">
              <a:rPr lang="en-US" smtClean="0"/>
              <a:t>21</a:t>
            </a:fld>
            <a:endParaRPr lang="en-US"/>
          </a:p>
        </p:txBody>
      </p:sp>
    </p:spTree>
    <p:extLst>
      <p:ext uri="{BB962C8B-B14F-4D97-AF65-F5344CB8AC3E}">
        <p14:creationId xmlns:p14="http://schemas.microsoft.com/office/powerpoint/2010/main" val="44448689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battery energy storage strategy, self-discharge within the battery causes the energy stored within the battery to slowly decrease over time.  The effect of self discharge can be seen in *THESE* equations.  While the effect of self-discharge is relatively low at 4%/month at shorter time scales, it makes it more difficult for battery energy storage to address seasonal variation in the availability of renewable power and in demand.</a:t>
            </a:r>
          </a:p>
          <a:p>
            <a:endParaRPr lang="en-US" dirty="0"/>
          </a:p>
          <a:p>
            <a:r>
              <a:rPr lang="en-US" dirty="0"/>
              <a:t>Within this model, the efficiency of charging and discharging is fixed at 90%, resulting in a roundtrip efficiency of 81% when ignoring the effects of self-discharge.  The maximum rate of charge and discharge is limited such that the battery is able to fully charge/discharge in 1 hour.</a:t>
            </a:r>
          </a:p>
        </p:txBody>
      </p:sp>
      <p:sp>
        <p:nvSpPr>
          <p:cNvPr id="4" name="Slide Number Placeholder 3"/>
          <p:cNvSpPr>
            <a:spLocks noGrp="1"/>
          </p:cNvSpPr>
          <p:nvPr>
            <p:ph type="sldNum" sz="quarter" idx="10"/>
          </p:nvPr>
        </p:nvSpPr>
        <p:spPr/>
        <p:txBody>
          <a:bodyPr/>
          <a:lstStyle/>
          <a:p>
            <a:fld id="{A8FB0160-C81B-45D6-99B0-ABEDE5D1D8BE}" type="slidenum">
              <a:rPr lang="en-US" smtClean="0"/>
              <a:t>22</a:t>
            </a:fld>
            <a:endParaRPr lang="en-US"/>
          </a:p>
        </p:txBody>
      </p:sp>
    </p:spTree>
    <p:extLst>
      <p:ext uri="{BB962C8B-B14F-4D97-AF65-F5344CB8AC3E}">
        <p14:creationId xmlns:p14="http://schemas.microsoft.com/office/powerpoint/2010/main" val="407695707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Performance of the reSOFC-based energy storage system has two main differentiating characteristics.</a:t>
            </a:r>
          </a:p>
          <a:p>
            <a:endParaRPr lang="en-US" dirty="0"/>
          </a:p>
          <a:p>
            <a:r>
              <a:rPr lang="en-US" dirty="0"/>
              <a:t>1</a:t>
            </a:r>
            <a:r>
              <a:rPr lang="en-US" baseline="30000" dirty="0"/>
              <a:t>st</a:t>
            </a:r>
            <a:r>
              <a:rPr lang="en-US" dirty="0"/>
              <a:t>, the size of the underground storage caverns and the size of the reSOFC system are independent.  This means energy storage capacity and rate of storage are independent.  In this model, underground storage caverns are sized such that the maximum amount of demand is met without storing excess methane.</a:t>
            </a:r>
          </a:p>
          <a:p>
            <a:endParaRPr lang="en-US" dirty="0"/>
          </a:p>
          <a:p>
            <a:r>
              <a:rPr lang="en-US" dirty="0"/>
              <a:t>2</a:t>
            </a:r>
            <a:r>
              <a:rPr lang="en-US" baseline="30000" dirty="0"/>
              <a:t>nd</a:t>
            </a:r>
            <a:r>
              <a:rPr lang="en-US" dirty="0"/>
              <a:t>, the system coproduces hydrogen.  In fuel cell mode, the HTM generates a relatively small but consistent stream of hydrogen.  Additionally, when the methane storage cavern is full, excess renewable power is used to generate hydrogen.  This can be seen in *THIS* figure.</a:t>
            </a:r>
          </a:p>
        </p:txBody>
      </p:sp>
      <p:sp>
        <p:nvSpPr>
          <p:cNvPr id="4" name="Slide Number Placeholder 3"/>
          <p:cNvSpPr>
            <a:spLocks noGrp="1"/>
          </p:cNvSpPr>
          <p:nvPr>
            <p:ph type="sldNum" sz="quarter" idx="10"/>
          </p:nvPr>
        </p:nvSpPr>
        <p:spPr/>
        <p:txBody>
          <a:bodyPr/>
          <a:lstStyle/>
          <a:p>
            <a:fld id="{A8FB0160-C81B-45D6-99B0-ABEDE5D1D8BE}" type="slidenum">
              <a:rPr lang="en-US" smtClean="0"/>
              <a:t>23</a:t>
            </a:fld>
            <a:endParaRPr lang="en-US"/>
          </a:p>
        </p:txBody>
      </p:sp>
    </p:spTree>
    <p:extLst>
      <p:ext uri="{BB962C8B-B14F-4D97-AF65-F5344CB8AC3E}">
        <p14:creationId xmlns:p14="http://schemas.microsoft.com/office/powerpoint/2010/main" val="330965709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compare these strategies, three main metrics are used: the levelized cost of electricity, the solar capacity factor, and the annual renewable energy penetration.</a:t>
            </a:r>
          </a:p>
          <a:p>
            <a:endParaRPr lang="en-US" dirty="0"/>
          </a:p>
          <a:p>
            <a:r>
              <a:rPr lang="en-US" dirty="0"/>
              <a:t>The levelized cost of electricity, or LCOE, measures the average cost of electricity over the lifetime of a system.</a:t>
            </a:r>
          </a:p>
          <a:p>
            <a:endParaRPr lang="en-US" dirty="0"/>
          </a:p>
          <a:p>
            <a:r>
              <a:rPr lang="en-US" dirty="0"/>
              <a:t>The solar capacity factor measures the percentage of renewable energy that comes from solar power.</a:t>
            </a:r>
          </a:p>
          <a:p>
            <a:endParaRPr lang="en-US" dirty="0"/>
          </a:p>
          <a:p>
            <a:r>
              <a:rPr lang="en-US" dirty="0"/>
              <a:t>The annual renewable energy penetration measures the proportion of demand that is met by renewable power and energy storage.</a:t>
            </a:r>
          </a:p>
          <a:p>
            <a:endParaRPr lang="en-US" dirty="0"/>
          </a:p>
          <a:p>
            <a:r>
              <a:rPr lang="en-US" dirty="0"/>
              <a:t>This thesis uses these terms in two ways:</a:t>
            </a:r>
          </a:p>
          <a:p>
            <a:endParaRPr lang="en-US" dirty="0"/>
          </a:p>
          <a:p>
            <a:r>
              <a:rPr lang="en-US" dirty="0"/>
              <a:t>First, the change in the LCOE over a range of annual renewable energy penetrations is found.  This shows how the cost of electricity increases as more renewable energy is used.</a:t>
            </a:r>
          </a:p>
          <a:p>
            <a:endParaRPr lang="en-US" dirty="0"/>
          </a:p>
          <a:p>
            <a:r>
              <a:rPr lang="en-US" dirty="0"/>
              <a:t>Second, the change in the solar capacity fraction that results in the best performance is found over a range of annual renewable energy penetrations.  This shows how the optimal configuration of the system changes as more renewable energy is used.</a:t>
            </a:r>
          </a:p>
          <a:p>
            <a:endParaRPr lang="en-US" dirty="0"/>
          </a:p>
          <a:p>
            <a:r>
              <a:rPr lang="en-US" dirty="0"/>
              <a:t>r = discount rate = 5.6%, R = degradation rate</a:t>
            </a:r>
          </a:p>
        </p:txBody>
      </p:sp>
      <p:sp>
        <p:nvSpPr>
          <p:cNvPr id="4" name="Slide Number Placeholder 3"/>
          <p:cNvSpPr>
            <a:spLocks noGrp="1"/>
          </p:cNvSpPr>
          <p:nvPr>
            <p:ph type="sldNum" sz="quarter" idx="10"/>
          </p:nvPr>
        </p:nvSpPr>
        <p:spPr/>
        <p:txBody>
          <a:bodyPr/>
          <a:lstStyle/>
          <a:p>
            <a:fld id="{A8FB0160-C81B-45D6-99B0-ABEDE5D1D8BE}" type="slidenum">
              <a:rPr lang="en-US" smtClean="0"/>
              <a:t>24</a:t>
            </a:fld>
            <a:endParaRPr lang="en-US"/>
          </a:p>
        </p:txBody>
      </p:sp>
    </p:spTree>
    <p:extLst>
      <p:ext uri="{BB962C8B-B14F-4D97-AF65-F5344CB8AC3E}">
        <p14:creationId xmlns:p14="http://schemas.microsoft.com/office/powerpoint/2010/main" val="61606915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find the optimal configuration under each strategy, a derivative based search method and a grid-based search method are used.</a:t>
            </a:r>
          </a:p>
          <a:p>
            <a:endParaRPr lang="en-US" dirty="0"/>
          </a:p>
          <a:p>
            <a:r>
              <a:rPr lang="en-US" dirty="0"/>
              <a:t>The derivative based search method is used to maximize the effectiveness of energy storage for a given mixture of wind and solar power.  Effectively, this maximizes the penetration such that the LCOE without storage is the same as the LCOE with storage.  This results in optimal sizing of energy storage for a given amount of wind and solar power.  By using this method over a range of installed capacities of wind and solar power, the cost of the system with optimal sizing is found for every system configuration in *THIS* grid.</a:t>
            </a:r>
          </a:p>
          <a:p>
            <a:endParaRPr lang="en-US" dirty="0"/>
          </a:p>
          <a:p>
            <a:r>
              <a:rPr lang="en-US" dirty="0"/>
              <a:t>The grid-based search method is then used to find the optimal system configuration over a range of annual renewable energy penetrations.  By minimizing the value of *THIS* derivative when selecting configurations, the optimal configuration is found over a range of annual renewable energy penetrations.</a:t>
            </a:r>
          </a:p>
        </p:txBody>
      </p:sp>
      <p:sp>
        <p:nvSpPr>
          <p:cNvPr id="4" name="Slide Number Placeholder 3"/>
          <p:cNvSpPr>
            <a:spLocks noGrp="1"/>
          </p:cNvSpPr>
          <p:nvPr>
            <p:ph type="sldNum" sz="quarter" idx="10"/>
          </p:nvPr>
        </p:nvSpPr>
        <p:spPr/>
        <p:txBody>
          <a:bodyPr/>
          <a:lstStyle/>
          <a:p>
            <a:fld id="{A8FB0160-C81B-45D6-99B0-ABEDE5D1D8BE}" type="slidenum">
              <a:rPr lang="en-US" smtClean="0"/>
              <a:t>25</a:t>
            </a:fld>
            <a:endParaRPr lang="en-US"/>
          </a:p>
        </p:txBody>
      </p:sp>
    </p:spTree>
    <p:extLst>
      <p:ext uri="{BB962C8B-B14F-4D97-AF65-F5344CB8AC3E}">
        <p14:creationId xmlns:p14="http://schemas.microsoft.com/office/powerpoint/2010/main" val="336614222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FB0160-C81B-45D6-99B0-ABEDE5D1D8BE}" type="slidenum">
              <a:rPr lang="en-US" smtClean="0"/>
              <a:t>31</a:t>
            </a:fld>
            <a:endParaRPr lang="en-US"/>
          </a:p>
        </p:txBody>
      </p:sp>
    </p:spTree>
    <p:extLst>
      <p:ext uri="{BB962C8B-B14F-4D97-AF65-F5344CB8AC3E}">
        <p14:creationId xmlns:p14="http://schemas.microsoft.com/office/powerpoint/2010/main" val="29335990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variable renewable energy is used, conventional generators are used less.  Due to the mismatch between the availability of variable renewable energy and the total power demand, the use of large amounts of variable renewable energy can result in large ramp rates and increased cycling of conventional generators.</a:t>
            </a:r>
          </a:p>
          <a:p>
            <a:endParaRPr lang="en-US" dirty="0"/>
          </a:p>
          <a:p>
            <a:r>
              <a:rPr lang="en-US" dirty="0"/>
              <a:t>This can be seen in the projected rate of power generation by conventional generators in California, also known as the “duck curve”.  As the installed capacity of solar power increases over time, conventional generators are subjected to increased ramp rates at the end of the day, reducing grid stability.</a:t>
            </a:r>
          </a:p>
          <a:p>
            <a:endParaRPr lang="en-US" dirty="0"/>
          </a:p>
          <a:p>
            <a:r>
              <a:rPr lang="en-US" dirty="0"/>
              <a:t>The use of energy storage is one possible strategy for increasing grid stability.  In this way, a reSOFC-based energy storage system can increase the amount of renewable power that is used.</a:t>
            </a:r>
          </a:p>
        </p:txBody>
      </p:sp>
      <p:sp>
        <p:nvSpPr>
          <p:cNvPr id="4" name="Slide Number Placeholder 3"/>
          <p:cNvSpPr>
            <a:spLocks noGrp="1"/>
          </p:cNvSpPr>
          <p:nvPr>
            <p:ph type="sldNum" sz="quarter" idx="10"/>
          </p:nvPr>
        </p:nvSpPr>
        <p:spPr/>
        <p:txBody>
          <a:bodyPr/>
          <a:lstStyle/>
          <a:p>
            <a:fld id="{A8FB0160-C81B-45D6-99B0-ABEDE5D1D8BE}" type="slidenum">
              <a:rPr lang="en-US" smtClean="0"/>
              <a:t>3</a:t>
            </a:fld>
            <a:endParaRPr lang="en-US"/>
          </a:p>
        </p:txBody>
      </p:sp>
    </p:spTree>
    <p:extLst>
      <p:ext uri="{BB962C8B-B14F-4D97-AF65-F5344CB8AC3E}">
        <p14:creationId xmlns:p14="http://schemas.microsoft.com/office/powerpoint/2010/main" val="32369217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I will go over useful background information in understanding the work that I’ve done,</a:t>
            </a:r>
          </a:p>
          <a:p>
            <a:endParaRPr lang="en-US" dirty="0"/>
          </a:p>
          <a:p>
            <a:r>
              <a:rPr lang="en-US" dirty="0"/>
              <a:t>Then I will describe the steady state model of a reSOFC-based energy storage system that I created.</a:t>
            </a:r>
          </a:p>
          <a:p>
            <a:endParaRPr lang="en-US" dirty="0"/>
          </a:p>
          <a:p>
            <a:r>
              <a:rPr lang="en-US" dirty="0"/>
              <a:t>Then I will describe application of that model to the problem of increasing the use of renewable energy in the pacific northwest.</a:t>
            </a:r>
          </a:p>
          <a:p>
            <a:endParaRPr lang="en-US" dirty="0"/>
          </a:p>
          <a:p>
            <a:r>
              <a:rPr lang="en-US" dirty="0"/>
              <a:t>Finally, I will review my conclusions and what next possible steps would be in further research on this topic.</a:t>
            </a:r>
          </a:p>
          <a:p>
            <a:endParaRPr lang="en-US" dirty="0"/>
          </a:p>
          <a:p>
            <a:r>
              <a:rPr lang="en-US" dirty="0"/>
              <a:t>First, I’ll review some important literature was important in guiding the direction of this thesis.</a:t>
            </a:r>
          </a:p>
        </p:txBody>
      </p:sp>
      <p:sp>
        <p:nvSpPr>
          <p:cNvPr id="4" name="Slide Number Placeholder 3"/>
          <p:cNvSpPr>
            <a:spLocks noGrp="1"/>
          </p:cNvSpPr>
          <p:nvPr>
            <p:ph type="sldNum" sz="quarter" idx="10"/>
          </p:nvPr>
        </p:nvSpPr>
        <p:spPr/>
        <p:txBody>
          <a:bodyPr/>
          <a:lstStyle/>
          <a:p>
            <a:fld id="{A8FB0160-C81B-45D6-99B0-ABEDE5D1D8BE}" type="slidenum">
              <a:rPr lang="en-US" smtClean="0"/>
              <a:t>4</a:t>
            </a:fld>
            <a:endParaRPr lang="en-US"/>
          </a:p>
        </p:txBody>
      </p:sp>
    </p:spTree>
    <p:extLst>
      <p:ext uri="{BB962C8B-B14F-4D97-AF65-F5344CB8AC3E}">
        <p14:creationId xmlns:p14="http://schemas.microsoft.com/office/powerpoint/2010/main" val="41222607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Many energy storage technologies are being investigated for increasing the amount of renewable energy that can be used, including pumped hydro energy storage, compressed air energy storage, battery energy storage, and reversible fuel cell based energy storage.</a:t>
            </a:r>
          </a:p>
          <a:p>
            <a:endParaRPr lang="en-US" dirty="0"/>
          </a:p>
          <a:p>
            <a:r>
              <a:rPr lang="en-US" dirty="0"/>
              <a:t>Low temperature reversible fuel cells, such as proton exchange membrane fuel cells, typically have low roundtrip efficiencies of 30-40%.  Due to the low durability and roundtrip efficiencies of these systems, low temperature reversible fuel cells are not effective at addressing this problem.</a:t>
            </a:r>
          </a:p>
          <a:p>
            <a:endParaRPr lang="en-US" dirty="0"/>
          </a:p>
          <a:p>
            <a:r>
              <a:rPr lang="en-US" dirty="0"/>
              <a:t>Higher temperature  reversible solid oxide fuel cells, are capable of higher performance.  Hydrogen-based reSOFC can obtain roundtrip efficiencies of 50-60%, with efficiencies beyond 60% requiring the use of novel system designs, such as pressurization, latent heat storage, etc.</a:t>
            </a:r>
          </a:p>
          <a:p>
            <a:endParaRPr lang="en-US" dirty="0"/>
          </a:p>
          <a:p>
            <a:r>
              <a:rPr lang="en-US" dirty="0"/>
              <a:t>One method of increasing the roundtrip efficiency is through the use of the methanation and steam reformation reactions.  However, the rate of these reactions must be carefully controlled to prevent the creation of high thermal gradients that cause degradation within the reSOFC.</a:t>
            </a:r>
          </a:p>
          <a:p>
            <a:endParaRPr lang="en-US" dirty="0"/>
          </a:p>
          <a:p>
            <a:r>
              <a:rPr lang="en-US" dirty="0"/>
              <a:t>The rate of internal methanation and steam reformation depend on the temperature, pressure, and chemical composition.  By selecting the proper operating conditions, high efficiencies can be achieved without resulting in an increase in the thermal gradient.</a:t>
            </a:r>
          </a:p>
        </p:txBody>
      </p:sp>
      <p:sp>
        <p:nvSpPr>
          <p:cNvPr id="4" name="Slide Number Placeholder 3"/>
          <p:cNvSpPr>
            <a:spLocks noGrp="1"/>
          </p:cNvSpPr>
          <p:nvPr>
            <p:ph type="sldNum" sz="quarter" idx="10"/>
          </p:nvPr>
        </p:nvSpPr>
        <p:spPr/>
        <p:txBody>
          <a:bodyPr/>
          <a:lstStyle/>
          <a:p>
            <a:fld id="{A8FB0160-C81B-45D6-99B0-ABEDE5D1D8BE}" type="slidenum">
              <a:rPr lang="en-US" smtClean="0"/>
              <a:t>5</a:t>
            </a:fld>
            <a:endParaRPr lang="en-US"/>
          </a:p>
        </p:txBody>
      </p:sp>
    </p:spTree>
    <p:extLst>
      <p:ext uri="{BB962C8B-B14F-4D97-AF65-F5344CB8AC3E}">
        <p14:creationId xmlns:p14="http://schemas.microsoft.com/office/powerpoint/2010/main" val="18278680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that I’ve discussed some of the literature on reSOFC-based energy storage systems, I will provide background information on the operating principles of the system.</a:t>
            </a:r>
          </a:p>
        </p:txBody>
      </p:sp>
      <p:sp>
        <p:nvSpPr>
          <p:cNvPr id="4" name="Slide Number Placeholder 3"/>
          <p:cNvSpPr>
            <a:spLocks noGrp="1"/>
          </p:cNvSpPr>
          <p:nvPr>
            <p:ph type="sldNum" sz="quarter" idx="10"/>
          </p:nvPr>
        </p:nvSpPr>
        <p:spPr/>
        <p:txBody>
          <a:bodyPr/>
          <a:lstStyle/>
          <a:p>
            <a:fld id="{A8FB0160-C81B-45D6-99B0-ABEDE5D1D8BE}" type="slidenum">
              <a:rPr lang="en-US" smtClean="0"/>
              <a:t>6</a:t>
            </a:fld>
            <a:endParaRPr lang="en-US"/>
          </a:p>
        </p:txBody>
      </p:sp>
    </p:spTree>
    <p:extLst>
      <p:ext uri="{BB962C8B-B14F-4D97-AF65-F5344CB8AC3E}">
        <p14:creationId xmlns:p14="http://schemas.microsoft.com/office/powerpoint/2010/main" val="1585348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diagram shows the performance of a reversible solid oxide fuel cell system in fuel cell mode.  Oxygen ions are transported across the electrically insulating electrolyte to create water from hydrogen.  This drives electrons from the anode to the cathode, generating electrical power.</a:t>
            </a:r>
          </a:p>
          <a:p>
            <a:endParaRPr lang="en-US" dirty="0"/>
          </a:p>
          <a:p>
            <a:r>
              <a:rPr lang="en-US" dirty="0"/>
              <a:t>In electrolysis cell mode the reaction goes in the opposite direction, generating hydrogen from the use of electrical power.</a:t>
            </a:r>
          </a:p>
          <a:p>
            <a:endParaRPr lang="en-US" dirty="0"/>
          </a:p>
          <a:p>
            <a:r>
              <a:rPr lang="en-US" dirty="0"/>
              <a:t>The performance of the reSOFC in causing this reaction depends on the operating conditions within the reSOFC.</a:t>
            </a:r>
          </a:p>
        </p:txBody>
      </p:sp>
      <p:sp>
        <p:nvSpPr>
          <p:cNvPr id="4" name="Slide Number Placeholder 3"/>
          <p:cNvSpPr>
            <a:spLocks noGrp="1"/>
          </p:cNvSpPr>
          <p:nvPr>
            <p:ph type="sldNum" sz="quarter" idx="10"/>
          </p:nvPr>
        </p:nvSpPr>
        <p:spPr/>
        <p:txBody>
          <a:bodyPr/>
          <a:lstStyle/>
          <a:p>
            <a:fld id="{A8FB0160-C81B-45D6-99B0-ABEDE5D1D8BE}" type="slidenum">
              <a:rPr lang="en-US" smtClean="0"/>
              <a:t>7</a:t>
            </a:fld>
            <a:endParaRPr lang="en-US"/>
          </a:p>
        </p:txBody>
      </p:sp>
    </p:spTree>
    <p:extLst>
      <p:ext uri="{BB962C8B-B14F-4D97-AF65-F5344CB8AC3E}">
        <p14:creationId xmlns:p14="http://schemas.microsoft.com/office/powerpoint/2010/main" val="20271175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rate of the oxidation reduction reaction is described in terms of a current density and the voltage.</a:t>
            </a:r>
          </a:p>
          <a:p>
            <a:endParaRPr lang="en-US" dirty="0"/>
          </a:p>
          <a:p>
            <a:r>
              <a:rPr lang="en-US" dirty="0"/>
              <a:t>The open circuit voltage or Nernst voltage, measures the reversible work done by the reSOFC.  It is dependent on the temperature, pressure, and chemical composition.</a:t>
            </a:r>
          </a:p>
          <a:p>
            <a:endParaRPr lang="en-US" dirty="0"/>
          </a:p>
          <a:p>
            <a:r>
              <a:rPr lang="en-US" dirty="0"/>
              <a:t>When current flows across the reSOFC, electrical losses reduce the effectiveness of the system and decrease the voltage in fuel cell mode and increase the voltage in electrolysis cell mode.</a:t>
            </a:r>
          </a:p>
          <a:p>
            <a:endParaRPr lang="en-US" dirty="0"/>
          </a:p>
          <a:p>
            <a:r>
              <a:rPr lang="en-US" dirty="0"/>
              <a:t>The two loss terms used in this thesis include ohmic losses and diffusion losses.</a:t>
            </a:r>
          </a:p>
          <a:p>
            <a:endParaRPr lang="en-US" dirty="0"/>
          </a:p>
          <a:p>
            <a:r>
              <a:rPr lang="en-US" dirty="0"/>
              <a:t>Ohmic losses linearly increase with the current density.</a:t>
            </a:r>
          </a:p>
          <a:p>
            <a:endParaRPr lang="en-US" dirty="0"/>
          </a:p>
          <a:p>
            <a:r>
              <a:rPr lang="en-US" dirty="0"/>
              <a:t>Diffusion losses represent the change in the Nernst voltage from the difference in the chemical composition in the bulk flow and the chemical composition at the triple phase boundary.</a:t>
            </a:r>
          </a:p>
          <a:p>
            <a:endParaRPr lang="en-US" dirty="0"/>
          </a:p>
          <a:p>
            <a:r>
              <a:rPr lang="en-US" dirty="0"/>
              <a:t>This thesis employs two mechanisms to increase the efficiency of the reSOFC.  First, it uses internal methanation and steam reforming.</a:t>
            </a:r>
          </a:p>
        </p:txBody>
      </p:sp>
      <p:sp>
        <p:nvSpPr>
          <p:cNvPr id="4" name="Slide Number Placeholder 3"/>
          <p:cNvSpPr>
            <a:spLocks noGrp="1"/>
          </p:cNvSpPr>
          <p:nvPr>
            <p:ph type="sldNum" sz="quarter" idx="10"/>
          </p:nvPr>
        </p:nvSpPr>
        <p:spPr/>
        <p:txBody>
          <a:bodyPr/>
          <a:lstStyle/>
          <a:p>
            <a:fld id="{A8FB0160-C81B-45D6-99B0-ABEDE5D1D8BE}" type="slidenum">
              <a:rPr lang="en-US" smtClean="0"/>
              <a:t>8</a:t>
            </a:fld>
            <a:endParaRPr lang="en-US"/>
          </a:p>
        </p:txBody>
      </p:sp>
    </p:spTree>
    <p:extLst>
      <p:ext uri="{BB962C8B-B14F-4D97-AF65-F5344CB8AC3E}">
        <p14:creationId xmlns:p14="http://schemas.microsoft.com/office/powerpoint/2010/main" val="15626692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steam reformation reaction endothermically generates hydrogen from methane.  This is used within the reSOFC during fuel cell mode to absorb waste heat and increase the efficiency.</a:t>
            </a:r>
          </a:p>
          <a:p>
            <a:endParaRPr lang="en-US" dirty="0"/>
          </a:p>
          <a:p>
            <a:r>
              <a:rPr lang="en-US" dirty="0"/>
              <a:t>The methanation reaction, the reverse reaction, generates methane from hydrogen.  This is used within the reSOFC during electrolysis mode to generate heat and ensure exothermic operation of the reSOFC.</a:t>
            </a:r>
          </a:p>
          <a:p>
            <a:endParaRPr lang="en-US" dirty="0"/>
          </a:p>
          <a:p>
            <a:r>
              <a:rPr lang="en-US" dirty="0"/>
              <a:t>Within the reSOFC, the reformation reactions occur along an indirect internal reformation plate and along the length of the reSOFC.</a:t>
            </a:r>
          </a:p>
          <a:p>
            <a:endParaRPr lang="en-US" dirty="0"/>
          </a:p>
          <a:p>
            <a:r>
              <a:rPr lang="en-US" dirty="0"/>
              <a:t>While these reactions are beneficial to the operation of the system, the chemical composition within the reSOFC needs to be carefully managed to avoid carbon deposition based degradation.</a:t>
            </a:r>
          </a:p>
        </p:txBody>
      </p:sp>
      <p:sp>
        <p:nvSpPr>
          <p:cNvPr id="4" name="Slide Number Placeholder 3"/>
          <p:cNvSpPr>
            <a:spLocks noGrp="1"/>
          </p:cNvSpPr>
          <p:nvPr>
            <p:ph type="sldNum" sz="quarter" idx="10"/>
          </p:nvPr>
        </p:nvSpPr>
        <p:spPr/>
        <p:txBody>
          <a:bodyPr/>
          <a:lstStyle/>
          <a:p>
            <a:fld id="{A8FB0160-C81B-45D6-99B0-ABEDE5D1D8BE}" type="slidenum">
              <a:rPr lang="en-US" smtClean="0"/>
              <a:t>9</a:t>
            </a:fld>
            <a:endParaRPr lang="en-US"/>
          </a:p>
        </p:txBody>
      </p:sp>
    </p:spTree>
    <p:extLst>
      <p:ext uri="{BB962C8B-B14F-4D97-AF65-F5344CB8AC3E}">
        <p14:creationId xmlns:p14="http://schemas.microsoft.com/office/powerpoint/2010/main" val="87871992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6.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7.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8.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9"/>
          <p:cNvPicPr>
            <a:picLocks noChangeAspect="1"/>
          </p:cNvPicPr>
          <p:nvPr/>
        </p:nvPicPr>
        <p:blipFill>
          <a:blip r:embed="rId2">
            <a:extLst>
              <a:ext uri="{28A0092B-C50C-407E-A947-70E740481C1C}">
                <a14:useLocalDpi xmlns:a14="http://schemas.microsoft.com/office/drawing/2010/main" val="0"/>
              </a:ext>
            </a:extLst>
          </a:blip>
          <a:srcRect l="4118"/>
          <a:stretch>
            <a:fillRect/>
          </a:stretch>
        </p:blipFill>
        <p:spPr bwMode="auto">
          <a:xfrm>
            <a:off x="0" y="2"/>
            <a:ext cx="9144000" cy="9546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bwMode="gray">
          <a:xfrm flipH="1">
            <a:off x="0" y="954619"/>
            <a:ext cx="9144000" cy="8043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p>
        </p:txBody>
      </p:sp>
      <p:sp>
        <p:nvSpPr>
          <p:cNvPr id="3076" name="Rectangle 4"/>
          <p:cNvSpPr>
            <a:spLocks noGrp="1" noChangeArrowheads="1"/>
          </p:cNvSpPr>
          <p:nvPr>
            <p:ph type="ctrTitle"/>
          </p:nvPr>
        </p:nvSpPr>
        <p:spPr bwMode="invGray">
          <a:xfrm>
            <a:off x="716337" y="2417054"/>
            <a:ext cx="7711326" cy="400110"/>
          </a:xfrm>
        </p:spPr>
        <p:txBody>
          <a:bodyPr anchorCtr="0"/>
          <a:lstStyle>
            <a:lvl1pPr algn="ctr">
              <a:defRPr sz="2400">
                <a:solidFill>
                  <a:schemeClr val="bg2"/>
                </a:solidFill>
                <a:effectLst/>
              </a:defRPr>
            </a:lvl1pPr>
          </a:lstStyle>
          <a:p>
            <a:r>
              <a:rPr lang="en-US"/>
              <a:t>Click to edit Master title style</a:t>
            </a:r>
            <a:endParaRPr lang="en-US" dirty="0"/>
          </a:p>
        </p:txBody>
      </p:sp>
      <p:sp>
        <p:nvSpPr>
          <p:cNvPr id="3077" name="Rectangle 5"/>
          <p:cNvSpPr>
            <a:spLocks noGrp="1" noChangeArrowheads="1"/>
          </p:cNvSpPr>
          <p:nvPr>
            <p:ph type="subTitle" idx="1"/>
          </p:nvPr>
        </p:nvSpPr>
        <p:spPr bwMode="invGray">
          <a:xfrm>
            <a:off x="716338" y="3025245"/>
            <a:ext cx="7711327" cy="374461"/>
          </a:xfrm>
        </p:spPr>
        <p:txBody>
          <a:bodyPr rIns="0" anchorCtr="0"/>
          <a:lstStyle>
            <a:lvl1pPr marL="0" indent="0" algn="ctr">
              <a:buFont typeface="Arial" pitchFamily="34" charset="0"/>
              <a:buNone/>
              <a:defRPr sz="2200" b="0">
                <a:solidFill>
                  <a:schemeClr val="accent1"/>
                </a:solidFill>
                <a:effectLst/>
                <a:latin typeface="Lucida Sans" pitchFamily="34" charset="0"/>
              </a:defRPr>
            </a:lvl1pPr>
          </a:lstStyle>
          <a:p>
            <a:r>
              <a:rPr lang="en-US"/>
              <a:t>Click to edit Master subtitle style</a:t>
            </a:r>
            <a:endParaRPr lang="en-US" dirty="0"/>
          </a:p>
        </p:txBody>
      </p:sp>
      <p:sp>
        <p:nvSpPr>
          <p:cNvPr id="6" name="Rectangle 6"/>
          <p:cNvSpPr>
            <a:spLocks noGrp="1" noChangeArrowheads="1"/>
          </p:cNvSpPr>
          <p:nvPr>
            <p:ph type="dt" sz="half" idx="10"/>
          </p:nvPr>
        </p:nvSpPr>
        <p:spPr>
          <a:xfrm>
            <a:off x="484189" y="6381753"/>
            <a:ext cx="1550987" cy="476249"/>
          </a:xfrm>
        </p:spPr>
        <p:txBody>
          <a:bodyPr/>
          <a:lstStyle>
            <a:lvl1pPr>
              <a:defRPr sz="1000"/>
            </a:lvl1pPr>
          </a:lstStyle>
          <a:p>
            <a:fld id="{F6AA3A3D-C6FF-4265-9C03-B8488943D893}" type="datetimeFigureOut">
              <a:rPr lang="en-US" smtClean="0"/>
              <a:t>7/8/2018</a:t>
            </a:fld>
            <a:endParaRPr lang="en-US"/>
          </a:p>
        </p:txBody>
      </p:sp>
      <p:sp>
        <p:nvSpPr>
          <p:cNvPr id="7" name="Rectangle 7"/>
          <p:cNvSpPr>
            <a:spLocks noGrp="1" noChangeArrowheads="1"/>
          </p:cNvSpPr>
          <p:nvPr>
            <p:ph type="ftr" sz="quarter" idx="11"/>
          </p:nvPr>
        </p:nvSpPr>
        <p:spPr>
          <a:xfrm>
            <a:off x="2066926" y="6381753"/>
            <a:ext cx="6100763" cy="476249"/>
          </a:xfrm>
        </p:spPr>
        <p:txBody>
          <a:bodyPr anchorCtr="1"/>
          <a:lstStyle>
            <a:lvl1pPr>
              <a:defRPr sz="1000"/>
            </a:lvl1pPr>
          </a:lstStyle>
          <a:p>
            <a:endParaRPr lang="en-US"/>
          </a:p>
        </p:txBody>
      </p:sp>
      <p:sp>
        <p:nvSpPr>
          <p:cNvPr id="8" name="Rectangle 8"/>
          <p:cNvSpPr>
            <a:spLocks noGrp="1" noChangeArrowheads="1"/>
          </p:cNvSpPr>
          <p:nvPr>
            <p:ph type="sldNum" sz="quarter" idx="12"/>
          </p:nvPr>
        </p:nvSpPr>
        <p:spPr>
          <a:xfrm>
            <a:off x="8169276" y="6381753"/>
            <a:ext cx="974725" cy="476249"/>
          </a:xfrm>
        </p:spPr>
        <p:txBody>
          <a:bodyPr/>
          <a:lstStyle>
            <a:lvl1pPr>
              <a:defRPr/>
            </a:lvl1pPr>
          </a:lstStyle>
          <a:p>
            <a:fld id="{E4039151-CAD5-468A-9D07-A6CA583BEA06}" type="slidenum">
              <a:rPr lang="en-US" smtClean="0"/>
              <a:t>‹#›</a:t>
            </a:fld>
            <a:endParaRPr lang="en-US"/>
          </a:p>
        </p:txBody>
      </p:sp>
    </p:spTree>
    <p:extLst>
      <p:ext uri="{BB962C8B-B14F-4D97-AF65-F5344CB8AC3E}">
        <p14:creationId xmlns:p14="http://schemas.microsoft.com/office/powerpoint/2010/main" val="1957904207"/>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58370" y="1747434"/>
            <a:ext cx="8427263" cy="400110"/>
          </a:xfrm>
        </p:spPr>
        <p:txBody>
          <a:bodyPr/>
          <a:lstStyle>
            <a:lvl1pPr>
              <a:defRPr sz="2400">
                <a:latin typeface="Lucida Sans" pitchFamily="34" charset="0"/>
              </a:defRPr>
            </a:lvl1pPr>
          </a:lstStyle>
          <a:p>
            <a:r>
              <a:rPr lang="en-US"/>
              <a:t>Click to edit Master title style</a:t>
            </a:r>
            <a:endParaRPr lang="en-US" dirty="0"/>
          </a:p>
        </p:txBody>
      </p:sp>
      <p:sp>
        <p:nvSpPr>
          <p:cNvPr id="3" name="Content Placeholder 2"/>
          <p:cNvSpPr>
            <a:spLocks noGrp="1"/>
          </p:cNvSpPr>
          <p:nvPr>
            <p:ph idx="1"/>
          </p:nvPr>
        </p:nvSpPr>
        <p:spPr>
          <a:xfrm>
            <a:off x="685800" y="2236887"/>
            <a:ext cx="7772400" cy="1528624"/>
          </a:xfrm>
        </p:spPr>
        <p:txBody>
          <a:bodyPr lIns="457200" rIns="457200"/>
          <a:lstStyle>
            <a:lvl1pPr marL="344480" indent="-179384">
              <a:spcBef>
                <a:spcPts val="1200"/>
              </a:spcBef>
              <a:buSzPct val="100000"/>
              <a:buFont typeface="Arial" pitchFamily="34" charset="0"/>
              <a:buChar char="•"/>
              <a:defRPr sz="2000" b="0"/>
            </a:lvl1pPr>
            <a:lvl2pPr marL="509576" indent="-165096">
              <a:spcBef>
                <a:spcPts val="400"/>
              </a:spcBef>
              <a:buSzPct val="75000"/>
              <a:buFont typeface="Lucida Sans" panose="020B0602030504020204" pitchFamily="34" charset="0"/>
              <a:buChar char="–"/>
              <a:defRPr sz="2000"/>
            </a:lvl2pPr>
            <a:lvl3pPr marL="795317" indent="-219451">
              <a:spcBef>
                <a:spcPts val="400"/>
              </a:spcBef>
              <a:buSzPct val="100000"/>
              <a:buFont typeface="Arial" panose="020B0604020202020204" pitchFamily="34" charset="0"/>
              <a:buChar char="•"/>
              <a:defRPr sz="1600"/>
            </a:lvl3pPr>
            <a:lvl4pPr marL="914378" indent="-165096">
              <a:spcBef>
                <a:spcPts val="400"/>
              </a:spcBef>
              <a:buSzPct val="100000"/>
              <a:buFont typeface="Lucida Sans" panose="020B0602030504020204" pitchFamily="34" charset="0"/>
              <a:buChar char="–"/>
              <a:defRPr sz="1600"/>
            </a:lvl4pPr>
            <a:lvl5pPr marL="1079473" indent="-165096">
              <a:spcBef>
                <a:spcPts val="400"/>
              </a:spcBef>
              <a:buSzPct val="100000"/>
              <a:buFont typeface="Arial" pitchFamily="34" charset="0"/>
              <a:buChar cha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
          <p:cNvSpPr>
            <a:spLocks noGrp="1" noChangeArrowheads="1"/>
          </p:cNvSpPr>
          <p:nvPr>
            <p:ph type="dt" sz="half" idx="10"/>
          </p:nvPr>
        </p:nvSpPr>
        <p:spPr>
          <a:ln/>
        </p:spPr>
        <p:txBody>
          <a:bodyPr/>
          <a:lstStyle>
            <a:lvl1pPr>
              <a:defRPr/>
            </a:lvl1pPr>
          </a:lstStyle>
          <a:p>
            <a:fld id="{F6AA3A3D-C6FF-4265-9C03-B8488943D893}" type="datetimeFigureOut">
              <a:rPr lang="en-US" smtClean="0"/>
              <a:t>7/8/2018</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E4039151-CAD5-468A-9D07-A6CA583BEA06}" type="slidenum">
              <a:rPr lang="en-US" smtClean="0"/>
              <a:t>‹#›</a:t>
            </a:fld>
            <a:endParaRPr lang="en-US"/>
          </a:p>
        </p:txBody>
      </p:sp>
    </p:spTree>
    <p:extLst>
      <p:ext uri="{BB962C8B-B14F-4D97-AF65-F5344CB8AC3E}">
        <p14:creationId xmlns:p14="http://schemas.microsoft.com/office/powerpoint/2010/main" val="2528393438"/>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7" name="Rectangle 4"/>
          <p:cNvSpPr>
            <a:spLocks noGrp="1" noChangeArrowheads="1"/>
          </p:cNvSpPr>
          <p:nvPr>
            <p:ph type="ctrTitle"/>
          </p:nvPr>
        </p:nvSpPr>
        <p:spPr>
          <a:xfrm>
            <a:off x="245889" y="1171383"/>
            <a:ext cx="8652222" cy="461665"/>
          </a:xfrm>
        </p:spPr>
        <p:txBody>
          <a:bodyPr/>
          <a:lstStyle>
            <a:lvl1pPr algn="ctr">
              <a:lnSpc>
                <a:spcPct val="100000"/>
              </a:lnSpc>
              <a:defRPr sz="2400">
                <a:solidFill>
                  <a:schemeClr val="bg2"/>
                </a:solidFill>
                <a:effectLst/>
              </a:defRPr>
            </a:lvl1pPr>
          </a:lstStyle>
          <a:p>
            <a:r>
              <a:rPr lang="en-US"/>
              <a:t>Click to edit Master title style</a:t>
            </a:r>
            <a:endParaRPr lang="en-US" dirty="0"/>
          </a:p>
        </p:txBody>
      </p:sp>
      <p:sp>
        <p:nvSpPr>
          <p:cNvPr id="8" name="Rectangle 5"/>
          <p:cNvSpPr>
            <a:spLocks noGrp="1" noChangeArrowheads="1"/>
          </p:cNvSpPr>
          <p:nvPr>
            <p:ph type="subTitle" idx="1"/>
          </p:nvPr>
        </p:nvSpPr>
        <p:spPr>
          <a:xfrm>
            <a:off x="245889" y="1669555"/>
            <a:ext cx="8652222" cy="374461"/>
          </a:xfrm>
        </p:spPr>
        <p:txBody>
          <a:bodyPr rIns="0"/>
          <a:lstStyle>
            <a:lvl1pPr marL="0" indent="0" algn="ctr">
              <a:buFontTx/>
              <a:buNone/>
              <a:defRPr sz="2200" b="0">
                <a:solidFill>
                  <a:schemeClr val="accent1"/>
                </a:solidFill>
                <a:effectLst/>
                <a:latin typeface="Lucida Sans" pitchFamily="34" charset="0"/>
              </a:defRPr>
            </a:lvl1pPr>
          </a:lstStyle>
          <a:p>
            <a:r>
              <a:rPr lang="en-US"/>
              <a:t>Click to edit Master subtitle style</a:t>
            </a:r>
            <a:endParaRPr lang="en-US" dirty="0"/>
          </a:p>
        </p:txBody>
      </p:sp>
      <p:sp>
        <p:nvSpPr>
          <p:cNvPr id="4" name="Rectangle 4"/>
          <p:cNvSpPr>
            <a:spLocks noGrp="1" noChangeArrowheads="1"/>
          </p:cNvSpPr>
          <p:nvPr>
            <p:ph type="dt" sz="half" idx="10"/>
          </p:nvPr>
        </p:nvSpPr>
        <p:spPr>
          <a:ln/>
        </p:spPr>
        <p:txBody>
          <a:bodyPr/>
          <a:lstStyle>
            <a:lvl1pPr>
              <a:defRPr/>
            </a:lvl1pPr>
          </a:lstStyle>
          <a:p>
            <a:fld id="{F6AA3A3D-C6FF-4265-9C03-B8488943D893}" type="datetimeFigureOut">
              <a:rPr lang="en-US" smtClean="0"/>
              <a:t>7/8/2018</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E4039151-CAD5-468A-9D07-A6CA583BEA06}" type="slidenum">
              <a:rPr lang="en-US" smtClean="0"/>
              <a:t>‹#›</a:t>
            </a:fld>
            <a:endParaRPr lang="en-US"/>
          </a:p>
        </p:txBody>
      </p:sp>
      <p:pic>
        <p:nvPicPr>
          <p:cNvPr id="9" name="Picture 8"/>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8466322" y="96722"/>
            <a:ext cx="591953" cy="749806"/>
          </a:xfrm>
          <a:prstGeom prst="rect">
            <a:avLst/>
          </a:prstGeom>
          <a:ln>
            <a:noFill/>
          </a:ln>
        </p:spPr>
      </p:pic>
    </p:spTree>
    <p:extLst>
      <p:ext uri="{BB962C8B-B14F-4D97-AF65-F5344CB8AC3E}">
        <p14:creationId xmlns:p14="http://schemas.microsoft.com/office/powerpoint/2010/main" val="1936624108"/>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42048" y="1608410"/>
            <a:ext cx="8659907" cy="40011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00389" y="2275791"/>
            <a:ext cx="4002321" cy="1754326"/>
          </a:xfrm>
        </p:spPr>
        <p:txBody>
          <a:bodyPr anchorCtr="0"/>
          <a:lstStyle>
            <a:lvl1pPr>
              <a:lnSpc>
                <a:spcPct val="100000"/>
              </a:lnSpc>
              <a:spcBef>
                <a:spcPts val="0"/>
              </a:spcBef>
              <a:spcAft>
                <a:spcPts val="600"/>
              </a:spcAft>
              <a:buSzPct val="125000"/>
              <a:buFont typeface="Arial" pitchFamily="34" charset="0"/>
              <a:buChar char="•"/>
              <a:defRPr lang="en-US" sz="2000" b="0" dirty="0" smtClean="0">
                <a:solidFill>
                  <a:schemeClr val="bg2"/>
                </a:solidFill>
                <a:latin typeface="Lucida Sans" pitchFamily="34" charset="0"/>
                <a:ea typeface="+mn-ea"/>
                <a:cs typeface="+mn-cs"/>
              </a:defRPr>
            </a:lvl1pPr>
            <a:lvl2pPr>
              <a:lnSpc>
                <a:spcPct val="100000"/>
              </a:lnSpc>
              <a:spcBef>
                <a:spcPts val="0"/>
              </a:spcBef>
              <a:spcAft>
                <a:spcPts val="600"/>
              </a:spcAft>
              <a:buSzPct val="125000"/>
              <a:buFont typeface="Arial" pitchFamily="34" charset="0"/>
              <a:buChar char="•"/>
              <a:defRPr lang="en-US" sz="1800" dirty="0" smtClean="0">
                <a:solidFill>
                  <a:schemeClr val="bg2"/>
                </a:solidFill>
                <a:latin typeface="Lucida Sans" pitchFamily="34" charset="0"/>
                <a:ea typeface="+mn-ea"/>
                <a:cs typeface="+mn-cs"/>
              </a:defRPr>
            </a:lvl2pPr>
            <a:lvl3pPr>
              <a:lnSpc>
                <a:spcPct val="100000"/>
              </a:lnSpc>
              <a:spcBef>
                <a:spcPts val="0"/>
              </a:spcBef>
              <a:spcAft>
                <a:spcPts val="600"/>
              </a:spcAft>
              <a:buSzPct val="125000"/>
              <a:buFont typeface="Arial" pitchFamily="34" charset="0"/>
              <a:buChar char="•"/>
              <a:defRPr lang="en-US" sz="1800" dirty="0" smtClean="0">
                <a:solidFill>
                  <a:schemeClr val="bg2"/>
                </a:solidFill>
                <a:latin typeface="Lucida Sans" pitchFamily="34" charset="0"/>
                <a:ea typeface="+mn-ea"/>
                <a:cs typeface="+mn-cs"/>
              </a:defRPr>
            </a:lvl3pPr>
            <a:lvl4pPr>
              <a:lnSpc>
                <a:spcPct val="100000"/>
              </a:lnSpc>
              <a:spcBef>
                <a:spcPts val="0"/>
              </a:spcBef>
              <a:spcAft>
                <a:spcPts val="600"/>
              </a:spcAft>
              <a:buSzPct val="125000"/>
              <a:buFont typeface="Arial" pitchFamily="34" charset="0"/>
              <a:buChar char="•"/>
              <a:defRPr lang="en-US" sz="1600" dirty="0" smtClean="0">
                <a:solidFill>
                  <a:schemeClr val="bg2"/>
                </a:solidFill>
                <a:latin typeface="Lucida Sans" pitchFamily="34" charset="0"/>
                <a:ea typeface="+mn-ea"/>
                <a:cs typeface="+mn-cs"/>
              </a:defRPr>
            </a:lvl4pPr>
            <a:lvl5pPr>
              <a:lnSpc>
                <a:spcPct val="100000"/>
              </a:lnSpc>
              <a:spcBef>
                <a:spcPts val="0"/>
              </a:spcBef>
              <a:spcAft>
                <a:spcPts val="600"/>
              </a:spcAft>
              <a:buSzPct val="125000"/>
              <a:buFont typeface="Arial" pitchFamily="34" charset="0"/>
              <a:buChar char="•"/>
              <a:defRPr lang="en-US" sz="1600" dirty="0">
                <a:solidFill>
                  <a:schemeClr val="bg2"/>
                </a:solidFill>
                <a:latin typeface="Lucida Sans" pitchFamily="34" charset="0"/>
                <a:ea typeface="+mn-ea"/>
                <a:cs typeface="+mn-cs"/>
              </a:defRPr>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55107" y="2275791"/>
            <a:ext cx="3969948" cy="1754326"/>
          </a:xfrm>
        </p:spPr>
        <p:txBody>
          <a:bodyPr anchorCtr="0"/>
          <a:lstStyle>
            <a:lvl1pPr>
              <a:lnSpc>
                <a:spcPct val="100000"/>
              </a:lnSpc>
              <a:spcBef>
                <a:spcPts val="0"/>
              </a:spcBef>
              <a:spcAft>
                <a:spcPts val="600"/>
              </a:spcAft>
              <a:buSzPct val="125000"/>
              <a:buFont typeface="Arial" pitchFamily="34" charset="0"/>
              <a:buChar char="•"/>
              <a:defRPr lang="en-US" sz="2000" b="0" dirty="0" smtClean="0">
                <a:solidFill>
                  <a:schemeClr val="bg2"/>
                </a:solidFill>
                <a:latin typeface="Lucida Sans" pitchFamily="34" charset="0"/>
                <a:ea typeface="+mn-ea"/>
                <a:cs typeface="+mn-cs"/>
              </a:defRPr>
            </a:lvl1pPr>
            <a:lvl2pPr>
              <a:lnSpc>
                <a:spcPct val="100000"/>
              </a:lnSpc>
              <a:spcBef>
                <a:spcPts val="0"/>
              </a:spcBef>
              <a:spcAft>
                <a:spcPts val="600"/>
              </a:spcAft>
              <a:buSzPct val="125000"/>
              <a:buFont typeface="Arial" pitchFamily="34" charset="0"/>
              <a:buChar char="•"/>
              <a:defRPr lang="en-US" sz="1800" dirty="0" smtClean="0">
                <a:solidFill>
                  <a:schemeClr val="bg2"/>
                </a:solidFill>
                <a:latin typeface="Lucida Sans" pitchFamily="34" charset="0"/>
                <a:ea typeface="+mn-ea"/>
                <a:cs typeface="+mn-cs"/>
              </a:defRPr>
            </a:lvl2pPr>
            <a:lvl3pPr>
              <a:lnSpc>
                <a:spcPct val="100000"/>
              </a:lnSpc>
              <a:spcBef>
                <a:spcPts val="0"/>
              </a:spcBef>
              <a:spcAft>
                <a:spcPts val="600"/>
              </a:spcAft>
              <a:buSzPct val="125000"/>
              <a:buFont typeface="Arial" pitchFamily="34" charset="0"/>
              <a:buChar char="•"/>
              <a:defRPr lang="en-US" sz="1800" dirty="0" smtClean="0">
                <a:solidFill>
                  <a:schemeClr val="bg2"/>
                </a:solidFill>
                <a:latin typeface="Lucida Sans" pitchFamily="34" charset="0"/>
                <a:ea typeface="+mn-ea"/>
                <a:cs typeface="+mn-cs"/>
              </a:defRPr>
            </a:lvl3pPr>
            <a:lvl4pPr>
              <a:lnSpc>
                <a:spcPct val="100000"/>
              </a:lnSpc>
              <a:spcBef>
                <a:spcPts val="0"/>
              </a:spcBef>
              <a:spcAft>
                <a:spcPts val="600"/>
              </a:spcAft>
              <a:buSzPct val="125000"/>
              <a:buFont typeface="Arial" pitchFamily="34" charset="0"/>
              <a:buChar char="•"/>
              <a:defRPr lang="en-US" sz="1600" dirty="0" smtClean="0">
                <a:solidFill>
                  <a:schemeClr val="bg2"/>
                </a:solidFill>
                <a:latin typeface="Lucida Sans" pitchFamily="34" charset="0"/>
                <a:ea typeface="+mn-ea"/>
                <a:cs typeface="+mn-cs"/>
              </a:defRPr>
            </a:lvl4pPr>
            <a:lvl5pPr>
              <a:lnSpc>
                <a:spcPct val="100000"/>
              </a:lnSpc>
              <a:spcBef>
                <a:spcPts val="0"/>
              </a:spcBef>
              <a:spcAft>
                <a:spcPts val="600"/>
              </a:spcAft>
              <a:buSzPct val="125000"/>
              <a:buFont typeface="Arial" pitchFamily="34" charset="0"/>
              <a:buChar char="•"/>
              <a:defRPr lang="en-US" sz="1600" dirty="0">
                <a:solidFill>
                  <a:schemeClr val="bg2"/>
                </a:solidFill>
                <a:latin typeface="Lucida Sans" pitchFamily="34" charset="0"/>
                <a:ea typeface="+mn-ea"/>
                <a:cs typeface="+mn-cs"/>
              </a:defRPr>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Rectangle 4"/>
          <p:cNvSpPr>
            <a:spLocks noGrp="1" noChangeArrowheads="1"/>
          </p:cNvSpPr>
          <p:nvPr>
            <p:ph type="dt" sz="half" idx="10"/>
          </p:nvPr>
        </p:nvSpPr>
        <p:spPr>
          <a:ln/>
        </p:spPr>
        <p:txBody>
          <a:bodyPr/>
          <a:lstStyle>
            <a:lvl1pPr>
              <a:defRPr/>
            </a:lvl1pPr>
          </a:lstStyle>
          <a:p>
            <a:fld id="{F6AA3A3D-C6FF-4265-9C03-B8488943D893}" type="datetimeFigureOut">
              <a:rPr lang="en-US" smtClean="0"/>
              <a:t>7/8/2018</a:t>
            </a:fld>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E4039151-CAD5-468A-9D07-A6CA583BEA06}" type="slidenum">
              <a:rPr lang="en-US" smtClean="0"/>
              <a:t>‹#›</a:t>
            </a:fld>
            <a:endParaRPr lang="en-US"/>
          </a:p>
        </p:txBody>
      </p:sp>
    </p:spTree>
    <p:extLst>
      <p:ext uri="{BB962C8B-B14F-4D97-AF65-F5344CB8AC3E}">
        <p14:creationId xmlns:p14="http://schemas.microsoft.com/office/powerpoint/2010/main" val="571476106"/>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28600" y="1383102"/>
            <a:ext cx="8686800" cy="40011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448883" y="2182024"/>
            <a:ext cx="4040188" cy="354071"/>
          </a:xfrm>
        </p:spPr>
        <p:txBody>
          <a:bodyPr anchor="b"/>
          <a:lstStyle>
            <a:lvl1pPr marL="0" indent="0">
              <a:buNone/>
              <a:defRPr sz="1800" b="1">
                <a:solidFill>
                  <a:schemeClr val="accent1"/>
                </a:solidFill>
              </a:defRPr>
            </a:lvl1pPr>
            <a:lvl2pPr marL="457189" indent="0">
              <a:buNone/>
              <a:defRPr sz="2000" b="1"/>
            </a:lvl2pPr>
            <a:lvl3pPr marL="914378" indent="0">
              <a:buNone/>
              <a:defRPr sz="1800" b="1"/>
            </a:lvl3pPr>
            <a:lvl4pPr marL="1371566" indent="0">
              <a:buNone/>
              <a:defRPr sz="1600" b="1"/>
            </a:lvl4pPr>
            <a:lvl5pPr marL="1828754" indent="0">
              <a:buNone/>
              <a:defRPr sz="1600" b="1"/>
            </a:lvl5pPr>
            <a:lvl6pPr marL="2285943" indent="0">
              <a:buNone/>
              <a:defRPr sz="1600" b="1"/>
            </a:lvl6pPr>
            <a:lvl7pPr marL="2743132" indent="0">
              <a:buNone/>
              <a:defRPr sz="1600" b="1"/>
            </a:lvl7pPr>
            <a:lvl8pPr marL="3200320" indent="0">
              <a:buNone/>
              <a:defRPr sz="1600" b="1"/>
            </a:lvl8pPr>
            <a:lvl9pPr marL="3657509" indent="0">
              <a:buNone/>
              <a:defRPr sz="1600" b="1"/>
            </a:lvl9pPr>
          </a:lstStyle>
          <a:p>
            <a:pPr lvl="0"/>
            <a:r>
              <a:rPr lang="en-US"/>
              <a:t>Edit Master text styles</a:t>
            </a:r>
          </a:p>
        </p:txBody>
      </p:sp>
      <p:sp>
        <p:nvSpPr>
          <p:cNvPr id="4" name="Content Placeholder 3"/>
          <p:cNvSpPr>
            <a:spLocks noGrp="1"/>
          </p:cNvSpPr>
          <p:nvPr>
            <p:ph sz="half" idx="2"/>
          </p:nvPr>
        </p:nvSpPr>
        <p:spPr>
          <a:xfrm>
            <a:off x="448881" y="2621484"/>
            <a:ext cx="4040188" cy="1451679"/>
          </a:xfrm>
        </p:spPr>
        <p:txBody>
          <a:bodyPr/>
          <a:lstStyle>
            <a:lvl1pPr>
              <a:defRPr lang="en-US" sz="1800" b="0" dirty="0" smtClean="0">
                <a:solidFill>
                  <a:schemeClr val="bg2"/>
                </a:solidFill>
                <a:latin typeface="Lucida Sans" pitchFamily="34" charset="0"/>
                <a:ea typeface="+mn-ea"/>
                <a:cs typeface="+mn-cs"/>
              </a:defRPr>
            </a:lvl1pPr>
            <a:lvl2pPr>
              <a:defRPr lang="en-US" sz="1600" dirty="0" smtClean="0">
                <a:solidFill>
                  <a:schemeClr val="bg2"/>
                </a:solidFill>
                <a:latin typeface="Lucida Sans" pitchFamily="34" charset="0"/>
                <a:ea typeface="+mn-ea"/>
                <a:cs typeface="+mn-cs"/>
              </a:defRPr>
            </a:lvl2pPr>
            <a:lvl3pPr>
              <a:defRPr lang="en-US" sz="1600" dirty="0" smtClean="0">
                <a:solidFill>
                  <a:schemeClr val="bg2"/>
                </a:solidFill>
                <a:latin typeface="Lucida Sans" pitchFamily="34" charset="0"/>
                <a:ea typeface="+mn-ea"/>
                <a:cs typeface="+mn-cs"/>
              </a:defRPr>
            </a:lvl3pPr>
            <a:lvl4pPr>
              <a:defRPr lang="en-US" sz="1400" dirty="0" smtClean="0">
                <a:solidFill>
                  <a:schemeClr val="bg2"/>
                </a:solidFill>
                <a:latin typeface="Lucida Sans" pitchFamily="34" charset="0"/>
                <a:ea typeface="+mn-ea"/>
                <a:cs typeface="+mn-cs"/>
              </a:defRPr>
            </a:lvl4pPr>
            <a:lvl5pPr>
              <a:defRPr lang="en-US" sz="1400" dirty="0">
                <a:solidFill>
                  <a:schemeClr val="bg2"/>
                </a:solidFill>
                <a:latin typeface="Lucida Sans" pitchFamily="34" charset="0"/>
                <a:ea typeface="+mn-ea"/>
                <a:cs typeface="+mn-cs"/>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36709" y="2182024"/>
            <a:ext cx="4041775" cy="354071"/>
          </a:xfrm>
        </p:spPr>
        <p:txBody>
          <a:bodyPr anchor="b"/>
          <a:lstStyle>
            <a:lvl1pPr marL="0" indent="0">
              <a:buNone/>
              <a:defRPr sz="1800" b="1">
                <a:solidFill>
                  <a:schemeClr val="accent1"/>
                </a:solidFill>
              </a:defRPr>
            </a:lvl1pPr>
            <a:lvl2pPr marL="457189" indent="0">
              <a:buNone/>
              <a:defRPr sz="2000" b="1"/>
            </a:lvl2pPr>
            <a:lvl3pPr marL="914378" indent="0">
              <a:buNone/>
              <a:defRPr sz="1800" b="1"/>
            </a:lvl3pPr>
            <a:lvl4pPr marL="1371566" indent="0">
              <a:buNone/>
              <a:defRPr sz="1600" b="1"/>
            </a:lvl4pPr>
            <a:lvl5pPr marL="1828754" indent="0">
              <a:buNone/>
              <a:defRPr sz="1600" b="1"/>
            </a:lvl5pPr>
            <a:lvl6pPr marL="2285943" indent="0">
              <a:buNone/>
              <a:defRPr sz="1600" b="1"/>
            </a:lvl6pPr>
            <a:lvl7pPr marL="2743132" indent="0">
              <a:buNone/>
              <a:defRPr sz="1600" b="1"/>
            </a:lvl7pPr>
            <a:lvl8pPr marL="3200320" indent="0">
              <a:buNone/>
              <a:defRPr sz="1600" b="1"/>
            </a:lvl8pPr>
            <a:lvl9pPr marL="3657509" indent="0">
              <a:buNone/>
              <a:defRPr sz="1600" b="1"/>
            </a:lvl9pPr>
          </a:lstStyle>
          <a:p>
            <a:pPr lvl="0"/>
            <a:r>
              <a:rPr lang="en-US"/>
              <a:t>Edit Master text styles</a:t>
            </a:r>
          </a:p>
        </p:txBody>
      </p:sp>
      <p:sp>
        <p:nvSpPr>
          <p:cNvPr id="6" name="Content Placeholder 5"/>
          <p:cNvSpPr>
            <a:spLocks noGrp="1"/>
          </p:cNvSpPr>
          <p:nvPr>
            <p:ph sz="quarter" idx="4"/>
          </p:nvPr>
        </p:nvSpPr>
        <p:spPr>
          <a:xfrm>
            <a:off x="4636708" y="2621484"/>
            <a:ext cx="4041775" cy="1451679"/>
          </a:xfrm>
        </p:spPr>
        <p:txBody>
          <a:bodyPr/>
          <a:lstStyle>
            <a:lvl1pPr>
              <a:defRPr lang="en-US" sz="1800" b="0" dirty="0" smtClean="0">
                <a:solidFill>
                  <a:schemeClr val="bg2"/>
                </a:solidFill>
                <a:latin typeface="Lucida Sans" pitchFamily="34" charset="0"/>
                <a:ea typeface="+mn-ea"/>
                <a:cs typeface="+mn-cs"/>
              </a:defRPr>
            </a:lvl1pPr>
            <a:lvl2pPr>
              <a:defRPr lang="en-US" sz="1600" dirty="0" smtClean="0">
                <a:solidFill>
                  <a:schemeClr val="bg2"/>
                </a:solidFill>
                <a:latin typeface="Lucida Sans" pitchFamily="34" charset="0"/>
                <a:ea typeface="+mn-ea"/>
                <a:cs typeface="+mn-cs"/>
              </a:defRPr>
            </a:lvl2pPr>
            <a:lvl3pPr>
              <a:defRPr lang="en-US" sz="1600" dirty="0" smtClean="0">
                <a:solidFill>
                  <a:schemeClr val="bg2"/>
                </a:solidFill>
                <a:latin typeface="Lucida Sans" pitchFamily="34" charset="0"/>
                <a:ea typeface="+mn-ea"/>
                <a:cs typeface="+mn-cs"/>
              </a:defRPr>
            </a:lvl3pPr>
            <a:lvl4pPr>
              <a:defRPr lang="en-US" sz="1400" dirty="0" smtClean="0">
                <a:solidFill>
                  <a:schemeClr val="bg2"/>
                </a:solidFill>
                <a:latin typeface="Lucida Sans" pitchFamily="34" charset="0"/>
                <a:ea typeface="+mn-ea"/>
                <a:cs typeface="+mn-cs"/>
              </a:defRPr>
            </a:lvl4pPr>
            <a:lvl5pPr>
              <a:defRPr lang="en-US" sz="1400" dirty="0">
                <a:solidFill>
                  <a:schemeClr val="bg2"/>
                </a:solidFill>
                <a:latin typeface="Lucida Sans" pitchFamily="34" charset="0"/>
                <a:ea typeface="+mn-ea"/>
                <a:cs typeface="+mn-cs"/>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4"/>
          <p:cNvSpPr>
            <a:spLocks noGrp="1" noChangeArrowheads="1"/>
          </p:cNvSpPr>
          <p:nvPr>
            <p:ph type="dt" sz="half" idx="10"/>
          </p:nvPr>
        </p:nvSpPr>
        <p:spPr>
          <a:ln/>
        </p:spPr>
        <p:txBody>
          <a:bodyPr/>
          <a:lstStyle>
            <a:lvl1pPr>
              <a:defRPr/>
            </a:lvl1pPr>
          </a:lstStyle>
          <a:p>
            <a:fld id="{F6AA3A3D-C6FF-4265-9C03-B8488943D893}" type="datetimeFigureOut">
              <a:rPr lang="en-US" smtClean="0"/>
              <a:t>7/8/2018</a:t>
            </a:fld>
            <a:endParaRPr lang="en-US"/>
          </a:p>
        </p:txBody>
      </p:sp>
      <p:sp>
        <p:nvSpPr>
          <p:cNvPr id="8" name="Rectangle 5"/>
          <p:cNvSpPr>
            <a:spLocks noGrp="1" noChangeArrowheads="1"/>
          </p:cNvSpPr>
          <p:nvPr>
            <p:ph type="ftr" sz="quarter" idx="11"/>
          </p:nvPr>
        </p:nvSpPr>
        <p:spPr>
          <a:ln/>
        </p:spPr>
        <p:txBody>
          <a:bodyPr/>
          <a:lstStyle>
            <a:lvl1pPr>
              <a:defRPr/>
            </a:lvl1pPr>
          </a:lstStyle>
          <a:p>
            <a:endParaRPr lang="en-US"/>
          </a:p>
        </p:txBody>
      </p:sp>
      <p:sp>
        <p:nvSpPr>
          <p:cNvPr id="9" name="Rectangle 6"/>
          <p:cNvSpPr>
            <a:spLocks noGrp="1" noChangeArrowheads="1"/>
          </p:cNvSpPr>
          <p:nvPr>
            <p:ph type="sldNum" sz="quarter" idx="12"/>
          </p:nvPr>
        </p:nvSpPr>
        <p:spPr>
          <a:ln/>
        </p:spPr>
        <p:txBody>
          <a:bodyPr/>
          <a:lstStyle>
            <a:lvl1pPr>
              <a:defRPr/>
            </a:lvl1pPr>
          </a:lstStyle>
          <a:p>
            <a:fld id="{E4039151-CAD5-468A-9D07-A6CA583BEA06}" type="slidenum">
              <a:rPr lang="en-US" smtClean="0"/>
              <a:t>‹#›</a:t>
            </a:fld>
            <a:endParaRPr lang="en-US"/>
          </a:p>
        </p:txBody>
      </p:sp>
    </p:spTree>
    <p:extLst>
      <p:ext uri="{BB962C8B-B14F-4D97-AF65-F5344CB8AC3E}">
        <p14:creationId xmlns:p14="http://schemas.microsoft.com/office/powerpoint/2010/main" val="4080605998"/>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792746" y="2161114"/>
            <a:ext cx="7558509" cy="400110"/>
          </a:xfrm>
        </p:spPr>
        <p:txBody>
          <a:bodyPr/>
          <a:lstStyle/>
          <a:p>
            <a:r>
              <a:rPr lang="en-US"/>
              <a:t>Click to edit Master title style</a:t>
            </a:r>
            <a:endParaRPr lang="en-US" dirty="0"/>
          </a:p>
        </p:txBody>
      </p:sp>
      <p:sp>
        <p:nvSpPr>
          <p:cNvPr id="3" name="Rectangle 4"/>
          <p:cNvSpPr>
            <a:spLocks noGrp="1" noChangeArrowheads="1"/>
          </p:cNvSpPr>
          <p:nvPr>
            <p:ph type="dt" sz="half" idx="10"/>
          </p:nvPr>
        </p:nvSpPr>
        <p:spPr>
          <a:ln/>
        </p:spPr>
        <p:txBody>
          <a:bodyPr/>
          <a:lstStyle>
            <a:lvl1pPr>
              <a:defRPr/>
            </a:lvl1pPr>
          </a:lstStyle>
          <a:p>
            <a:fld id="{F6AA3A3D-C6FF-4265-9C03-B8488943D893}" type="datetimeFigureOut">
              <a:rPr lang="en-US" smtClean="0"/>
              <a:t>7/8/2018</a:t>
            </a:fld>
            <a:endParaRPr lang="en-US"/>
          </a:p>
        </p:txBody>
      </p:sp>
      <p:sp>
        <p:nvSpPr>
          <p:cNvPr id="4" name="Rectangle 5"/>
          <p:cNvSpPr>
            <a:spLocks noGrp="1" noChangeArrowheads="1"/>
          </p:cNvSpPr>
          <p:nvPr>
            <p:ph type="ftr" sz="quarter" idx="11"/>
          </p:nvPr>
        </p:nvSpPr>
        <p:spPr>
          <a:ln/>
        </p:spPr>
        <p:txBody>
          <a:bodyPr/>
          <a:lstStyle>
            <a:lvl1pPr>
              <a:defRPr/>
            </a:lvl1pPr>
          </a:lstStyle>
          <a:p>
            <a:endParaRPr lang="en-US"/>
          </a:p>
        </p:txBody>
      </p:sp>
      <p:sp>
        <p:nvSpPr>
          <p:cNvPr id="5" name="Rectangle 6"/>
          <p:cNvSpPr>
            <a:spLocks noGrp="1" noChangeArrowheads="1"/>
          </p:cNvSpPr>
          <p:nvPr>
            <p:ph type="sldNum" sz="quarter" idx="12"/>
          </p:nvPr>
        </p:nvSpPr>
        <p:spPr>
          <a:ln/>
        </p:spPr>
        <p:txBody>
          <a:bodyPr/>
          <a:lstStyle>
            <a:lvl1pPr>
              <a:defRPr/>
            </a:lvl1pPr>
          </a:lstStyle>
          <a:p>
            <a:fld id="{E4039151-CAD5-468A-9D07-A6CA583BEA06}" type="slidenum">
              <a:rPr lang="en-US" smtClean="0"/>
              <a:t>‹#›</a:t>
            </a:fld>
            <a:endParaRPr lang="en-US"/>
          </a:p>
        </p:txBody>
      </p:sp>
    </p:spTree>
    <p:extLst>
      <p:ext uri="{BB962C8B-B14F-4D97-AF65-F5344CB8AC3E}">
        <p14:creationId xmlns:p14="http://schemas.microsoft.com/office/powerpoint/2010/main" val="2563971620"/>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fld id="{F6AA3A3D-C6FF-4265-9C03-B8488943D893}" type="datetimeFigureOut">
              <a:rPr lang="en-US" smtClean="0"/>
              <a:t>7/8/2018</a:t>
            </a:fld>
            <a:endParaRPr lang="en-US"/>
          </a:p>
        </p:txBody>
      </p:sp>
      <p:sp>
        <p:nvSpPr>
          <p:cNvPr id="3" name="Rectangle 5"/>
          <p:cNvSpPr>
            <a:spLocks noGrp="1" noChangeArrowheads="1"/>
          </p:cNvSpPr>
          <p:nvPr>
            <p:ph type="ftr" sz="quarter" idx="11"/>
          </p:nvPr>
        </p:nvSpPr>
        <p:spPr>
          <a:ln/>
        </p:spPr>
        <p:txBody>
          <a:bodyPr/>
          <a:lstStyle>
            <a:lvl1pPr>
              <a:defRPr/>
            </a:lvl1pPr>
          </a:lstStyle>
          <a:p>
            <a:endParaRPr lang="en-US"/>
          </a:p>
        </p:txBody>
      </p:sp>
      <p:sp>
        <p:nvSpPr>
          <p:cNvPr id="4" name="Rectangle 6"/>
          <p:cNvSpPr>
            <a:spLocks noGrp="1" noChangeArrowheads="1"/>
          </p:cNvSpPr>
          <p:nvPr>
            <p:ph type="sldNum" sz="quarter" idx="12"/>
          </p:nvPr>
        </p:nvSpPr>
        <p:spPr>
          <a:ln/>
        </p:spPr>
        <p:txBody>
          <a:bodyPr/>
          <a:lstStyle>
            <a:lvl1pPr>
              <a:defRPr/>
            </a:lvl1pPr>
          </a:lstStyle>
          <a:p>
            <a:fld id="{E4039151-CAD5-468A-9D07-A6CA583BEA06}" type="slidenum">
              <a:rPr lang="en-US" smtClean="0"/>
              <a:t>‹#›</a:t>
            </a:fld>
            <a:endParaRPr lang="en-US"/>
          </a:p>
        </p:txBody>
      </p:sp>
    </p:spTree>
    <p:extLst>
      <p:ext uri="{BB962C8B-B14F-4D97-AF65-F5344CB8AC3E}">
        <p14:creationId xmlns:p14="http://schemas.microsoft.com/office/powerpoint/2010/main" val="2802964099"/>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5392229"/>
            <a:ext cx="5486400" cy="400110"/>
          </a:xfrm>
        </p:spPr>
        <p:txBody>
          <a:bodyPr/>
          <a:lstStyle>
            <a:lvl1pPr algn="l">
              <a:defRPr sz="2000" b="1"/>
            </a:lvl1pPr>
          </a:lstStyle>
          <a:p>
            <a:r>
              <a:rPr lang="en-US"/>
              <a:t>Click to edit Master title style</a:t>
            </a:r>
            <a:endParaRPr lang="en-US" dirty="0"/>
          </a:p>
        </p:txBody>
      </p:sp>
      <p:sp>
        <p:nvSpPr>
          <p:cNvPr id="3" name="Picture Placeholder 2"/>
          <p:cNvSpPr>
            <a:spLocks noGrp="1"/>
          </p:cNvSpPr>
          <p:nvPr>
            <p:ph type="pic" idx="1"/>
          </p:nvPr>
        </p:nvSpPr>
        <p:spPr>
          <a:xfrm>
            <a:off x="1792288" y="1193222"/>
            <a:ext cx="5486400" cy="395173"/>
          </a:xfrm>
        </p:spPr>
        <p:txBody>
          <a:bodyPr/>
          <a:lstStyle>
            <a:lvl1pPr marL="0" indent="0">
              <a:buNone/>
              <a:defRPr sz="3200"/>
            </a:lvl1pPr>
            <a:lvl2pPr marL="457189" indent="0">
              <a:buNone/>
              <a:defRPr sz="2800"/>
            </a:lvl2pPr>
            <a:lvl3pPr marL="914378" indent="0">
              <a:buNone/>
              <a:defRPr sz="2400"/>
            </a:lvl3pPr>
            <a:lvl4pPr marL="1371566" indent="0">
              <a:buNone/>
              <a:defRPr sz="2000"/>
            </a:lvl4pPr>
            <a:lvl5pPr marL="1828754" indent="0">
              <a:buNone/>
              <a:defRPr sz="2000"/>
            </a:lvl5pPr>
            <a:lvl6pPr marL="2285943" indent="0">
              <a:buNone/>
              <a:defRPr sz="2000"/>
            </a:lvl6pPr>
            <a:lvl7pPr marL="2743132" indent="0">
              <a:buNone/>
              <a:defRPr sz="2000"/>
            </a:lvl7pPr>
            <a:lvl8pPr marL="3200320" indent="0">
              <a:buNone/>
              <a:defRPr sz="2000"/>
            </a:lvl8pPr>
            <a:lvl9pPr marL="3657509"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866802"/>
            <a:ext cx="5486400" cy="343877"/>
          </a:xfrm>
        </p:spPr>
        <p:txBody>
          <a:bodyPr/>
          <a:lstStyle>
            <a:lvl1pPr marL="0" indent="0">
              <a:buNone/>
              <a:defRPr sz="1400"/>
            </a:lvl1pPr>
            <a:lvl2pPr marL="457189" indent="0">
              <a:buNone/>
              <a:defRPr sz="1200"/>
            </a:lvl2pPr>
            <a:lvl3pPr marL="914378" indent="0">
              <a:buNone/>
              <a:defRPr sz="1000"/>
            </a:lvl3pPr>
            <a:lvl4pPr marL="1371566" indent="0">
              <a:buNone/>
              <a:defRPr sz="900"/>
            </a:lvl4pPr>
            <a:lvl5pPr marL="1828754" indent="0">
              <a:buNone/>
              <a:defRPr sz="900"/>
            </a:lvl5pPr>
            <a:lvl6pPr marL="2285943" indent="0">
              <a:buNone/>
              <a:defRPr sz="900"/>
            </a:lvl6pPr>
            <a:lvl7pPr marL="2743132" indent="0">
              <a:buNone/>
              <a:defRPr sz="900"/>
            </a:lvl7pPr>
            <a:lvl8pPr marL="3200320" indent="0">
              <a:buNone/>
              <a:defRPr sz="900"/>
            </a:lvl8pPr>
            <a:lvl9pPr marL="3657509" indent="0">
              <a:buNone/>
              <a:defRPr sz="900"/>
            </a:lvl9pPr>
          </a:lstStyle>
          <a:p>
            <a:pPr lvl="0"/>
            <a:r>
              <a:rPr lang="en-US"/>
              <a:t>Edit Master text styles</a:t>
            </a:r>
          </a:p>
        </p:txBody>
      </p:sp>
      <p:sp>
        <p:nvSpPr>
          <p:cNvPr id="5" name="Rectangle 4"/>
          <p:cNvSpPr>
            <a:spLocks noGrp="1" noChangeArrowheads="1"/>
          </p:cNvSpPr>
          <p:nvPr>
            <p:ph type="dt" sz="half" idx="10"/>
          </p:nvPr>
        </p:nvSpPr>
        <p:spPr>
          <a:ln/>
        </p:spPr>
        <p:txBody>
          <a:bodyPr/>
          <a:lstStyle>
            <a:lvl1pPr>
              <a:defRPr/>
            </a:lvl1pPr>
          </a:lstStyle>
          <a:p>
            <a:fld id="{F6AA3A3D-C6FF-4265-9C03-B8488943D893}" type="datetimeFigureOut">
              <a:rPr lang="en-US" smtClean="0"/>
              <a:t>7/8/2018</a:t>
            </a:fld>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E4039151-CAD5-468A-9D07-A6CA583BEA06}" type="slidenum">
              <a:rPr lang="en-US" smtClean="0"/>
              <a:t>‹#›</a:t>
            </a:fld>
            <a:endParaRPr lang="en-US"/>
          </a:p>
        </p:txBody>
      </p:sp>
    </p:spTree>
    <p:extLst>
      <p:ext uri="{BB962C8B-B14F-4D97-AF65-F5344CB8AC3E}">
        <p14:creationId xmlns:p14="http://schemas.microsoft.com/office/powerpoint/2010/main" val="1237914299"/>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cxnSp>
        <p:nvCxnSpPr>
          <p:cNvPr id="4" name="Straight Connector 3"/>
          <p:cNvCxnSpPr/>
          <p:nvPr/>
        </p:nvCxnSpPr>
        <p:spPr>
          <a:xfrm>
            <a:off x="0" y="941917"/>
            <a:ext cx="9144000"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5" name="Picture 10"/>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6" name="Rectangle 4"/>
          <p:cNvSpPr>
            <a:spLocks noGrp="1" noChangeArrowheads="1"/>
          </p:cNvSpPr>
          <p:nvPr>
            <p:ph type="ctrTitle"/>
          </p:nvPr>
        </p:nvSpPr>
        <p:spPr bwMode="invGray">
          <a:xfrm>
            <a:off x="1" y="2392433"/>
            <a:ext cx="9143996" cy="424732"/>
          </a:xfrm>
        </p:spPr>
        <p:txBody>
          <a:bodyPr anchorCtr="0"/>
          <a:lstStyle>
            <a:lvl1pPr algn="ctr">
              <a:defRPr sz="2400">
                <a:solidFill>
                  <a:schemeClr val="bg2"/>
                </a:solidFill>
                <a:effectLst/>
              </a:defRPr>
            </a:lvl1pPr>
          </a:lstStyle>
          <a:p>
            <a:r>
              <a:rPr lang="en-US"/>
              <a:t>Click to edit Master title style</a:t>
            </a:r>
            <a:endParaRPr lang="en-US" dirty="0"/>
          </a:p>
        </p:txBody>
      </p:sp>
      <p:sp>
        <p:nvSpPr>
          <p:cNvPr id="3077" name="Rectangle 5"/>
          <p:cNvSpPr>
            <a:spLocks noGrp="1" noChangeArrowheads="1"/>
          </p:cNvSpPr>
          <p:nvPr>
            <p:ph type="subTitle" idx="1"/>
          </p:nvPr>
        </p:nvSpPr>
        <p:spPr bwMode="invGray">
          <a:xfrm>
            <a:off x="4" y="3025246"/>
            <a:ext cx="9143997" cy="374461"/>
          </a:xfrm>
        </p:spPr>
        <p:txBody>
          <a:bodyPr rIns="0" anchorCtr="0"/>
          <a:lstStyle>
            <a:lvl1pPr marL="0" indent="0" algn="ctr">
              <a:buFont typeface="Arial" pitchFamily="34" charset="0"/>
              <a:buNone/>
              <a:defRPr sz="2200" b="0">
                <a:solidFill>
                  <a:schemeClr val="accent1"/>
                </a:solidFill>
                <a:effectLst/>
                <a:latin typeface="Lucida Sans" pitchFamily="34" charset="0"/>
              </a:defRPr>
            </a:lvl1pPr>
          </a:lstStyle>
          <a:p>
            <a:r>
              <a:rPr lang="en-US"/>
              <a:t>Click to edit Master subtitle style</a:t>
            </a:r>
            <a:endParaRPr lang="en-US" dirty="0"/>
          </a:p>
        </p:txBody>
      </p:sp>
      <p:sp>
        <p:nvSpPr>
          <p:cNvPr id="6" name="Date Placeholder 5"/>
          <p:cNvSpPr>
            <a:spLocks noGrp="1" noChangeArrowheads="1"/>
          </p:cNvSpPr>
          <p:nvPr>
            <p:ph type="dt" sz="half" idx="10"/>
          </p:nvPr>
        </p:nvSpPr>
        <p:spPr>
          <a:xfrm>
            <a:off x="484189" y="6381753"/>
            <a:ext cx="1550987" cy="476249"/>
          </a:xfrm>
        </p:spPr>
        <p:txBody>
          <a:bodyPr/>
          <a:lstStyle>
            <a:lvl1pPr>
              <a:defRPr sz="1000"/>
            </a:lvl1pPr>
          </a:lstStyle>
          <a:p>
            <a:fld id="{F6AA3A3D-C6FF-4265-9C03-B8488943D893}" type="datetimeFigureOut">
              <a:rPr lang="en-US" smtClean="0"/>
              <a:t>7/8/2018</a:t>
            </a:fld>
            <a:endParaRPr lang="en-US"/>
          </a:p>
        </p:txBody>
      </p:sp>
      <p:sp>
        <p:nvSpPr>
          <p:cNvPr id="7" name="Footer Placeholder 6"/>
          <p:cNvSpPr>
            <a:spLocks noGrp="1" noChangeArrowheads="1"/>
          </p:cNvSpPr>
          <p:nvPr>
            <p:ph type="ftr" sz="quarter" idx="11"/>
          </p:nvPr>
        </p:nvSpPr>
        <p:spPr>
          <a:xfrm>
            <a:off x="2066926" y="6381753"/>
            <a:ext cx="6100763" cy="476249"/>
          </a:xfrm>
        </p:spPr>
        <p:txBody>
          <a:bodyPr anchorCtr="1"/>
          <a:lstStyle>
            <a:lvl1pPr>
              <a:defRPr sz="1000"/>
            </a:lvl1pPr>
          </a:lstStyle>
          <a:p>
            <a:endParaRPr lang="en-US"/>
          </a:p>
        </p:txBody>
      </p:sp>
      <p:sp>
        <p:nvSpPr>
          <p:cNvPr id="8" name="Slide Number Placeholder 7"/>
          <p:cNvSpPr>
            <a:spLocks noGrp="1" noChangeArrowheads="1"/>
          </p:cNvSpPr>
          <p:nvPr>
            <p:ph type="sldNum" sz="quarter" idx="12"/>
          </p:nvPr>
        </p:nvSpPr>
        <p:spPr>
          <a:xfrm>
            <a:off x="8169276" y="6381753"/>
            <a:ext cx="974725" cy="476249"/>
          </a:xfrm>
        </p:spPr>
        <p:txBody>
          <a:bodyPr/>
          <a:lstStyle>
            <a:lvl1pPr>
              <a:defRPr/>
            </a:lvl1pPr>
          </a:lstStyle>
          <a:p>
            <a:fld id="{E4039151-CAD5-468A-9D07-A6CA583BEA06}" type="slidenum">
              <a:rPr lang="en-US" smtClean="0"/>
              <a:t>‹#›</a:t>
            </a:fld>
            <a:endParaRPr lang="en-US"/>
          </a:p>
        </p:txBody>
      </p:sp>
    </p:spTree>
    <p:extLst>
      <p:ext uri="{BB962C8B-B14F-4D97-AF65-F5344CB8AC3E}">
        <p14:creationId xmlns:p14="http://schemas.microsoft.com/office/powerpoint/2010/main" val="2008733027"/>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1663061"/>
            <a:ext cx="9144000" cy="424732"/>
          </a:xfrm>
        </p:spPr>
        <p:txBody>
          <a:bodyPr/>
          <a:lstStyle>
            <a:lvl1pPr>
              <a:defRPr sz="2400">
                <a:latin typeface="Lucida Sans" pitchFamily="34" charset="0"/>
              </a:defRPr>
            </a:lvl1pPr>
          </a:lstStyle>
          <a:p>
            <a:r>
              <a:rPr lang="en-US"/>
              <a:t>Click to edit Master title style</a:t>
            </a:r>
            <a:endParaRPr lang="en-US" dirty="0"/>
          </a:p>
        </p:txBody>
      </p:sp>
      <p:sp>
        <p:nvSpPr>
          <p:cNvPr id="3" name="Content Placeholder 2"/>
          <p:cNvSpPr>
            <a:spLocks noGrp="1"/>
          </p:cNvSpPr>
          <p:nvPr>
            <p:ph idx="1"/>
          </p:nvPr>
        </p:nvSpPr>
        <p:spPr>
          <a:xfrm>
            <a:off x="653401" y="2287152"/>
            <a:ext cx="7837201" cy="1486048"/>
          </a:xfrm>
        </p:spPr>
        <p:txBody>
          <a:bodyPr lIns="457200" rIns="457200"/>
          <a:lstStyle>
            <a:lvl1pPr marL="344480" indent="-179384">
              <a:lnSpc>
                <a:spcPts val="2200"/>
              </a:lnSpc>
              <a:spcBef>
                <a:spcPts val="600"/>
              </a:spcBef>
              <a:buSzPct val="100000"/>
              <a:buFont typeface="Arial" pitchFamily="34" charset="0"/>
              <a:buChar char="•"/>
              <a:defRPr sz="2000" b="0"/>
            </a:lvl1pPr>
            <a:lvl2pPr marL="509576" indent="-165096">
              <a:spcBef>
                <a:spcPts val="400"/>
              </a:spcBef>
              <a:buSzPct val="75000"/>
              <a:buFont typeface="Lucida Sans" panose="020B0602030504020204" pitchFamily="34" charset="0"/>
              <a:buChar char="–"/>
              <a:defRPr sz="1800"/>
            </a:lvl2pPr>
            <a:lvl3pPr marL="795317" indent="-219451">
              <a:spcBef>
                <a:spcPts val="400"/>
              </a:spcBef>
              <a:buSzPct val="100000"/>
              <a:buFont typeface="Arial" panose="020B0604020202020204" pitchFamily="34" charset="0"/>
              <a:buChar char="•"/>
              <a:defRPr sz="1600"/>
            </a:lvl3pPr>
            <a:lvl4pPr marL="914378" indent="-165096">
              <a:spcBef>
                <a:spcPts val="400"/>
              </a:spcBef>
              <a:buSzPct val="100000"/>
              <a:buFont typeface="Lucida Sans" panose="020B0602030504020204" pitchFamily="34" charset="0"/>
              <a:buChar char="–"/>
              <a:defRPr sz="1400"/>
            </a:lvl4pPr>
            <a:lvl5pPr marL="1079473" indent="-165096">
              <a:spcBef>
                <a:spcPts val="400"/>
              </a:spcBef>
              <a:buSzPct val="100000"/>
              <a:buFont typeface="Arial" pitchFamily="34" charset="0"/>
              <a:buChar cha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4"/>
          <p:cNvSpPr>
            <a:spLocks noGrp="1" noChangeArrowheads="1"/>
          </p:cNvSpPr>
          <p:nvPr>
            <p:ph type="dt" sz="half" idx="10"/>
          </p:nvPr>
        </p:nvSpPr>
        <p:spPr>
          <a:ln/>
        </p:spPr>
        <p:txBody>
          <a:bodyPr/>
          <a:lstStyle>
            <a:lvl1pPr>
              <a:defRPr/>
            </a:lvl1pPr>
          </a:lstStyle>
          <a:p>
            <a:fld id="{F6AA3A3D-C6FF-4265-9C03-B8488943D893}" type="datetimeFigureOut">
              <a:rPr lang="en-US" smtClean="0"/>
              <a:t>7/8/2018</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E4039151-CAD5-468A-9D07-A6CA583BEA06}" type="slidenum">
              <a:rPr lang="en-US" smtClean="0"/>
              <a:t>‹#›</a:t>
            </a:fld>
            <a:endParaRPr lang="en-US"/>
          </a:p>
        </p:txBody>
      </p:sp>
    </p:spTree>
    <p:extLst>
      <p:ext uri="{BB962C8B-B14F-4D97-AF65-F5344CB8AC3E}">
        <p14:creationId xmlns:p14="http://schemas.microsoft.com/office/powerpoint/2010/main" val="1345864137"/>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7" name="Rectangle 4"/>
          <p:cNvSpPr>
            <a:spLocks noGrp="1" noChangeArrowheads="1"/>
          </p:cNvSpPr>
          <p:nvPr>
            <p:ph type="ctrTitle"/>
          </p:nvPr>
        </p:nvSpPr>
        <p:spPr>
          <a:xfrm>
            <a:off x="245889" y="1240038"/>
            <a:ext cx="8652222" cy="461665"/>
          </a:xfrm>
        </p:spPr>
        <p:txBody>
          <a:bodyPr/>
          <a:lstStyle>
            <a:lvl1pPr algn="ctr">
              <a:lnSpc>
                <a:spcPct val="100000"/>
              </a:lnSpc>
              <a:defRPr sz="2400">
                <a:solidFill>
                  <a:schemeClr val="bg2"/>
                </a:solidFill>
                <a:effectLst/>
              </a:defRPr>
            </a:lvl1pPr>
          </a:lstStyle>
          <a:p>
            <a:r>
              <a:rPr lang="en-US"/>
              <a:t>Click to edit Master title style</a:t>
            </a:r>
            <a:endParaRPr lang="en-US" dirty="0"/>
          </a:p>
        </p:txBody>
      </p:sp>
      <p:sp>
        <p:nvSpPr>
          <p:cNvPr id="8" name="Rectangle 5"/>
          <p:cNvSpPr>
            <a:spLocks noGrp="1" noChangeArrowheads="1"/>
          </p:cNvSpPr>
          <p:nvPr>
            <p:ph type="subTitle" idx="1"/>
          </p:nvPr>
        </p:nvSpPr>
        <p:spPr>
          <a:xfrm>
            <a:off x="245889" y="1738210"/>
            <a:ext cx="8652222" cy="374461"/>
          </a:xfrm>
        </p:spPr>
        <p:txBody>
          <a:bodyPr rIns="0"/>
          <a:lstStyle>
            <a:lvl1pPr marL="0" indent="0" algn="ctr">
              <a:buFontTx/>
              <a:buNone/>
              <a:defRPr sz="2200" b="0">
                <a:solidFill>
                  <a:schemeClr val="accent1"/>
                </a:solidFill>
                <a:effectLst/>
                <a:latin typeface="Lucida Sans" pitchFamily="34" charset="0"/>
              </a:defRPr>
            </a:lvl1pPr>
          </a:lstStyle>
          <a:p>
            <a:r>
              <a:rPr lang="en-US"/>
              <a:t>Click to edit Master subtitle style</a:t>
            </a:r>
            <a:endParaRPr lang="en-US" dirty="0"/>
          </a:p>
        </p:txBody>
      </p:sp>
      <p:sp>
        <p:nvSpPr>
          <p:cNvPr id="4" name="Rectangle 4"/>
          <p:cNvSpPr>
            <a:spLocks noGrp="1" noChangeArrowheads="1"/>
          </p:cNvSpPr>
          <p:nvPr>
            <p:ph type="dt" sz="half" idx="10"/>
          </p:nvPr>
        </p:nvSpPr>
        <p:spPr>
          <a:ln/>
        </p:spPr>
        <p:txBody>
          <a:bodyPr/>
          <a:lstStyle>
            <a:lvl1pPr>
              <a:defRPr/>
            </a:lvl1pPr>
          </a:lstStyle>
          <a:p>
            <a:fld id="{F6AA3A3D-C6FF-4265-9C03-B8488943D893}" type="datetimeFigureOut">
              <a:rPr lang="en-US" smtClean="0"/>
              <a:t>7/8/2018</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E4039151-CAD5-468A-9D07-A6CA583BEA06}" type="slidenum">
              <a:rPr lang="en-US" smtClean="0"/>
              <a:t>‹#›</a:t>
            </a:fld>
            <a:endParaRPr lang="en-US"/>
          </a:p>
        </p:txBody>
      </p:sp>
    </p:spTree>
    <p:extLst>
      <p:ext uri="{BB962C8B-B14F-4D97-AF65-F5344CB8AC3E}">
        <p14:creationId xmlns:p14="http://schemas.microsoft.com/office/powerpoint/2010/main" val="656239505"/>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58370" y="1747434"/>
            <a:ext cx="8427263" cy="400110"/>
          </a:xfrm>
        </p:spPr>
        <p:txBody>
          <a:bodyPr/>
          <a:lstStyle>
            <a:lvl1pPr>
              <a:defRPr sz="2400">
                <a:latin typeface="Lucida Sans" pitchFamily="34" charset="0"/>
              </a:defRPr>
            </a:lvl1pPr>
          </a:lstStyle>
          <a:p>
            <a:r>
              <a:rPr lang="en-US"/>
              <a:t>Click to edit Master title style</a:t>
            </a:r>
            <a:endParaRPr lang="en-US" dirty="0"/>
          </a:p>
        </p:txBody>
      </p:sp>
      <p:sp>
        <p:nvSpPr>
          <p:cNvPr id="3" name="Content Placeholder 2"/>
          <p:cNvSpPr>
            <a:spLocks noGrp="1"/>
          </p:cNvSpPr>
          <p:nvPr>
            <p:ph idx="1"/>
          </p:nvPr>
        </p:nvSpPr>
        <p:spPr>
          <a:xfrm>
            <a:off x="685800" y="2287150"/>
            <a:ext cx="7772400" cy="1528624"/>
          </a:xfrm>
        </p:spPr>
        <p:txBody>
          <a:bodyPr lIns="457200" rIns="457200"/>
          <a:lstStyle>
            <a:lvl1pPr marL="344480" indent="-179384">
              <a:spcBef>
                <a:spcPts val="1200"/>
              </a:spcBef>
              <a:buSzPct val="100000"/>
              <a:buFont typeface="Arial" pitchFamily="34" charset="0"/>
              <a:buChar char="•"/>
              <a:defRPr sz="2000" b="0"/>
            </a:lvl1pPr>
            <a:lvl2pPr marL="509576" indent="-165096">
              <a:spcBef>
                <a:spcPts val="400"/>
              </a:spcBef>
              <a:buSzPct val="75000"/>
              <a:buFont typeface="Lucida Sans" panose="020B0602030504020204" pitchFamily="34" charset="0"/>
              <a:buChar char="–"/>
              <a:defRPr sz="2000"/>
            </a:lvl2pPr>
            <a:lvl3pPr marL="795317" indent="-219451">
              <a:spcBef>
                <a:spcPts val="400"/>
              </a:spcBef>
              <a:buSzPct val="100000"/>
              <a:buFont typeface="Arial" panose="020B0604020202020204" pitchFamily="34" charset="0"/>
              <a:buChar char="•"/>
              <a:defRPr sz="1600"/>
            </a:lvl3pPr>
            <a:lvl4pPr marL="914378" indent="-165096">
              <a:spcBef>
                <a:spcPts val="400"/>
              </a:spcBef>
              <a:buSzPct val="100000"/>
              <a:buFont typeface="Lucida Sans" panose="020B0602030504020204" pitchFamily="34" charset="0"/>
              <a:buChar char="–"/>
              <a:defRPr sz="1600"/>
            </a:lvl4pPr>
            <a:lvl5pPr marL="1079473" indent="-165096">
              <a:spcBef>
                <a:spcPts val="400"/>
              </a:spcBef>
              <a:buSzPct val="100000"/>
              <a:buFont typeface="Arial" pitchFamily="34" charset="0"/>
              <a:buChar char="•"/>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4"/>
          <p:cNvSpPr>
            <a:spLocks noGrp="1" noChangeArrowheads="1"/>
          </p:cNvSpPr>
          <p:nvPr>
            <p:ph type="dt" sz="half" idx="10"/>
          </p:nvPr>
        </p:nvSpPr>
        <p:spPr>
          <a:ln/>
        </p:spPr>
        <p:txBody>
          <a:bodyPr/>
          <a:lstStyle>
            <a:lvl1pPr>
              <a:defRPr/>
            </a:lvl1pPr>
          </a:lstStyle>
          <a:p>
            <a:fld id="{F6AA3A3D-C6FF-4265-9C03-B8488943D893}" type="datetimeFigureOut">
              <a:rPr lang="en-US" smtClean="0"/>
              <a:t>7/8/2018</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E4039151-CAD5-468A-9D07-A6CA583BEA06}" type="slidenum">
              <a:rPr lang="en-US" smtClean="0"/>
              <a:t>‹#›</a:t>
            </a:fld>
            <a:endParaRPr lang="en-US"/>
          </a:p>
        </p:txBody>
      </p:sp>
    </p:spTree>
    <p:extLst>
      <p:ext uri="{BB962C8B-B14F-4D97-AF65-F5344CB8AC3E}">
        <p14:creationId xmlns:p14="http://schemas.microsoft.com/office/powerpoint/2010/main" val="1747199683"/>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 y="1583789"/>
            <a:ext cx="9144001" cy="4247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02951" y="2275792"/>
            <a:ext cx="4002321" cy="1754326"/>
          </a:xfrm>
        </p:spPr>
        <p:txBody>
          <a:bodyPr anchorCtr="0"/>
          <a:lstStyle>
            <a:lvl1pPr>
              <a:lnSpc>
                <a:spcPct val="100000"/>
              </a:lnSpc>
              <a:spcBef>
                <a:spcPts val="0"/>
              </a:spcBef>
              <a:spcAft>
                <a:spcPts val="600"/>
              </a:spcAft>
              <a:buSzPct val="125000"/>
              <a:buFont typeface="Arial" pitchFamily="34" charset="0"/>
              <a:buChar char="•"/>
              <a:defRPr lang="en-US" sz="2000" b="0" dirty="0" smtClean="0">
                <a:solidFill>
                  <a:schemeClr val="bg2"/>
                </a:solidFill>
                <a:latin typeface="Lucida Sans" pitchFamily="34" charset="0"/>
                <a:ea typeface="+mn-ea"/>
                <a:cs typeface="+mn-cs"/>
              </a:defRPr>
            </a:lvl1pPr>
            <a:lvl2pPr>
              <a:lnSpc>
                <a:spcPct val="100000"/>
              </a:lnSpc>
              <a:spcBef>
                <a:spcPts val="0"/>
              </a:spcBef>
              <a:spcAft>
                <a:spcPts val="600"/>
              </a:spcAft>
              <a:buSzPct val="125000"/>
              <a:buFont typeface="Arial" pitchFamily="34" charset="0"/>
              <a:buChar char="•"/>
              <a:defRPr lang="en-US" sz="1800" dirty="0" smtClean="0">
                <a:solidFill>
                  <a:schemeClr val="bg2"/>
                </a:solidFill>
                <a:latin typeface="Lucida Sans" pitchFamily="34" charset="0"/>
                <a:ea typeface="+mn-ea"/>
                <a:cs typeface="+mn-cs"/>
              </a:defRPr>
            </a:lvl2pPr>
            <a:lvl3pPr>
              <a:lnSpc>
                <a:spcPct val="100000"/>
              </a:lnSpc>
              <a:spcBef>
                <a:spcPts val="0"/>
              </a:spcBef>
              <a:spcAft>
                <a:spcPts val="600"/>
              </a:spcAft>
              <a:buSzPct val="125000"/>
              <a:buFont typeface="Arial" pitchFamily="34" charset="0"/>
              <a:buChar char="•"/>
              <a:defRPr lang="en-US" sz="1800" dirty="0" smtClean="0">
                <a:solidFill>
                  <a:schemeClr val="bg2"/>
                </a:solidFill>
                <a:latin typeface="Lucida Sans" pitchFamily="34" charset="0"/>
                <a:ea typeface="+mn-ea"/>
                <a:cs typeface="+mn-cs"/>
              </a:defRPr>
            </a:lvl3pPr>
            <a:lvl4pPr>
              <a:lnSpc>
                <a:spcPct val="100000"/>
              </a:lnSpc>
              <a:spcBef>
                <a:spcPts val="0"/>
              </a:spcBef>
              <a:spcAft>
                <a:spcPts val="600"/>
              </a:spcAft>
              <a:buSzPct val="125000"/>
              <a:buFont typeface="Arial" pitchFamily="34" charset="0"/>
              <a:buChar char="•"/>
              <a:defRPr lang="en-US" sz="1600" dirty="0" smtClean="0">
                <a:solidFill>
                  <a:schemeClr val="bg2"/>
                </a:solidFill>
                <a:latin typeface="Lucida Sans" pitchFamily="34" charset="0"/>
                <a:ea typeface="+mn-ea"/>
                <a:cs typeface="+mn-cs"/>
              </a:defRPr>
            </a:lvl4pPr>
            <a:lvl5pPr>
              <a:lnSpc>
                <a:spcPct val="100000"/>
              </a:lnSpc>
              <a:spcBef>
                <a:spcPts val="0"/>
              </a:spcBef>
              <a:spcAft>
                <a:spcPts val="600"/>
              </a:spcAft>
              <a:buSzPct val="125000"/>
              <a:buFont typeface="Arial" pitchFamily="34" charset="0"/>
              <a:buChar char="•"/>
              <a:defRPr lang="en-US" sz="1600" dirty="0">
                <a:solidFill>
                  <a:schemeClr val="bg2"/>
                </a:solidFill>
                <a:latin typeface="Lucida Sans" pitchFamily="34" charset="0"/>
                <a:ea typeface="+mn-ea"/>
                <a:cs typeface="+mn-cs"/>
              </a:defRPr>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57667" y="2275792"/>
            <a:ext cx="3969948" cy="1754326"/>
          </a:xfrm>
        </p:spPr>
        <p:txBody>
          <a:bodyPr anchorCtr="0"/>
          <a:lstStyle>
            <a:lvl1pPr>
              <a:lnSpc>
                <a:spcPct val="100000"/>
              </a:lnSpc>
              <a:spcBef>
                <a:spcPts val="0"/>
              </a:spcBef>
              <a:spcAft>
                <a:spcPts val="600"/>
              </a:spcAft>
              <a:buSzPct val="125000"/>
              <a:buFont typeface="Arial" pitchFamily="34" charset="0"/>
              <a:buChar char="•"/>
              <a:defRPr lang="en-US" sz="2000" b="0" dirty="0" smtClean="0">
                <a:solidFill>
                  <a:schemeClr val="bg2"/>
                </a:solidFill>
                <a:latin typeface="Lucida Sans" pitchFamily="34" charset="0"/>
                <a:ea typeface="+mn-ea"/>
                <a:cs typeface="+mn-cs"/>
              </a:defRPr>
            </a:lvl1pPr>
            <a:lvl2pPr>
              <a:lnSpc>
                <a:spcPct val="100000"/>
              </a:lnSpc>
              <a:spcBef>
                <a:spcPts val="0"/>
              </a:spcBef>
              <a:spcAft>
                <a:spcPts val="600"/>
              </a:spcAft>
              <a:buSzPct val="125000"/>
              <a:buFont typeface="Arial" pitchFamily="34" charset="0"/>
              <a:buChar char="•"/>
              <a:defRPr lang="en-US" sz="1800" dirty="0" smtClean="0">
                <a:solidFill>
                  <a:schemeClr val="bg2"/>
                </a:solidFill>
                <a:latin typeface="Lucida Sans" pitchFamily="34" charset="0"/>
                <a:ea typeface="+mn-ea"/>
                <a:cs typeface="+mn-cs"/>
              </a:defRPr>
            </a:lvl2pPr>
            <a:lvl3pPr>
              <a:lnSpc>
                <a:spcPct val="100000"/>
              </a:lnSpc>
              <a:spcBef>
                <a:spcPts val="0"/>
              </a:spcBef>
              <a:spcAft>
                <a:spcPts val="600"/>
              </a:spcAft>
              <a:buSzPct val="125000"/>
              <a:buFont typeface="Arial" pitchFamily="34" charset="0"/>
              <a:buChar char="•"/>
              <a:defRPr lang="en-US" sz="1800" dirty="0" smtClean="0">
                <a:solidFill>
                  <a:schemeClr val="bg2"/>
                </a:solidFill>
                <a:latin typeface="Lucida Sans" pitchFamily="34" charset="0"/>
                <a:ea typeface="+mn-ea"/>
                <a:cs typeface="+mn-cs"/>
              </a:defRPr>
            </a:lvl3pPr>
            <a:lvl4pPr>
              <a:lnSpc>
                <a:spcPct val="100000"/>
              </a:lnSpc>
              <a:spcBef>
                <a:spcPts val="0"/>
              </a:spcBef>
              <a:spcAft>
                <a:spcPts val="600"/>
              </a:spcAft>
              <a:buSzPct val="125000"/>
              <a:buFont typeface="Arial" pitchFamily="34" charset="0"/>
              <a:buChar char="•"/>
              <a:defRPr lang="en-US" sz="1600" dirty="0" smtClean="0">
                <a:solidFill>
                  <a:schemeClr val="bg2"/>
                </a:solidFill>
                <a:latin typeface="Lucida Sans" pitchFamily="34" charset="0"/>
                <a:ea typeface="+mn-ea"/>
                <a:cs typeface="+mn-cs"/>
              </a:defRPr>
            </a:lvl4pPr>
            <a:lvl5pPr>
              <a:lnSpc>
                <a:spcPct val="100000"/>
              </a:lnSpc>
              <a:spcBef>
                <a:spcPts val="0"/>
              </a:spcBef>
              <a:spcAft>
                <a:spcPts val="600"/>
              </a:spcAft>
              <a:buSzPct val="125000"/>
              <a:buFont typeface="Arial" pitchFamily="34" charset="0"/>
              <a:buChar char="•"/>
              <a:defRPr lang="en-US" sz="1600" dirty="0">
                <a:solidFill>
                  <a:schemeClr val="bg2"/>
                </a:solidFill>
                <a:latin typeface="Lucida Sans" pitchFamily="34" charset="0"/>
                <a:ea typeface="+mn-ea"/>
                <a:cs typeface="+mn-cs"/>
              </a:defRPr>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Rectangle 4"/>
          <p:cNvSpPr>
            <a:spLocks noGrp="1" noChangeArrowheads="1"/>
          </p:cNvSpPr>
          <p:nvPr>
            <p:ph type="dt" sz="half" idx="10"/>
          </p:nvPr>
        </p:nvSpPr>
        <p:spPr>
          <a:ln/>
        </p:spPr>
        <p:txBody>
          <a:bodyPr/>
          <a:lstStyle>
            <a:lvl1pPr>
              <a:defRPr/>
            </a:lvl1pPr>
          </a:lstStyle>
          <a:p>
            <a:fld id="{F6AA3A3D-C6FF-4265-9C03-B8488943D893}" type="datetimeFigureOut">
              <a:rPr lang="en-US" smtClean="0"/>
              <a:t>7/8/2018</a:t>
            </a:fld>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E4039151-CAD5-468A-9D07-A6CA583BEA06}" type="slidenum">
              <a:rPr lang="en-US" smtClean="0"/>
              <a:t>‹#›</a:t>
            </a:fld>
            <a:endParaRPr lang="en-US"/>
          </a:p>
        </p:txBody>
      </p:sp>
    </p:spTree>
    <p:extLst>
      <p:ext uri="{BB962C8B-B14F-4D97-AF65-F5344CB8AC3E}">
        <p14:creationId xmlns:p14="http://schemas.microsoft.com/office/powerpoint/2010/main" val="2961817913"/>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0" y="1358481"/>
            <a:ext cx="9144000" cy="424732"/>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473045" y="2182024"/>
            <a:ext cx="4040188" cy="354071"/>
          </a:xfrm>
        </p:spPr>
        <p:txBody>
          <a:bodyPr anchor="b"/>
          <a:lstStyle>
            <a:lvl1pPr marL="0" indent="0">
              <a:buNone/>
              <a:defRPr sz="1800" b="1">
                <a:solidFill>
                  <a:schemeClr val="accent1"/>
                </a:solidFill>
              </a:defRPr>
            </a:lvl1pPr>
            <a:lvl2pPr marL="457189" indent="0">
              <a:buNone/>
              <a:defRPr sz="2000" b="1"/>
            </a:lvl2pPr>
            <a:lvl3pPr marL="914378" indent="0">
              <a:buNone/>
              <a:defRPr sz="1800" b="1"/>
            </a:lvl3pPr>
            <a:lvl4pPr marL="1371566" indent="0">
              <a:buNone/>
              <a:defRPr sz="1600" b="1"/>
            </a:lvl4pPr>
            <a:lvl5pPr marL="1828754" indent="0">
              <a:buNone/>
              <a:defRPr sz="1600" b="1"/>
            </a:lvl5pPr>
            <a:lvl6pPr marL="2285943" indent="0">
              <a:buNone/>
              <a:defRPr sz="1600" b="1"/>
            </a:lvl6pPr>
            <a:lvl7pPr marL="2743132" indent="0">
              <a:buNone/>
              <a:defRPr sz="1600" b="1"/>
            </a:lvl7pPr>
            <a:lvl8pPr marL="3200320" indent="0">
              <a:buNone/>
              <a:defRPr sz="1600" b="1"/>
            </a:lvl8pPr>
            <a:lvl9pPr marL="3657509" indent="0">
              <a:buNone/>
              <a:defRPr sz="1600" b="1"/>
            </a:lvl9pPr>
          </a:lstStyle>
          <a:p>
            <a:pPr lvl="0"/>
            <a:r>
              <a:rPr lang="en-US"/>
              <a:t>Edit Master text styles</a:t>
            </a:r>
          </a:p>
        </p:txBody>
      </p:sp>
      <p:sp>
        <p:nvSpPr>
          <p:cNvPr id="4" name="Content Placeholder 3"/>
          <p:cNvSpPr>
            <a:spLocks noGrp="1"/>
          </p:cNvSpPr>
          <p:nvPr>
            <p:ph sz="half" idx="2"/>
          </p:nvPr>
        </p:nvSpPr>
        <p:spPr>
          <a:xfrm>
            <a:off x="473045" y="2621484"/>
            <a:ext cx="4040188" cy="1343958"/>
          </a:xfrm>
        </p:spPr>
        <p:txBody>
          <a:bodyPr/>
          <a:lstStyle>
            <a:lvl1pPr>
              <a:defRPr lang="en-US" sz="1800" b="0" dirty="0" smtClean="0">
                <a:solidFill>
                  <a:schemeClr val="bg2"/>
                </a:solidFill>
                <a:latin typeface="Lucida Sans" pitchFamily="34" charset="0"/>
                <a:ea typeface="+mn-ea"/>
                <a:cs typeface="+mn-cs"/>
              </a:defRPr>
            </a:lvl1pPr>
            <a:lvl2pPr>
              <a:defRPr lang="en-US" sz="1600" dirty="0" smtClean="0">
                <a:solidFill>
                  <a:schemeClr val="bg2"/>
                </a:solidFill>
                <a:latin typeface="Lucida Sans" pitchFamily="34" charset="0"/>
                <a:ea typeface="+mn-ea"/>
                <a:cs typeface="+mn-cs"/>
              </a:defRPr>
            </a:lvl2pPr>
            <a:lvl3pPr>
              <a:defRPr lang="en-US" sz="1600" dirty="0" smtClean="0">
                <a:solidFill>
                  <a:schemeClr val="bg2"/>
                </a:solidFill>
                <a:latin typeface="Lucida Sans" pitchFamily="34" charset="0"/>
                <a:ea typeface="+mn-ea"/>
                <a:cs typeface="+mn-cs"/>
              </a:defRPr>
            </a:lvl3pPr>
            <a:lvl4pPr>
              <a:defRPr lang="en-US" sz="1400" dirty="0" smtClean="0">
                <a:solidFill>
                  <a:schemeClr val="bg2"/>
                </a:solidFill>
                <a:latin typeface="Lucida Sans" pitchFamily="34" charset="0"/>
                <a:ea typeface="+mn-ea"/>
                <a:cs typeface="+mn-cs"/>
              </a:defRPr>
            </a:lvl4pPr>
            <a:lvl5pPr>
              <a:defRPr lang="en-US" sz="1400" dirty="0">
                <a:solidFill>
                  <a:schemeClr val="bg2"/>
                </a:solidFill>
                <a:latin typeface="Lucida Sans" pitchFamily="34" charset="0"/>
                <a:ea typeface="+mn-ea"/>
                <a:cs typeface="+mn-cs"/>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0874" y="2182024"/>
            <a:ext cx="4041775" cy="354071"/>
          </a:xfrm>
        </p:spPr>
        <p:txBody>
          <a:bodyPr anchor="b"/>
          <a:lstStyle>
            <a:lvl1pPr marL="0" indent="0">
              <a:buNone/>
              <a:defRPr sz="1800" b="1">
                <a:solidFill>
                  <a:schemeClr val="accent1"/>
                </a:solidFill>
              </a:defRPr>
            </a:lvl1pPr>
            <a:lvl2pPr marL="457189" indent="0">
              <a:buNone/>
              <a:defRPr sz="2000" b="1"/>
            </a:lvl2pPr>
            <a:lvl3pPr marL="914378" indent="0">
              <a:buNone/>
              <a:defRPr sz="1800" b="1"/>
            </a:lvl3pPr>
            <a:lvl4pPr marL="1371566" indent="0">
              <a:buNone/>
              <a:defRPr sz="1600" b="1"/>
            </a:lvl4pPr>
            <a:lvl5pPr marL="1828754" indent="0">
              <a:buNone/>
              <a:defRPr sz="1600" b="1"/>
            </a:lvl5pPr>
            <a:lvl6pPr marL="2285943" indent="0">
              <a:buNone/>
              <a:defRPr sz="1600" b="1"/>
            </a:lvl6pPr>
            <a:lvl7pPr marL="2743132" indent="0">
              <a:buNone/>
              <a:defRPr sz="1600" b="1"/>
            </a:lvl7pPr>
            <a:lvl8pPr marL="3200320" indent="0">
              <a:buNone/>
              <a:defRPr sz="1600" b="1"/>
            </a:lvl8pPr>
            <a:lvl9pPr marL="3657509" indent="0">
              <a:buNone/>
              <a:defRPr sz="1600" b="1"/>
            </a:lvl9pPr>
          </a:lstStyle>
          <a:p>
            <a:pPr lvl="0"/>
            <a:r>
              <a:rPr lang="en-US"/>
              <a:t>Edit Master text styles</a:t>
            </a:r>
          </a:p>
        </p:txBody>
      </p:sp>
      <p:sp>
        <p:nvSpPr>
          <p:cNvPr id="6" name="Content Placeholder 5"/>
          <p:cNvSpPr>
            <a:spLocks noGrp="1"/>
          </p:cNvSpPr>
          <p:nvPr>
            <p:ph sz="quarter" idx="4"/>
          </p:nvPr>
        </p:nvSpPr>
        <p:spPr>
          <a:xfrm>
            <a:off x="4660873" y="2621484"/>
            <a:ext cx="4041775" cy="1343958"/>
          </a:xfrm>
        </p:spPr>
        <p:txBody>
          <a:bodyPr/>
          <a:lstStyle>
            <a:lvl1pPr>
              <a:defRPr lang="en-US" sz="1800" b="0" dirty="0" smtClean="0">
                <a:solidFill>
                  <a:schemeClr val="bg2"/>
                </a:solidFill>
                <a:latin typeface="Lucida Sans" pitchFamily="34" charset="0"/>
                <a:ea typeface="+mn-ea"/>
                <a:cs typeface="+mn-cs"/>
              </a:defRPr>
            </a:lvl1pPr>
            <a:lvl2pPr>
              <a:defRPr lang="en-US" sz="1600" dirty="0" smtClean="0">
                <a:solidFill>
                  <a:schemeClr val="bg2"/>
                </a:solidFill>
                <a:latin typeface="Lucida Sans" pitchFamily="34" charset="0"/>
                <a:ea typeface="+mn-ea"/>
                <a:cs typeface="+mn-cs"/>
              </a:defRPr>
            </a:lvl2pPr>
            <a:lvl3pPr>
              <a:defRPr lang="en-US" sz="1600" dirty="0" smtClean="0">
                <a:solidFill>
                  <a:schemeClr val="bg2"/>
                </a:solidFill>
                <a:latin typeface="Lucida Sans" pitchFamily="34" charset="0"/>
                <a:ea typeface="+mn-ea"/>
                <a:cs typeface="+mn-cs"/>
              </a:defRPr>
            </a:lvl3pPr>
            <a:lvl4pPr>
              <a:defRPr lang="en-US" sz="1400" dirty="0" smtClean="0">
                <a:solidFill>
                  <a:schemeClr val="bg2"/>
                </a:solidFill>
                <a:latin typeface="Lucida Sans" pitchFamily="34" charset="0"/>
                <a:ea typeface="+mn-ea"/>
                <a:cs typeface="+mn-cs"/>
              </a:defRPr>
            </a:lvl4pPr>
            <a:lvl5pPr>
              <a:defRPr lang="en-US" sz="1400" dirty="0">
                <a:solidFill>
                  <a:schemeClr val="bg2"/>
                </a:solidFill>
                <a:latin typeface="Lucida Sans" pitchFamily="34" charset="0"/>
                <a:ea typeface="+mn-ea"/>
                <a:cs typeface="+mn-cs"/>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4"/>
          <p:cNvSpPr>
            <a:spLocks noGrp="1" noChangeArrowheads="1"/>
          </p:cNvSpPr>
          <p:nvPr>
            <p:ph type="dt" sz="half" idx="10"/>
          </p:nvPr>
        </p:nvSpPr>
        <p:spPr>
          <a:ln/>
        </p:spPr>
        <p:txBody>
          <a:bodyPr/>
          <a:lstStyle>
            <a:lvl1pPr>
              <a:defRPr/>
            </a:lvl1pPr>
          </a:lstStyle>
          <a:p>
            <a:fld id="{F6AA3A3D-C6FF-4265-9C03-B8488943D893}" type="datetimeFigureOut">
              <a:rPr lang="en-US" smtClean="0"/>
              <a:t>7/8/2018</a:t>
            </a:fld>
            <a:endParaRPr lang="en-US"/>
          </a:p>
        </p:txBody>
      </p:sp>
      <p:sp>
        <p:nvSpPr>
          <p:cNvPr id="8" name="Rectangle 5"/>
          <p:cNvSpPr>
            <a:spLocks noGrp="1" noChangeArrowheads="1"/>
          </p:cNvSpPr>
          <p:nvPr>
            <p:ph type="ftr" sz="quarter" idx="11"/>
          </p:nvPr>
        </p:nvSpPr>
        <p:spPr>
          <a:ln/>
        </p:spPr>
        <p:txBody>
          <a:bodyPr/>
          <a:lstStyle>
            <a:lvl1pPr>
              <a:defRPr/>
            </a:lvl1pPr>
          </a:lstStyle>
          <a:p>
            <a:endParaRPr lang="en-US"/>
          </a:p>
        </p:txBody>
      </p:sp>
      <p:sp>
        <p:nvSpPr>
          <p:cNvPr id="9" name="Rectangle 6"/>
          <p:cNvSpPr>
            <a:spLocks noGrp="1" noChangeArrowheads="1"/>
          </p:cNvSpPr>
          <p:nvPr>
            <p:ph type="sldNum" sz="quarter" idx="12"/>
          </p:nvPr>
        </p:nvSpPr>
        <p:spPr>
          <a:ln/>
        </p:spPr>
        <p:txBody>
          <a:bodyPr/>
          <a:lstStyle>
            <a:lvl1pPr>
              <a:defRPr/>
            </a:lvl1pPr>
          </a:lstStyle>
          <a:p>
            <a:fld id="{E4039151-CAD5-468A-9D07-A6CA583BEA06}" type="slidenum">
              <a:rPr lang="en-US" smtClean="0"/>
              <a:t>‹#›</a:t>
            </a:fld>
            <a:endParaRPr lang="en-US"/>
          </a:p>
        </p:txBody>
      </p:sp>
    </p:spTree>
    <p:extLst>
      <p:ext uri="{BB962C8B-B14F-4D97-AF65-F5344CB8AC3E}">
        <p14:creationId xmlns:p14="http://schemas.microsoft.com/office/powerpoint/2010/main" val="3999611127"/>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0" y="2136493"/>
            <a:ext cx="9144000" cy="424732"/>
          </a:xfrm>
        </p:spPr>
        <p:txBody>
          <a:bodyPr/>
          <a:lstStyle/>
          <a:p>
            <a:r>
              <a:rPr lang="en-US"/>
              <a:t>Click to edit Master title style</a:t>
            </a:r>
            <a:endParaRPr lang="en-US" dirty="0"/>
          </a:p>
        </p:txBody>
      </p:sp>
      <p:sp>
        <p:nvSpPr>
          <p:cNvPr id="3" name="Rectangle 4"/>
          <p:cNvSpPr>
            <a:spLocks noGrp="1" noChangeArrowheads="1"/>
          </p:cNvSpPr>
          <p:nvPr>
            <p:ph type="dt" sz="half" idx="10"/>
          </p:nvPr>
        </p:nvSpPr>
        <p:spPr>
          <a:ln/>
        </p:spPr>
        <p:txBody>
          <a:bodyPr/>
          <a:lstStyle>
            <a:lvl1pPr>
              <a:defRPr/>
            </a:lvl1pPr>
          </a:lstStyle>
          <a:p>
            <a:fld id="{F6AA3A3D-C6FF-4265-9C03-B8488943D893}" type="datetimeFigureOut">
              <a:rPr lang="en-US" smtClean="0"/>
              <a:t>7/8/2018</a:t>
            </a:fld>
            <a:endParaRPr lang="en-US"/>
          </a:p>
        </p:txBody>
      </p:sp>
      <p:sp>
        <p:nvSpPr>
          <p:cNvPr id="4" name="Rectangle 5"/>
          <p:cNvSpPr>
            <a:spLocks noGrp="1" noChangeArrowheads="1"/>
          </p:cNvSpPr>
          <p:nvPr>
            <p:ph type="ftr" sz="quarter" idx="11"/>
          </p:nvPr>
        </p:nvSpPr>
        <p:spPr>
          <a:ln/>
        </p:spPr>
        <p:txBody>
          <a:bodyPr/>
          <a:lstStyle>
            <a:lvl1pPr>
              <a:defRPr/>
            </a:lvl1pPr>
          </a:lstStyle>
          <a:p>
            <a:endParaRPr lang="en-US"/>
          </a:p>
        </p:txBody>
      </p:sp>
      <p:sp>
        <p:nvSpPr>
          <p:cNvPr id="5" name="Rectangle 6"/>
          <p:cNvSpPr>
            <a:spLocks noGrp="1" noChangeArrowheads="1"/>
          </p:cNvSpPr>
          <p:nvPr>
            <p:ph type="sldNum" sz="quarter" idx="12"/>
          </p:nvPr>
        </p:nvSpPr>
        <p:spPr>
          <a:ln/>
        </p:spPr>
        <p:txBody>
          <a:bodyPr/>
          <a:lstStyle>
            <a:lvl1pPr>
              <a:defRPr/>
            </a:lvl1pPr>
          </a:lstStyle>
          <a:p>
            <a:fld id="{E4039151-CAD5-468A-9D07-A6CA583BEA06}" type="slidenum">
              <a:rPr lang="en-US" smtClean="0"/>
              <a:t>‹#›</a:t>
            </a:fld>
            <a:endParaRPr lang="en-US"/>
          </a:p>
        </p:txBody>
      </p:sp>
    </p:spTree>
    <p:extLst>
      <p:ext uri="{BB962C8B-B14F-4D97-AF65-F5344CB8AC3E}">
        <p14:creationId xmlns:p14="http://schemas.microsoft.com/office/powerpoint/2010/main" val="401473215"/>
      </p:ext>
    </p:extLst>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fld id="{F6AA3A3D-C6FF-4265-9C03-B8488943D893}" type="datetimeFigureOut">
              <a:rPr lang="en-US" smtClean="0"/>
              <a:t>7/8/2018</a:t>
            </a:fld>
            <a:endParaRPr lang="en-US"/>
          </a:p>
        </p:txBody>
      </p:sp>
      <p:sp>
        <p:nvSpPr>
          <p:cNvPr id="3" name="Rectangle 5"/>
          <p:cNvSpPr>
            <a:spLocks noGrp="1" noChangeArrowheads="1"/>
          </p:cNvSpPr>
          <p:nvPr>
            <p:ph type="ftr" sz="quarter" idx="11"/>
          </p:nvPr>
        </p:nvSpPr>
        <p:spPr>
          <a:ln/>
        </p:spPr>
        <p:txBody>
          <a:bodyPr/>
          <a:lstStyle>
            <a:lvl1pPr>
              <a:defRPr/>
            </a:lvl1pPr>
          </a:lstStyle>
          <a:p>
            <a:endParaRPr lang="en-US"/>
          </a:p>
        </p:txBody>
      </p:sp>
      <p:sp>
        <p:nvSpPr>
          <p:cNvPr id="4" name="Rectangle 6"/>
          <p:cNvSpPr>
            <a:spLocks noGrp="1" noChangeArrowheads="1"/>
          </p:cNvSpPr>
          <p:nvPr>
            <p:ph type="sldNum" sz="quarter" idx="12"/>
          </p:nvPr>
        </p:nvSpPr>
        <p:spPr>
          <a:ln/>
        </p:spPr>
        <p:txBody>
          <a:bodyPr/>
          <a:lstStyle>
            <a:lvl1pPr>
              <a:defRPr/>
            </a:lvl1pPr>
          </a:lstStyle>
          <a:p>
            <a:fld id="{E4039151-CAD5-468A-9D07-A6CA583BEA06}" type="slidenum">
              <a:rPr lang="en-US" smtClean="0"/>
              <a:t>‹#›</a:t>
            </a:fld>
            <a:endParaRPr lang="en-US"/>
          </a:p>
        </p:txBody>
      </p:sp>
    </p:spTree>
    <p:extLst>
      <p:ext uri="{BB962C8B-B14F-4D97-AF65-F5344CB8AC3E}">
        <p14:creationId xmlns:p14="http://schemas.microsoft.com/office/powerpoint/2010/main" val="189244018"/>
      </p:ext>
    </p:extLst>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5423008"/>
            <a:ext cx="5486400" cy="369332"/>
          </a:xfrm>
        </p:spPr>
        <p:txBody>
          <a:bodyPr/>
          <a:lstStyle>
            <a:lvl1pPr algn="l">
              <a:defRPr sz="2000" b="1"/>
            </a:lvl1pPr>
          </a:lstStyle>
          <a:p>
            <a:r>
              <a:rPr lang="en-US"/>
              <a:t>Click to edit Master title style</a:t>
            </a:r>
            <a:endParaRPr lang="en-US" dirty="0"/>
          </a:p>
        </p:txBody>
      </p:sp>
      <p:sp>
        <p:nvSpPr>
          <p:cNvPr id="3" name="Picture Placeholder 2"/>
          <p:cNvSpPr>
            <a:spLocks noGrp="1"/>
          </p:cNvSpPr>
          <p:nvPr>
            <p:ph type="pic" idx="1"/>
          </p:nvPr>
        </p:nvSpPr>
        <p:spPr>
          <a:xfrm>
            <a:off x="1792288" y="1193223"/>
            <a:ext cx="5486400" cy="395173"/>
          </a:xfrm>
        </p:spPr>
        <p:txBody>
          <a:bodyPr/>
          <a:lstStyle>
            <a:lvl1pPr marL="0" indent="0">
              <a:buNone/>
              <a:defRPr sz="3200"/>
            </a:lvl1pPr>
            <a:lvl2pPr marL="457189" indent="0">
              <a:buNone/>
              <a:defRPr sz="2800"/>
            </a:lvl2pPr>
            <a:lvl3pPr marL="914378" indent="0">
              <a:buNone/>
              <a:defRPr sz="2400"/>
            </a:lvl3pPr>
            <a:lvl4pPr marL="1371566" indent="0">
              <a:buNone/>
              <a:defRPr sz="2000"/>
            </a:lvl4pPr>
            <a:lvl5pPr marL="1828754" indent="0">
              <a:buNone/>
              <a:defRPr sz="2000"/>
            </a:lvl5pPr>
            <a:lvl6pPr marL="2285943" indent="0">
              <a:buNone/>
              <a:defRPr sz="2000"/>
            </a:lvl6pPr>
            <a:lvl7pPr marL="2743132" indent="0">
              <a:buNone/>
              <a:defRPr sz="2000"/>
            </a:lvl7pPr>
            <a:lvl8pPr marL="3200320" indent="0">
              <a:buNone/>
              <a:defRPr sz="2000"/>
            </a:lvl8pPr>
            <a:lvl9pPr marL="3657509"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866804"/>
            <a:ext cx="5486400" cy="343877"/>
          </a:xfrm>
        </p:spPr>
        <p:txBody>
          <a:bodyPr/>
          <a:lstStyle>
            <a:lvl1pPr marL="0" indent="0">
              <a:buNone/>
              <a:defRPr sz="1400"/>
            </a:lvl1pPr>
            <a:lvl2pPr marL="457189" indent="0">
              <a:buNone/>
              <a:defRPr sz="1200"/>
            </a:lvl2pPr>
            <a:lvl3pPr marL="914378" indent="0">
              <a:buNone/>
              <a:defRPr sz="1000"/>
            </a:lvl3pPr>
            <a:lvl4pPr marL="1371566" indent="0">
              <a:buNone/>
              <a:defRPr sz="900"/>
            </a:lvl4pPr>
            <a:lvl5pPr marL="1828754" indent="0">
              <a:buNone/>
              <a:defRPr sz="900"/>
            </a:lvl5pPr>
            <a:lvl6pPr marL="2285943" indent="0">
              <a:buNone/>
              <a:defRPr sz="900"/>
            </a:lvl6pPr>
            <a:lvl7pPr marL="2743132" indent="0">
              <a:buNone/>
              <a:defRPr sz="900"/>
            </a:lvl7pPr>
            <a:lvl8pPr marL="3200320" indent="0">
              <a:buNone/>
              <a:defRPr sz="900"/>
            </a:lvl8pPr>
            <a:lvl9pPr marL="3657509" indent="0">
              <a:buNone/>
              <a:defRPr sz="900"/>
            </a:lvl9pPr>
          </a:lstStyle>
          <a:p>
            <a:pPr lvl="0"/>
            <a:r>
              <a:rPr lang="en-US"/>
              <a:t>Edit Master text styles</a:t>
            </a:r>
          </a:p>
        </p:txBody>
      </p:sp>
      <p:sp>
        <p:nvSpPr>
          <p:cNvPr id="5" name="Rectangle 4"/>
          <p:cNvSpPr>
            <a:spLocks noGrp="1" noChangeArrowheads="1"/>
          </p:cNvSpPr>
          <p:nvPr>
            <p:ph type="dt" sz="half" idx="10"/>
          </p:nvPr>
        </p:nvSpPr>
        <p:spPr>
          <a:ln/>
        </p:spPr>
        <p:txBody>
          <a:bodyPr/>
          <a:lstStyle>
            <a:lvl1pPr>
              <a:defRPr/>
            </a:lvl1pPr>
          </a:lstStyle>
          <a:p>
            <a:fld id="{F6AA3A3D-C6FF-4265-9C03-B8488943D893}" type="datetimeFigureOut">
              <a:rPr lang="en-US" smtClean="0"/>
              <a:t>7/8/2018</a:t>
            </a:fld>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E4039151-CAD5-468A-9D07-A6CA583BEA06}" type="slidenum">
              <a:rPr lang="en-US" smtClean="0"/>
              <a:t>‹#›</a:t>
            </a:fld>
            <a:endParaRPr lang="en-US"/>
          </a:p>
        </p:txBody>
      </p:sp>
    </p:spTree>
    <p:extLst>
      <p:ext uri="{BB962C8B-B14F-4D97-AF65-F5344CB8AC3E}">
        <p14:creationId xmlns:p14="http://schemas.microsoft.com/office/powerpoint/2010/main" val="3046981419"/>
      </p:ext>
    </p:extLst>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3"/>
          <p:cNvSpPr/>
          <p:nvPr/>
        </p:nvSpPr>
        <p:spPr bwMode="gray">
          <a:xfrm flipH="1">
            <a:off x="0" y="0"/>
            <a:ext cx="484188" cy="6858000"/>
          </a:xfrm>
          <a:prstGeom prst="rect">
            <a:avLst/>
          </a:prstGeom>
          <a:gradFill flip="none" rotWithShape="1">
            <a:gsLst>
              <a:gs pos="0">
                <a:schemeClr val="accent2"/>
              </a:gs>
              <a:gs pos="100000">
                <a:schemeClr val="tx1"/>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5" name="Picture 1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78319"/>
            <a:ext cx="9144000" cy="677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p:nvSpPr>
        <p:spPr bwMode="gray">
          <a:xfrm flipH="1">
            <a:off x="0" y="2"/>
            <a:ext cx="9144000" cy="8043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Rectangle 6"/>
          <p:cNvSpPr/>
          <p:nvPr/>
        </p:nvSpPr>
        <p:spPr bwMode="gray">
          <a:xfrm flipH="1">
            <a:off x="0" y="78319"/>
            <a:ext cx="484188" cy="677333"/>
          </a:xfrm>
          <a:prstGeom prst="rect">
            <a:avLst/>
          </a:prstGeom>
          <a:gradFill flip="none" rotWithShape="1">
            <a:gsLst>
              <a:gs pos="0">
                <a:schemeClr val="bg2">
                  <a:alpha val="50000"/>
                </a:schemeClr>
              </a:gs>
              <a:gs pos="100000">
                <a:schemeClr val="bg2">
                  <a:alpha val="2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076" name="Rectangle 4"/>
          <p:cNvSpPr>
            <a:spLocks noGrp="1" noChangeArrowheads="1"/>
          </p:cNvSpPr>
          <p:nvPr>
            <p:ph type="ctrTitle"/>
          </p:nvPr>
        </p:nvSpPr>
        <p:spPr bwMode="invGray">
          <a:xfrm>
            <a:off x="484095" y="2392433"/>
            <a:ext cx="8659903" cy="424732"/>
          </a:xfrm>
        </p:spPr>
        <p:txBody>
          <a:bodyPr anchorCtr="0"/>
          <a:lstStyle>
            <a:lvl1pPr algn="ctr">
              <a:defRPr sz="2400">
                <a:solidFill>
                  <a:schemeClr val="bg2"/>
                </a:solidFill>
                <a:effectLst/>
              </a:defRPr>
            </a:lvl1pPr>
          </a:lstStyle>
          <a:p>
            <a:r>
              <a:rPr lang="en-US"/>
              <a:t>Click to edit Master title style</a:t>
            </a:r>
            <a:endParaRPr lang="en-US" dirty="0"/>
          </a:p>
        </p:txBody>
      </p:sp>
      <p:sp>
        <p:nvSpPr>
          <p:cNvPr id="3077" name="Rectangle 5"/>
          <p:cNvSpPr>
            <a:spLocks noGrp="1" noChangeArrowheads="1"/>
          </p:cNvSpPr>
          <p:nvPr>
            <p:ph type="subTitle" idx="1"/>
          </p:nvPr>
        </p:nvSpPr>
        <p:spPr bwMode="invGray">
          <a:xfrm>
            <a:off x="484093" y="3025246"/>
            <a:ext cx="8659904" cy="430887"/>
          </a:xfrm>
        </p:spPr>
        <p:txBody>
          <a:bodyPr rIns="0" anchorCtr="0"/>
          <a:lstStyle>
            <a:lvl1pPr marL="0" indent="0" algn="ctr">
              <a:buFont typeface="Arial" pitchFamily="34" charset="0"/>
              <a:buNone/>
              <a:defRPr sz="2200" b="0">
                <a:solidFill>
                  <a:schemeClr val="accent1"/>
                </a:solidFill>
                <a:effectLst/>
                <a:latin typeface="Lucida Sans" pitchFamily="34" charset="0"/>
              </a:defRPr>
            </a:lvl1pPr>
          </a:lstStyle>
          <a:p>
            <a:r>
              <a:rPr lang="en-US"/>
              <a:t>Click to edit Master subtitle style</a:t>
            </a:r>
            <a:endParaRPr lang="en-US" dirty="0"/>
          </a:p>
        </p:txBody>
      </p:sp>
      <p:sp>
        <p:nvSpPr>
          <p:cNvPr id="8" name="Rectangle 6"/>
          <p:cNvSpPr>
            <a:spLocks noGrp="1" noChangeArrowheads="1"/>
          </p:cNvSpPr>
          <p:nvPr>
            <p:ph type="dt" sz="half" idx="10"/>
          </p:nvPr>
        </p:nvSpPr>
        <p:spPr>
          <a:xfrm>
            <a:off x="484189" y="6381753"/>
            <a:ext cx="1550987" cy="476249"/>
          </a:xfrm>
        </p:spPr>
        <p:txBody>
          <a:bodyPr/>
          <a:lstStyle>
            <a:lvl1pPr>
              <a:defRPr sz="1000"/>
            </a:lvl1pPr>
          </a:lstStyle>
          <a:p>
            <a:fld id="{F6AA3A3D-C6FF-4265-9C03-B8488943D893}" type="datetimeFigureOut">
              <a:rPr lang="en-US" smtClean="0"/>
              <a:t>7/8/2018</a:t>
            </a:fld>
            <a:endParaRPr lang="en-US"/>
          </a:p>
        </p:txBody>
      </p:sp>
      <p:sp>
        <p:nvSpPr>
          <p:cNvPr id="9" name="Rectangle 7"/>
          <p:cNvSpPr>
            <a:spLocks noGrp="1" noChangeArrowheads="1"/>
          </p:cNvSpPr>
          <p:nvPr>
            <p:ph type="ftr" sz="quarter" idx="11"/>
          </p:nvPr>
        </p:nvSpPr>
        <p:spPr>
          <a:xfrm>
            <a:off x="2066926" y="6381753"/>
            <a:ext cx="6100763" cy="476249"/>
          </a:xfrm>
        </p:spPr>
        <p:txBody>
          <a:bodyPr anchorCtr="1"/>
          <a:lstStyle>
            <a:lvl1pPr>
              <a:defRPr sz="1000"/>
            </a:lvl1pPr>
          </a:lstStyle>
          <a:p>
            <a:endParaRPr lang="en-US"/>
          </a:p>
        </p:txBody>
      </p:sp>
      <p:sp>
        <p:nvSpPr>
          <p:cNvPr id="10" name="Rectangle 8"/>
          <p:cNvSpPr>
            <a:spLocks noGrp="1" noChangeArrowheads="1"/>
          </p:cNvSpPr>
          <p:nvPr>
            <p:ph type="sldNum" sz="quarter" idx="12"/>
          </p:nvPr>
        </p:nvSpPr>
        <p:spPr>
          <a:xfrm>
            <a:off x="8169276" y="6381753"/>
            <a:ext cx="974725" cy="476249"/>
          </a:xfrm>
        </p:spPr>
        <p:txBody>
          <a:bodyPr/>
          <a:lstStyle>
            <a:lvl1pPr>
              <a:defRPr/>
            </a:lvl1pPr>
          </a:lstStyle>
          <a:p>
            <a:fld id="{E4039151-CAD5-468A-9D07-A6CA583BEA06}" type="slidenum">
              <a:rPr lang="en-US" smtClean="0"/>
              <a:t>‹#›</a:t>
            </a:fld>
            <a:endParaRPr lang="en-US"/>
          </a:p>
        </p:txBody>
      </p:sp>
    </p:spTree>
    <p:extLst>
      <p:ext uri="{BB962C8B-B14F-4D97-AF65-F5344CB8AC3E}">
        <p14:creationId xmlns:p14="http://schemas.microsoft.com/office/powerpoint/2010/main" val="2871618274"/>
      </p:ext>
    </p:extLst>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91778" y="1513544"/>
            <a:ext cx="8652222" cy="424732"/>
          </a:xfrm>
        </p:spPr>
        <p:txBody>
          <a:bodyPr/>
          <a:lstStyle>
            <a:lvl1pPr>
              <a:defRPr sz="2400">
                <a:latin typeface="Lucida Sans" pitchFamily="34" charset="0"/>
              </a:defRPr>
            </a:lvl1pPr>
          </a:lstStyle>
          <a:p>
            <a:r>
              <a:rPr lang="en-US"/>
              <a:t>Click to edit Master title style</a:t>
            </a:r>
            <a:endParaRPr lang="en-US" dirty="0"/>
          </a:p>
        </p:txBody>
      </p:sp>
      <p:sp>
        <p:nvSpPr>
          <p:cNvPr id="3" name="Content Placeholder 2"/>
          <p:cNvSpPr>
            <a:spLocks noGrp="1"/>
          </p:cNvSpPr>
          <p:nvPr>
            <p:ph idx="1"/>
          </p:nvPr>
        </p:nvSpPr>
        <p:spPr>
          <a:xfrm>
            <a:off x="931689" y="2287150"/>
            <a:ext cx="7772400" cy="1599412"/>
          </a:xfrm>
        </p:spPr>
        <p:txBody>
          <a:bodyPr lIns="457200" rIns="457200"/>
          <a:lstStyle>
            <a:lvl1pPr marL="344480" indent="-179384">
              <a:spcBef>
                <a:spcPts val="1200"/>
              </a:spcBef>
              <a:buSzPct val="100000"/>
              <a:buFont typeface="Arial" pitchFamily="34" charset="0"/>
              <a:buChar char="•"/>
              <a:defRPr sz="2000" b="0"/>
            </a:lvl1pPr>
            <a:lvl2pPr marL="509576" indent="-165096">
              <a:spcBef>
                <a:spcPts val="400"/>
              </a:spcBef>
              <a:buSzPct val="75000"/>
              <a:buFont typeface="Lucida Sans" panose="020B0602030504020204" pitchFamily="34" charset="0"/>
              <a:buChar char="–"/>
              <a:defRPr sz="2000"/>
            </a:lvl2pPr>
            <a:lvl3pPr marL="795317" indent="-219451">
              <a:spcBef>
                <a:spcPts val="400"/>
              </a:spcBef>
              <a:buSzPct val="100000"/>
              <a:buFont typeface="Arial" panose="020B0604020202020204" pitchFamily="34" charset="0"/>
              <a:buChar char="•"/>
              <a:defRPr sz="1600"/>
            </a:lvl3pPr>
            <a:lvl4pPr marL="914378" indent="-165096">
              <a:spcBef>
                <a:spcPts val="400"/>
              </a:spcBef>
              <a:buSzPct val="100000"/>
              <a:buFont typeface="Lucida Sans" panose="020B0602030504020204" pitchFamily="34" charset="0"/>
              <a:buChar char="–"/>
              <a:defRPr sz="1600"/>
            </a:lvl4pPr>
            <a:lvl5pPr marL="1079473" indent="-165096">
              <a:spcBef>
                <a:spcPts val="400"/>
              </a:spcBef>
              <a:buSzPct val="100000"/>
              <a:buFont typeface="Arial" pitchFamily="34" charset="0"/>
              <a:buChar char="•"/>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4"/>
          <p:cNvSpPr>
            <a:spLocks noGrp="1" noChangeArrowheads="1"/>
          </p:cNvSpPr>
          <p:nvPr>
            <p:ph type="dt" sz="half" idx="10"/>
          </p:nvPr>
        </p:nvSpPr>
        <p:spPr>
          <a:ln/>
        </p:spPr>
        <p:txBody>
          <a:bodyPr/>
          <a:lstStyle>
            <a:lvl1pPr>
              <a:defRPr/>
            </a:lvl1pPr>
          </a:lstStyle>
          <a:p>
            <a:fld id="{F6AA3A3D-C6FF-4265-9C03-B8488943D893}" type="datetimeFigureOut">
              <a:rPr lang="en-US" smtClean="0"/>
              <a:t>7/8/2018</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E4039151-CAD5-468A-9D07-A6CA583BEA06}" type="slidenum">
              <a:rPr lang="en-US" smtClean="0"/>
              <a:t>‹#›</a:t>
            </a:fld>
            <a:endParaRPr lang="en-US"/>
          </a:p>
        </p:txBody>
      </p:sp>
    </p:spTree>
    <p:extLst>
      <p:ext uri="{BB962C8B-B14F-4D97-AF65-F5344CB8AC3E}">
        <p14:creationId xmlns:p14="http://schemas.microsoft.com/office/powerpoint/2010/main" val="1653224077"/>
      </p:ext>
    </p:extLst>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7" name="Rectangle 4"/>
          <p:cNvSpPr>
            <a:spLocks noGrp="1" noChangeArrowheads="1"/>
          </p:cNvSpPr>
          <p:nvPr>
            <p:ph type="ctrTitle"/>
          </p:nvPr>
        </p:nvSpPr>
        <p:spPr>
          <a:xfrm>
            <a:off x="491778" y="998509"/>
            <a:ext cx="8652222" cy="461665"/>
          </a:xfrm>
        </p:spPr>
        <p:txBody>
          <a:bodyPr/>
          <a:lstStyle>
            <a:lvl1pPr algn="ctr">
              <a:lnSpc>
                <a:spcPct val="100000"/>
              </a:lnSpc>
              <a:defRPr sz="2400">
                <a:solidFill>
                  <a:schemeClr val="bg2"/>
                </a:solidFill>
                <a:effectLst/>
              </a:defRPr>
            </a:lvl1pPr>
          </a:lstStyle>
          <a:p>
            <a:r>
              <a:rPr lang="en-US"/>
              <a:t>Click to edit Master title style</a:t>
            </a:r>
            <a:endParaRPr lang="en-US" dirty="0"/>
          </a:p>
        </p:txBody>
      </p:sp>
      <p:sp>
        <p:nvSpPr>
          <p:cNvPr id="8" name="Rectangle 5"/>
          <p:cNvSpPr>
            <a:spLocks noGrp="1" noChangeArrowheads="1"/>
          </p:cNvSpPr>
          <p:nvPr>
            <p:ph type="subTitle" idx="1"/>
          </p:nvPr>
        </p:nvSpPr>
        <p:spPr>
          <a:xfrm>
            <a:off x="491778" y="1496682"/>
            <a:ext cx="8652222" cy="430887"/>
          </a:xfrm>
        </p:spPr>
        <p:txBody>
          <a:bodyPr rIns="0"/>
          <a:lstStyle>
            <a:lvl1pPr marL="0" indent="0" algn="ctr">
              <a:buFontTx/>
              <a:buNone/>
              <a:defRPr sz="2200" b="0">
                <a:solidFill>
                  <a:schemeClr val="accent1"/>
                </a:solidFill>
                <a:effectLst/>
                <a:latin typeface="Lucida Sans" pitchFamily="34" charset="0"/>
              </a:defRPr>
            </a:lvl1pPr>
          </a:lstStyle>
          <a:p>
            <a:r>
              <a:rPr lang="en-US"/>
              <a:t>Click to edit Master subtitle style</a:t>
            </a:r>
            <a:endParaRPr lang="en-US" dirty="0"/>
          </a:p>
        </p:txBody>
      </p:sp>
      <p:sp>
        <p:nvSpPr>
          <p:cNvPr id="4" name="Rectangle 4"/>
          <p:cNvSpPr>
            <a:spLocks noGrp="1" noChangeArrowheads="1"/>
          </p:cNvSpPr>
          <p:nvPr>
            <p:ph type="dt" sz="half" idx="10"/>
          </p:nvPr>
        </p:nvSpPr>
        <p:spPr>
          <a:ln/>
        </p:spPr>
        <p:txBody>
          <a:bodyPr/>
          <a:lstStyle>
            <a:lvl1pPr>
              <a:defRPr/>
            </a:lvl1pPr>
          </a:lstStyle>
          <a:p>
            <a:fld id="{F6AA3A3D-C6FF-4265-9C03-B8488943D893}" type="datetimeFigureOut">
              <a:rPr lang="en-US" smtClean="0"/>
              <a:t>7/8/2018</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E4039151-CAD5-468A-9D07-A6CA583BEA06}" type="slidenum">
              <a:rPr lang="en-US" smtClean="0"/>
              <a:t>‹#›</a:t>
            </a:fld>
            <a:endParaRPr lang="en-US"/>
          </a:p>
        </p:txBody>
      </p:sp>
    </p:spTree>
    <p:extLst>
      <p:ext uri="{BB962C8B-B14F-4D97-AF65-F5344CB8AC3E}">
        <p14:creationId xmlns:p14="http://schemas.microsoft.com/office/powerpoint/2010/main" val="4052451697"/>
      </p:ext>
    </p:extLst>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84096" y="1583789"/>
            <a:ext cx="8659907" cy="4247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725576" y="2275791"/>
            <a:ext cx="4002321" cy="1754326"/>
          </a:xfrm>
        </p:spPr>
        <p:txBody>
          <a:bodyPr anchorCtr="0"/>
          <a:lstStyle>
            <a:lvl1pPr>
              <a:lnSpc>
                <a:spcPct val="100000"/>
              </a:lnSpc>
              <a:spcBef>
                <a:spcPts val="0"/>
              </a:spcBef>
              <a:spcAft>
                <a:spcPts val="600"/>
              </a:spcAft>
              <a:buSzPct val="125000"/>
              <a:buFont typeface="Arial" pitchFamily="34" charset="0"/>
              <a:buChar char="•"/>
              <a:defRPr lang="en-US" sz="2000" b="0" dirty="0" smtClean="0">
                <a:solidFill>
                  <a:schemeClr val="bg2"/>
                </a:solidFill>
                <a:latin typeface="Lucida Sans" pitchFamily="34" charset="0"/>
                <a:ea typeface="+mn-ea"/>
                <a:cs typeface="+mn-cs"/>
              </a:defRPr>
            </a:lvl1pPr>
            <a:lvl2pPr>
              <a:lnSpc>
                <a:spcPct val="100000"/>
              </a:lnSpc>
              <a:spcBef>
                <a:spcPts val="0"/>
              </a:spcBef>
              <a:spcAft>
                <a:spcPts val="600"/>
              </a:spcAft>
              <a:buSzPct val="125000"/>
              <a:buFont typeface="Arial" pitchFamily="34" charset="0"/>
              <a:buChar char="•"/>
              <a:defRPr lang="en-US" sz="1800" dirty="0" smtClean="0">
                <a:solidFill>
                  <a:schemeClr val="bg2"/>
                </a:solidFill>
                <a:latin typeface="Lucida Sans" pitchFamily="34" charset="0"/>
                <a:ea typeface="+mn-ea"/>
                <a:cs typeface="+mn-cs"/>
              </a:defRPr>
            </a:lvl2pPr>
            <a:lvl3pPr>
              <a:lnSpc>
                <a:spcPct val="100000"/>
              </a:lnSpc>
              <a:spcBef>
                <a:spcPts val="0"/>
              </a:spcBef>
              <a:spcAft>
                <a:spcPts val="600"/>
              </a:spcAft>
              <a:buSzPct val="125000"/>
              <a:buFont typeface="Arial" pitchFamily="34" charset="0"/>
              <a:buChar char="•"/>
              <a:defRPr lang="en-US" sz="1800" dirty="0" smtClean="0">
                <a:solidFill>
                  <a:schemeClr val="bg2"/>
                </a:solidFill>
                <a:latin typeface="Lucida Sans" pitchFamily="34" charset="0"/>
                <a:ea typeface="+mn-ea"/>
                <a:cs typeface="+mn-cs"/>
              </a:defRPr>
            </a:lvl3pPr>
            <a:lvl4pPr>
              <a:lnSpc>
                <a:spcPct val="100000"/>
              </a:lnSpc>
              <a:spcBef>
                <a:spcPts val="0"/>
              </a:spcBef>
              <a:spcAft>
                <a:spcPts val="600"/>
              </a:spcAft>
              <a:buSzPct val="125000"/>
              <a:buFont typeface="Arial" pitchFamily="34" charset="0"/>
              <a:buChar char="•"/>
              <a:defRPr lang="en-US" sz="1600" dirty="0" smtClean="0">
                <a:solidFill>
                  <a:schemeClr val="bg2"/>
                </a:solidFill>
                <a:latin typeface="Lucida Sans" pitchFamily="34" charset="0"/>
                <a:ea typeface="+mn-ea"/>
                <a:cs typeface="+mn-cs"/>
              </a:defRPr>
            </a:lvl4pPr>
            <a:lvl5pPr>
              <a:lnSpc>
                <a:spcPct val="100000"/>
              </a:lnSpc>
              <a:spcBef>
                <a:spcPts val="0"/>
              </a:spcBef>
              <a:spcAft>
                <a:spcPts val="600"/>
              </a:spcAft>
              <a:buSzPct val="125000"/>
              <a:buFont typeface="Arial" pitchFamily="34" charset="0"/>
              <a:buChar char="•"/>
              <a:defRPr lang="en-US" sz="1600" dirty="0">
                <a:solidFill>
                  <a:schemeClr val="bg2"/>
                </a:solidFill>
                <a:latin typeface="Lucida Sans" pitchFamily="34" charset="0"/>
                <a:ea typeface="+mn-ea"/>
                <a:cs typeface="+mn-cs"/>
              </a:defRPr>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80295" y="2275791"/>
            <a:ext cx="3969948" cy="1754326"/>
          </a:xfrm>
        </p:spPr>
        <p:txBody>
          <a:bodyPr anchorCtr="0"/>
          <a:lstStyle>
            <a:lvl1pPr>
              <a:lnSpc>
                <a:spcPct val="100000"/>
              </a:lnSpc>
              <a:spcBef>
                <a:spcPts val="0"/>
              </a:spcBef>
              <a:spcAft>
                <a:spcPts val="600"/>
              </a:spcAft>
              <a:buSzPct val="125000"/>
              <a:buFont typeface="Arial" pitchFamily="34" charset="0"/>
              <a:buChar char="•"/>
              <a:defRPr lang="en-US" sz="2000" b="0" dirty="0" smtClean="0">
                <a:solidFill>
                  <a:schemeClr val="bg2"/>
                </a:solidFill>
                <a:latin typeface="Lucida Sans" pitchFamily="34" charset="0"/>
                <a:ea typeface="+mn-ea"/>
                <a:cs typeface="+mn-cs"/>
              </a:defRPr>
            </a:lvl1pPr>
            <a:lvl2pPr>
              <a:lnSpc>
                <a:spcPct val="100000"/>
              </a:lnSpc>
              <a:spcBef>
                <a:spcPts val="0"/>
              </a:spcBef>
              <a:spcAft>
                <a:spcPts val="600"/>
              </a:spcAft>
              <a:buSzPct val="125000"/>
              <a:buFont typeface="Arial" pitchFamily="34" charset="0"/>
              <a:buChar char="•"/>
              <a:defRPr lang="en-US" sz="1800" dirty="0" smtClean="0">
                <a:solidFill>
                  <a:schemeClr val="bg2"/>
                </a:solidFill>
                <a:latin typeface="Lucida Sans" pitchFamily="34" charset="0"/>
                <a:ea typeface="+mn-ea"/>
                <a:cs typeface="+mn-cs"/>
              </a:defRPr>
            </a:lvl2pPr>
            <a:lvl3pPr>
              <a:lnSpc>
                <a:spcPct val="100000"/>
              </a:lnSpc>
              <a:spcBef>
                <a:spcPts val="0"/>
              </a:spcBef>
              <a:spcAft>
                <a:spcPts val="600"/>
              </a:spcAft>
              <a:buSzPct val="125000"/>
              <a:buFont typeface="Arial" pitchFamily="34" charset="0"/>
              <a:buChar char="•"/>
              <a:defRPr lang="en-US" sz="1800" dirty="0" smtClean="0">
                <a:solidFill>
                  <a:schemeClr val="bg2"/>
                </a:solidFill>
                <a:latin typeface="Lucida Sans" pitchFamily="34" charset="0"/>
                <a:ea typeface="+mn-ea"/>
                <a:cs typeface="+mn-cs"/>
              </a:defRPr>
            </a:lvl3pPr>
            <a:lvl4pPr>
              <a:lnSpc>
                <a:spcPct val="100000"/>
              </a:lnSpc>
              <a:spcBef>
                <a:spcPts val="0"/>
              </a:spcBef>
              <a:spcAft>
                <a:spcPts val="600"/>
              </a:spcAft>
              <a:buSzPct val="125000"/>
              <a:buFont typeface="Arial" pitchFamily="34" charset="0"/>
              <a:buChar char="•"/>
              <a:defRPr lang="en-US" sz="1600" dirty="0" smtClean="0">
                <a:solidFill>
                  <a:schemeClr val="bg2"/>
                </a:solidFill>
                <a:latin typeface="Lucida Sans" pitchFamily="34" charset="0"/>
                <a:ea typeface="+mn-ea"/>
                <a:cs typeface="+mn-cs"/>
              </a:defRPr>
            </a:lvl4pPr>
            <a:lvl5pPr>
              <a:lnSpc>
                <a:spcPct val="100000"/>
              </a:lnSpc>
              <a:spcBef>
                <a:spcPts val="0"/>
              </a:spcBef>
              <a:spcAft>
                <a:spcPts val="600"/>
              </a:spcAft>
              <a:buSzPct val="125000"/>
              <a:buFont typeface="Arial" pitchFamily="34" charset="0"/>
              <a:buChar char="•"/>
              <a:defRPr lang="en-US" sz="1600" dirty="0">
                <a:solidFill>
                  <a:schemeClr val="bg2"/>
                </a:solidFill>
                <a:latin typeface="Lucida Sans" pitchFamily="34" charset="0"/>
                <a:ea typeface="+mn-ea"/>
                <a:cs typeface="+mn-cs"/>
              </a:defRPr>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Rectangle 4"/>
          <p:cNvSpPr>
            <a:spLocks noGrp="1" noChangeArrowheads="1"/>
          </p:cNvSpPr>
          <p:nvPr>
            <p:ph type="dt" sz="half" idx="10"/>
          </p:nvPr>
        </p:nvSpPr>
        <p:spPr>
          <a:ln/>
        </p:spPr>
        <p:txBody>
          <a:bodyPr/>
          <a:lstStyle>
            <a:lvl1pPr>
              <a:defRPr/>
            </a:lvl1pPr>
          </a:lstStyle>
          <a:p>
            <a:fld id="{F6AA3A3D-C6FF-4265-9C03-B8488943D893}" type="datetimeFigureOut">
              <a:rPr lang="en-US" smtClean="0"/>
              <a:t>7/8/2018</a:t>
            </a:fld>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E4039151-CAD5-468A-9D07-A6CA583BEA06}" type="slidenum">
              <a:rPr lang="en-US" smtClean="0"/>
              <a:t>‹#›</a:t>
            </a:fld>
            <a:endParaRPr lang="en-US"/>
          </a:p>
        </p:txBody>
      </p:sp>
    </p:spTree>
    <p:extLst>
      <p:ext uri="{BB962C8B-B14F-4D97-AF65-F5344CB8AC3E}">
        <p14:creationId xmlns:p14="http://schemas.microsoft.com/office/powerpoint/2010/main" val="1962682299"/>
      </p:ext>
    </p:extLst>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1358481"/>
            <a:ext cx="8686800" cy="424732"/>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87723" y="2166764"/>
            <a:ext cx="4040188" cy="369332"/>
          </a:xfrm>
        </p:spPr>
        <p:txBody>
          <a:bodyPr anchor="b"/>
          <a:lstStyle>
            <a:lvl1pPr marL="0" indent="0">
              <a:buNone/>
              <a:defRPr sz="1800" b="1">
                <a:solidFill>
                  <a:schemeClr val="accent1"/>
                </a:solidFill>
              </a:defRPr>
            </a:lvl1pPr>
            <a:lvl2pPr marL="457189" indent="0">
              <a:buNone/>
              <a:defRPr sz="2000" b="1"/>
            </a:lvl2pPr>
            <a:lvl3pPr marL="914378" indent="0">
              <a:buNone/>
              <a:defRPr sz="1800" b="1"/>
            </a:lvl3pPr>
            <a:lvl4pPr marL="1371566" indent="0">
              <a:buNone/>
              <a:defRPr sz="1600" b="1"/>
            </a:lvl4pPr>
            <a:lvl5pPr marL="1828754" indent="0">
              <a:buNone/>
              <a:defRPr sz="1600" b="1"/>
            </a:lvl5pPr>
            <a:lvl6pPr marL="2285943" indent="0">
              <a:buNone/>
              <a:defRPr sz="1600" b="1"/>
            </a:lvl6pPr>
            <a:lvl7pPr marL="2743132" indent="0">
              <a:buNone/>
              <a:defRPr sz="1600" b="1"/>
            </a:lvl7pPr>
            <a:lvl8pPr marL="3200320" indent="0">
              <a:buNone/>
              <a:defRPr sz="1600" b="1"/>
            </a:lvl8pPr>
            <a:lvl9pPr marL="3657509" indent="0">
              <a:buNone/>
              <a:defRPr sz="1600" b="1"/>
            </a:lvl9pPr>
          </a:lstStyle>
          <a:p>
            <a:pPr lvl="0"/>
            <a:r>
              <a:rPr lang="en-US"/>
              <a:t>Edit Master text styles</a:t>
            </a:r>
          </a:p>
        </p:txBody>
      </p:sp>
      <p:sp>
        <p:nvSpPr>
          <p:cNvPr id="4" name="Content Placeholder 3"/>
          <p:cNvSpPr>
            <a:spLocks noGrp="1"/>
          </p:cNvSpPr>
          <p:nvPr>
            <p:ph sz="half" idx="2"/>
          </p:nvPr>
        </p:nvSpPr>
        <p:spPr>
          <a:xfrm>
            <a:off x="687722" y="2621484"/>
            <a:ext cx="4040188" cy="1338828"/>
          </a:xfrm>
        </p:spPr>
        <p:txBody>
          <a:bodyPr/>
          <a:lstStyle>
            <a:lvl1pPr>
              <a:defRPr lang="en-US" sz="1800" b="0" dirty="0" smtClean="0">
                <a:solidFill>
                  <a:schemeClr val="bg2"/>
                </a:solidFill>
                <a:latin typeface="Lucida Sans" pitchFamily="34" charset="0"/>
                <a:ea typeface="+mn-ea"/>
                <a:cs typeface="+mn-cs"/>
              </a:defRPr>
            </a:lvl1pPr>
            <a:lvl2pPr>
              <a:defRPr lang="en-US" sz="1600" dirty="0" smtClean="0">
                <a:solidFill>
                  <a:schemeClr val="bg2"/>
                </a:solidFill>
                <a:latin typeface="Lucida Sans" pitchFamily="34" charset="0"/>
                <a:ea typeface="+mn-ea"/>
                <a:cs typeface="+mn-cs"/>
              </a:defRPr>
            </a:lvl2pPr>
            <a:lvl3pPr>
              <a:defRPr lang="en-US" sz="1600" dirty="0" smtClean="0">
                <a:solidFill>
                  <a:schemeClr val="bg2"/>
                </a:solidFill>
                <a:latin typeface="Lucida Sans" pitchFamily="34" charset="0"/>
                <a:ea typeface="+mn-ea"/>
                <a:cs typeface="+mn-cs"/>
              </a:defRPr>
            </a:lvl3pPr>
            <a:lvl4pPr>
              <a:defRPr lang="en-US" sz="1400" dirty="0" smtClean="0">
                <a:solidFill>
                  <a:schemeClr val="bg2"/>
                </a:solidFill>
                <a:latin typeface="Lucida Sans" pitchFamily="34" charset="0"/>
                <a:ea typeface="+mn-ea"/>
                <a:cs typeface="+mn-cs"/>
              </a:defRPr>
            </a:lvl4pPr>
            <a:lvl5pPr>
              <a:defRPr lang="en-US" sz="1400" dirty="0">
                <a:solidFill>
                  <a:schemeClr val="bg2"/>
                </a:solidFill>
                <a:latin typeface="Lucida Sans" pitchFamily="34" charset="0"/>
                <a:ea typeface="+mn-ea"/>
                <a:cs typeface="+mn-cs"/>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75549" y="2166764"/>
            <a:ext cx="4041775" cy="369332"/>
          </a:xfrm>
        </p:spPr>
        <p:txBody>
          <a:bodyPr anchor="b"/>
          <a:lstStyle>
            <a:lvl1pPr marL="0" indent="0">
              <a:buNone/>
              <a:defRPr sz="1800" b="1">
                <a:solidFill>
                  <a:schemeClr val="accent1"/>
                </a:solidFill>
              </a:defRPr>
            </a:lvl1pPr>
            <a:lvl2pPr marL="457189" indent="0">
              <a:buNone/>
              <a:defRPr sz="2000" b="1"/>
            </a:lvl2pPr>
            <a:lvl3pPr marL="914378" indent="0">
              <a:buNone/>
              <a:defRPr sz="1800" b="1"/>
            </a:lvl3pPr>
            <a:lvl4pPr marL="1371566" indent="0">
              <a:buNone/>
              <a:defRPr sz="1600" b="1"/>
            </a:lvl4pPr>
            <a:lvl5pPr marL="1828754" indent="0">
              <a:buNone/>
              <a:defRPr sz="1600" b="1"/>
            </a:lvl5pPr>
            <a:lvl6pPr marL="2285943" indent="0">
              <a:buNone/>
              <a:defRPr sz="1600" b="1"/>
            </a:lvl6pPr>
            <a:lvl7pPr marL="2743132" indent="0">
              <a:buNone/>
              <a:defRPr sz="1600" b="1"/>
            </a:lvl7pPr>
            <a:lvl8pPr marL="3200320" indent="0">
              <a:buNone/>
              <a:defRPr sz="1600" b="1"/>
            </a:lvl8pPr>
            <a:lvl9pPr marL="3657509" indent="0">
              <a:buNone/>
              <a:defRPr sz="1600" b="1"/>
            </a:lvl9pPr>
          </a:lstStyle>
          <a:p>
            <a:pPr lvl="0"/>
            <a:r>
              <a:rPr lang="en-US"/>
              <a:t>Edit Master text styles</a:t>
            </a:r>
          </a:p>
        </p:txBody>
      </p:sp>
      <p:sp>
        <p:nvSpPr>
          <p:cNvPr id="6" name="Content Placeholder 5"/>
          <p:cNvSpPr>
            <a:spLocks noGrp="1"/>
          </p:cNvSpPr>
          <p:nvPr>
            <p:ph sz="quarter" idx="4"/>
          </p:nvPr>
        </p:nvSpPr>
        <p:spPr>
          <a:xfrm>
            <a:off x="4875548" y="2621484"/>
            <a:ext cx="4041775" cy="1338828"/>
          </a:xfrm>
        </p:spPr>
        <p:txBody>
          <a:bodyPr/>
          <a:lstStyle>
            <a:lvl1pPr>
              <a:defRPr lang="en-US" sz="1800" b="0" dirty="0" smtClean="0">
                <a:solidFill>
                  <a:schemeClr val="bg2"/>
                </a:solidFill>
                <a:latin typeface="Lucida Sans" pitchFamily="34" charset="0"/>
                <a:ea typeface="+mn-ea"/>
                <a:cs typeface="+mn-cs"/>
              </a:defRPr>
            </a:lvl1pPr>
            <a:lvl2pPr>
              <a:defRPr lang="en-US" sz="1600" dirty="0" smtClean="0">
                <a:solidFill>
                  <a:schemeClr val="bg2"/>
                </a:solidFill>
                <a:latin typeface="Lucida Sans" pitchFamily="34" charset="0"/>
                <a:ea typeface="+mn-ea"/>
                <a:cs typeface="+mn-cs"/>
              </a:defRPr>
            </a:lvl2pPr>
            <a:lvl3pPr>
              <a:defRPr lang="en-US" sz="1600" dirty="0" smtClean="0">
                <a:solidFill>
                  <a:schemeClr val="bg2"/>
                </a:solidFill>
                <a:latin typeface="Lucida Sans" pitchFamily="34" charset="0"/>
                <a:ea typeface="+mn-ea"/>
                <a:cs typeface="+mn-cs"/>
              </a:defRPr>
            </a:lvl3pPr>
            <a:lvl4pPr>
              <a:defRPr lang="en-US" sz="1400" dirty="0" smtClean="0">
                <a:solidFill>
                  <a:schemeClr val="bg2"/>
                </a:solidFill>
                <a:latin typeface="Lucida Sans" pitchFamily="34" charset="0"/>
                <a:ea typeface="+mn-ea"/>
                <a:cs typeface="+mn-cs"/>
              </a:defRPr>
            </a:lvl4pPr>
            <a:lvl5pPr>
              <a:defRPr lang="en-US" sz="1400" dirty="0">
                <a:solidFill>
                  <a:schemeClr val="bg2"/>
                </a:solidFill>
                <a:latin typeface="Lucida Sans" pitchFamily="34" charset="0"/>
                <a:ea typeface="+mn-ea"/>
                <a:cs typeface="+mn-cs"/>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4"/>
          <p:cNvSpPr>
            <a:spLocks noGrp="1" noChangeArrowheads="1"/>
          </p:cNvSpPr>
          <p:nvPr>
            <p:ph type="dt" sz="half" idx="10"/>
          </p:nvPr>
        </p:nvSpPr>
        <p:spPr>
          <a:ln/>
        </p:spPr>
        <p:txBody>
          <a:bodyPr/>
          <a:lstStyle>
            <a:lvl1pPr>
              <a:defRPr/>
            </a:lvl1pPr>
          </a:lstStyle>
          <a:p>
            <a:fld id="{F6AA3A3D-C6FF-4265-9C03-B8488943D893}" type="datetimeFigureOut">
              <a:rPr lang="en-US" smtClean="0"/>
              <a:t>7/8/2018</a:t>
            </a:fld>
            <a:endParaRPr lang="en-US"/>
          </a:p>
        </p:txBody>
      </p:sp>
      <p:sp>
        <p:nvSpPr>
          <p:cNvPr id="8" name="Rectangle 5"/>
          <p:cNvSpPr>
            <a:spLocks noGrp="1" noChangeArrowheads="1"/>
          </p:cNvSpPr>
          <p:nvPr>
            <p:ph type="ftr" sz="quarter" idx="11"/>
          </p:nvPr>
        </p:nvSpPr>
        <p:spPr>
          <a:ln/>
        </p:spPr>
        <p:txBody>
          <a:bodyPr/>
          <a:lstStyle>
            <a:lvl1pPr>
              <a:defRPr/>
            </a:lvl1pPr>
          </a:lstStyle>
          <a:p>
            <a:endParaRPr lang="en-US"/>
          </a:p>
        </p:txBody>
      </p:sp>
      <p:sp>
        <p:nvSpPr>
          <p:cNvPr id="9" name="Rectangle 6"/>
          <p:cNvSpPr>
            <a:spLocks noGrp="1" noChangeArrowheads="1"/>
          </p:cNvSpPr>
          <p:nvPr>
            <p:ph type="sldNum" sz="quarter" idx="12"/>
          </p:nvPr>
        </p:nvSpPr>
        <p:spPr>
          <a:ln/>
        </p:spPr>
        <p:txBody>
          <a:bodyPr/>
          <a:lstStyle>
            <a:lvl1pPr>
              <a:defRPr/>
            </a:lvl1pPr>
          </a:lstStyle>
          <a:p>
            <a:fld id="{E4039151-CAD5-468A-9D07-A6CA583BEA06}" type="slidenum">
              <a:rPr lang="en-US" smtClean="0"/>
              <a:t>‹#›</a:t>
            </a:fld>
            <a:endParaRPr lang="en-US"/>
          </a:p>
        </p:txBody>
      </p:sp>
    </p:spTree>
    <p:extLst>
      <p:ext uri="{BB962C8B-B14F-4D97-AF65-F5344CB8AC3E}">
        <p14:creationId xmlns:p14="http://schemas.microsoft.com/office/powerpoint/2010/main" val="2998666350"/>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7" name="Rectangle 4"/>
          <p:cNvSpPr>
            <a:spLocks noGrp="1" noChangeArrowheads="1"/>
          </p:cNvSpPr>
          <p:nvPr>
            <p:ph type="ctrTitle"/>
          </p:nvPr>
        </p:nvSpPr>
        <p:spPr>
          <a:xfrm>
            <a:off x="245889" y="1171383"/>
            <a:ext cx="8652222" cy="461665"/>
          </a:xfrm>
        </p:spPr>
        <p:txBody>
          <a:bodyPr/>
          <a:lstStyle>
            <a:lvl1pPr algn="ctr">
              <a:lnSpc>
                <a:spcPct val="100000"/>
              </a:lnSpc>
              <a:defRPr sz="2400">
                <a:solidFill>
                  <a:schemeClr val="bg2"/>
                </a:solidFill>
                <a:effectLst/>
              </a:defRPr>
            </a:lvl1pPr>
          </a:lstStyle>
          <a:p>
            <a:r>
              <a:rPr lang="en-US"/>
              <a:t>Click to edit Master title style</a:t>
            </a:r>
            <a:endParaRPr lang="en-US" dirty="0"/>
          </a:p>
        </p:txBody>
      </p:sp>
      <p:sp>
        <p:nvSpPr>
          <p:cNvPr id="8" name="Rectangle 5"/>
          <p:cNvSpPr>
            <a:spLocks noGrp="1" noChangeArrowheads="1"/>
          </p:cNvSpPr>
          <p:nvPr>
            <p:ph type="subTitle" idx="1"/>
          </p:nvPr>
        </p:nvSpPr>
        <p:spPr>
          <a:xfrm>
            <a:off x="245889" y="1669555"/>
            <a:ext cx="8652222" cy="374461"/>
          </a:xfrm>
        </p:spPr>
        <p:txBody>
          <a:bodyPr rIns="0"/>
          <a:lstStyle>
            <a:lvl1pPr marL="0" indent="0" algn="ctr">
              <a:buFontTx/>
              <a:buNone/>
              <a:defRPr sz="2200" b="0">
                <a:solidFill>
                  <a:schemeClr val="accent1"/>
                </a:solidFill>
                <a:effectLst/>
                <a:latin typeface="Lucida Sans" pitchFamily="34" charset="0"/>
              </a:defRPr>
            </a:lvl1pPr>
          </a:lstStyle>
          <a:p>
            <a:r>
              <a:rPr lang="en-US"/>
              <a:t>Click to edit Master subtitle style</a:t>
            </a:r>
            <a:endParaRPr lang="en-US" dirty="0"/>
          </a:p>
        </p:txBody>
      </p:sp>
      <p:sp>
        <p:nvSpPr>
          <p:cNvPr id="4" name="Rectangle 4"/>
          <p:cNvSpPr>
            <a:spLocks noGrp="1" noChangeArrowheads="1"/>
          </p:cNvSpPr>
          <p:nvPr>
            <p:ph type="dt" sz="half" idx="10"/>
          </p:nvPr>
        </p:nvSpPr>
        <p:spPr>
          <a:ln/>
        </p:spPr>
        <p:txBody>
          <a:bodyPr/>
          <a:lstStyle>
            <a:lvl1pPr>
              <a:defRPr/>
            </a:lvl1pPr>
          </a:lstStyle>
          <a:p>
            <a:fld id="{F6AA3A3D-C6FF-4265-9C03-B8488943D893}" type="datetimeFigureOut">
              <a:rPr lang="en-US" smtClean="0"/>
              <a:t>7/8/2018</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E4039151-CAD5-468A-9D07-A6CA583BEA06}" type="slidenum">
              <a:rPr lang="en-US" smtClean="0"/>
              <a:t>‹#›</a:t>
            </a:fld>
            <a:endParaRPr lang="en-US"/>
          </a:p>
        </p:txBody>
      </p:sp>
    </p:spTree>
    <p:extLst>
      <p:ext uri="{BB962C8B-B14F-4D97-AF65-F5344CB8AC3E}">
        <p14:creationId xmlns:p14="http://schemas.microsoft.com/office/powerpoint/2010/main" val="3648093068"/>
      </p:ext>
    </p:extLst>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68726" y="2136493"/>
            <a:ext cx="8675274" cy="424732"/>
          </a:xfrm>
        </p:spPr>
        <p:txBody>
          <a:bodyPr/>
          <a:lstStyle/>
          <a:p>
            <a:r>
              <a:rPr lang="en-US"/>
              <a:t>Click to edit Master title style</a:t>
            </a:r>
            <a:endParaRPr lang="en-US" dirty="0"/>
          </a:p>
        </p:txBody>
      </p:sp>
      <p:sp>
        <p:nvSpPr>
          <p:cNvPr id="3" name="Rectangle 4"/>
          <p:cNvSpPr>
            <a:spLocks noGrp="1" noChangeArrowheads="1"/>
          </p:cNvSpPr>
          <p:nvPr>
            <p:ph type="dt" sz="half" idx="10"/>
          </p:nvPr>
        </p:nvSpPr>
        <p:spPr>
          <a:ln/>
        </p:spPr>
        <p:txBody>
          <a:bodyPr/>
          <a:lstStyle>
            <a:lvl1pPr>
              <a:defRPr/>
            </a:lvl1pPr>
          </a:lstStyle>
          <a:p>
            <a:fld id="{F6AA3A3D-C6FF-4265-9C03-B8488943D893}" type="datetimeFigureOut">
              <a:rPr lang="en-US" smtClean="0"/>
              <a:t>7/8/2018</a:t>
            </a:fld>
            <a:endParaRPr lang="en-US"/>
          </a:p>
        </p:txBody>
      </p:sp>
      <p:sp>
        <p:nvSpPr>
          <p:cNvPr id="4" name="Rectangle 5"/>
          <p:cNvSpPr>
            <a:spLocks noGrp="1" noChangeArrowheads="1"/>
          </p:cNvSpPr>
          <p:nvPr>
            <p:ph type="ftr" sz="quarter" idx="11"/>
          </p:nvPr>
        </p:nvSpPr>
        <p:spPr>
          <a:ln/>
        </p:spPr>
        <p:txBody>
          <a:bodyPr/>
          <a:lstStyle>
            <a:lvl1pPr>
              <a:defRPr/>
            </a:lvl1pPr>
          </a:lstStyle>
          <a:p>
            <a:endParaRPr lang="en-US"/>
          </a:p>
        </p:txBody>
      </p:sp>
      <p:sp>
        <p:nvSpPr>
          <p:cNvPr id="5" name="Rectangle 6"/>
          <p:cNvSpPr>
            <a:spLocks noGrp="1" noChangeArrowheads="1"/>
          </p:cNvSpPr>
          <p:nvPr>
            <p:ph type="sldNum" sz="quarter" idx="12"/>
          </p:nvPr>
        </p:nvSpPr>
        <p:spPr>
          <a:ln/>
        </p:spPr>
        <p:txBody>
          <a:bodyPr/>
          <a:lstStyle>
            <a:lvl1pPr>
              <a:defRPr/>
            </a:lvl1pPr>
          </a:lstStyle>
          <a:p>
            <a:fld id="{E4039151-CAD5-468A-9D07-A6CA583BEA06}" type="slidenum">
              <a:rPr lang="en-US" smtClean="0"/>
              <a:t>‹#›</a:t>
            </a:fld>
            <a:endParaRPr lang="en-US"/>
          </a:p>
        </p:txBody>
      </p:sp>
    </p:spTree>
    <p:extLst>
      <p:ext uri="{BB962C8B-B14F-4D97-AF65-F5344CB8AC3E}">
        <p14:creationId xmlns:p14="http://schemas.microsoft.com/office/powerpoint/2010/main" val="3743745412"/>
      </p:ext>
    </p:extLst>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fld id="{F6AA3A3D-C6FF-4265-9C03-B8488943D893}" type="datetimeFigureOut">
              <a:rPr lang="en-US" smtClean="0"/>
              <a:t>7/8/2018</a:t>
            </a:fld>
            <a:endParaRPr lang="en-US"/>
          </a:p>
        </p:txBody>
      </p:sp>
      <p:sp>
        <p:nvSpPr>
          <p:cNvPr id="3" name="Rectangle 5"/>
          <p:cNvSpPr>
            <a:spLocks noGrp="1" noChangeArrowheads="1"/>
          </p:cNvSpPr>
          <p:nvPr>
            <p:ph type="ftr" sz="quarter" idx="11"/>
          </p:nvPr>
        </p:nvSpPr>
        <p:spPr>
          <a:ln/>
        </p:spPr>
        <p:txBody>
          <a:bodyPr/>
          <a:lstStyle>
            <a:lvl1pPr>
              <a:defRPr/>
            </a:lvl1pPr>
          </a:lstStyle>
          <a:p>
            <a:endParaRPr lang="en-US"/>
          </a:p>
        </p:txBody>
      </p:sp>
      <p:sp>
        <p:nvSpPr>
          <p:cNvPr id="4" name="Rectangle 6"/>
          <p:cNvSpPr>
            <a:spLocks noGrp="1" noChangeArrowheads="1"/>
          </p:cNvSpPr>
          <p:nvPr>
            <p:ph type="sldNum" sz="quarter" idx="12"/>
          </p:nvPr>
        </p:nvSpPr>
        <p:spPr>
          <a:ln/>
        </p:spPr>
        <p:txBody>
          <a:bodyPr/>
          <a:lstStyle>
            <a:lvl1pPr>
              <a:defRPr/>
            </a:lvl1pPr>
          </a:lstStyle>
          <a:p>
            <a:fld id="{E4039151-CAD5-468A-9D07-A6CA583BEA06}" type="slidenum">
              <a:rPr lang="en-US" smtClean="0"/>
              <a:t>‹#›</a:t>
            </a:fld>
            <a:endParaRPr lang="en-US"/>
          </a:p>
        </p:txBody>
      </p:sp>
    </p:spTree>
    <p:extLst>
      <p:ext uri="{BB962C8B-B14F-4D97-AF65-F5344CB8AC3E}">
        <p14:creationId xmlns:p14="http://schemas.microsoft.com/office/powerpoint/2010/main" val="3574486980"/>
      </p:ext>
    </p:extLst>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1093321"/>
            <a:ext cx="3008313" cy="92333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1" y="1370320"/>
            <a:ext cx="5111751" cy="1818959"/>
          </a:xfrm>
        </p:spPr>
        <p:txBody>
          <a:bodyPr/>
          <a:lstStyle>
            <a:lvl1pPr marL="165096" indent="-165096">
              <a:buSzPct val="125000"/>
              <a:buFont typeface="Arial" pitchFamily="34" charset="0"/>
              <a:buChar char="•"/>
              <a:defRPr lang="en-US" sz="2400" b="0" dirty="0" smtClean="0">
                <a:solidFill>
                  <a:schemeClr val="bg2"/>
                </a:solidFill>
                <a:latin typeface="Lucida Sans" pitchFamily="34" charset="0"/>
                <a:ea typeface="+mn-ea"/>
                <a:cs typeface="+mn-cs"/>
              </a:defRPr>
            </a:lvl1pPr>
            <a:lvl2pPr marL="457189" indent="-165096" defTabSz="914378">
              <a:buSzPct val="125000"/>
              <a:buFont typeface="Arial" pitchFamily="34" charset="0"/>
              <a:buChar char="•"/>
              <a:defRPr lang="en-US" sz="2200" dirty="0" smtClean="0">
                <a:solidFill>
                  <a:schemeClr val="bg2"/>
                </a:solidFill>
                <a:latin typeface="Lucida Sans" pitchFamily="34" charset="0"/>
                <a:ea typeface="+mn-ea"/>
                <a:cs typeface="+mn-cs"/>
              </a:defRPr>
            </a:lvl2pPr>
            <a:lvl3pPr>
              <a:buSzPct val="125000"/>
              <a:buFont typeface="Arial" pitchFamily="34" charset="0"/>
              <a:buChar char="•"/>
              <a:defRPr lang="en-US" sz="2200" dirty="0" smtClean="0">
                <a:solidFill>
                  <a:schemeClr val="bg2"/>
                </a:solidFill>
                <a:latin typeface="Lucida Sans" pitchFamily="34" charset="0"/>
                <a:ea typeface="+mn-ea"/>
                <a:cs typeface="+mn-cs"/>
              </a:defRPr>
            </a:lvl3pPr>
            <a:lvl4pPr marL="974701" indent="-180971">
              <a:buSzPct val="125000"/>
              <a:buFont typeface="Arial" pitchFamily="34" charset="0"/>
              <a:buChar char="•"/>
              <a:defRPr lang="en-US" sz="2000" dirty="0" smtClean="0">
                <a:solidFill>
                  <a:schemeClr val="bg2"/>
                </a:solidFill>
                <a:latin typeface="Lucida Sans" pitchFamily="34" charset="0"/>
                <a:ea typeface="+mn-ea"/>
                <a:cs typeface="+mn-cs"/>
              </a:defRPr>
            </a:lvl4pPr>
            <a:lvl5pPr>
              <a:buSzPct val="125000"/>
              <a:buFont typeface="Arial" pitchFamily="34" charset="0"/>
              <a:buChar char="•"/>
              <a:defRPr lang="en-US" sz="2000" dirty="0">
                <a:solidFill>
                  <a:schemeClr val="bg2"/>
                </a:solidFill>
                <a:latin typeface="Lucida Sans" pitchFamily="34" charset="0"/>
                <a:ea typeface="+mn-ea"/>
                <a:cs typeface="+mn-cs"/>
              </a:defRPr>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2" y="2532369"/>
            <a:ext cx="3008313" cy="307777"/>
          </a:xfrm>
        </p:spPr>
        <p:txBody>
          <a:bodyPr/>
          <a:lstStyle>
            <a:lvl1pPr marL="0" indent="0">
              <a:buNone/>
              <a:defRPr sz="1400"/>
            </a:lvl1pPr>
            <a:lvl2pPr marL="457189" indent="0">
              <a:buNone/>
              <a:defRPr sz="1200"/>
            </a:lvl2pPr>
            <a:lvl3pPr marL="914378" indent="0">
              <a:buNone/>
              <a:defRPr sz="1000"/>
            </a:lvl3pPr>
            <a:lvl4pPr marL="1371566" indent="0">
              <a:buNone/>
              <a:defRPr sz="900"/>
            </a:lvl4pPr>
            <a:lvl5pPr marL="1828754" indent="0">
              <a:buNone/>
              <a:defRPr sz="900"/>
            </a:lvl5pPr>
            <a:lvl6pPr marL="2285943" indent="0">
              <a:buNone/>
              <a:defRPr sz="900"/>
            </a:lvl6pPr>
            <a:lvl7pPr marL="2743132" indent="0">
              <a:buNone/>
              <a:defRPr sz="900"/>
            </a:lvl7pPr>
            <a:lvl8pPr marL="3200320" indent="0">
              <a:buNone/>
              <a:defRPr sz="900"/>
            </a:lvl8pPr>
            <a:lvl9pPr marL="3657509" indent="0">
              <a:buNone/>
              <a:defRPr sz="900"/>
            </a:lvl9pPr>
          </a:lstStyle>
          <a:p>
            <a:pPr lvl="0"/>
            <a:r>
              <a:rPr lang="en-US"/>
              <a:t>Edit Master text styles</a:t>
            </a:r>
          </a:p>
        </p:txBody>
      </p:sp>
      <p:sp>
        <p:nvSpPr>
          <p:cNvPr id="5" name="Rectangle 4"/>
          <p:cNvSpPr>
            <a:spLocks noGrp="1" noChangeArrowheads="1"/>
          </p:cNvSpPr>
          <p:nvPr>
            <p:ph type="dt" sz="half" idx="10"/>
          </p:nvPr>
        </p:nvSpPr>
        <p:spPr>
          <a:ln/>
        </p:spPr>
        <p:txBody>
          <a:bodyPr/>
          <a:lstStyle>
            <a:lvl1pPr>
              <a:defRPr/>
            </a:lvl1pPr>
          </a:lstStyle>
          <a:p>
            <a:fld id="{F6AA3A3D-C6FF-4265-9C03-B8488943D893}" type="datetimeFigureOut">
              <a:rPr lang="en-US" smtClean="0"/>
              <a:t>7/8/2018</a:t>
            </a:fld>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E4039151-CAD5-468A-9D07-A6CA583BEA06}" type="slidenum">
              <a:rPr lang="en-US" smtClean="0"/>
              <a:t>‹#›</a:t>
            </a:fld>
            <a:endParaRPr lang="en-US"/>
          </a:p>
        </p:txBody>
      </p:sp>
    </p:spTree>
    <p:extLst>
      <p:ext uri="{BB962C8B-B14F-4D97-AF65-F5344CB8AC3E}">
        <p14:creationId xmlns:p14="http://schemas.microsoft.com/office/powerpoint/2010/main" val="3590645242"/>
      </p:ext>
    </p:extLst>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5423008"/>
            <a:ext cx="5486400" cy="369332"/>
          </a:xfrm>
        </p:spPr>
        <p:txBody>
          <a:bodyPr/>
          <a:lstStyle>
            <a:lvl1pPr algn="l">
              <a:defRPr sz="2000" b="1"/>
            </a:lvl1pPr>
          </a:lstStyle>
          <a:p>
            <a:r>
              <a:rPr lang="en-US"/>
              <a:t>Click to edit Master title style</a:t>
            </a:r>
            <a:endParaRPr lang="en-US" dirty="0"/>
          </a:p>
        </p:txBody>
      </p:sp>
      <p:sp>
        <p:nvSpPr>
          <p:cNvPr id="3" name="Picture Placeholder 2"/>
          <p:cNvSpPr>
            <a:spLocks noGrp="1"/>
          </p:cNvSpPr>
          <p:nvPr>
            <p:ph type="pic" idx="1"/>
          </p:nvPr>
        </p:nvSpPr>
        <p:spPr>
          <a:xfrm>
            <a:off x="1792288" y="1193222"/>
            <a:ext cx="5486400" cy="584775"/>
          </a:xfrm>
        </p:spPr>
        <p:txBody>
          <a:bodyPr/>
          <a:lstStyle>
            <a:lvl1pPr marL="0" indent="0">
              <a:buNone/>
              <a:defRPr sz="3200"/>
            </a:lvl1pPr>
            <a:lvl2pPr marL="457189" indent="0">
              <a:buNone/>
              <a:defRPr sz="2800"/>
            </a:lvl2pPr>
            <a:lvl3pPr marL="914378" indent="0">
              <a:buNone/>
              <a:defRPr sz="2400"/>
            </a:lvl3pPr>
            <a:lvl4pPr marL="1371566" indent="0">
              <a:buNone/>
              <a:defRPr sz="2000"/>
            </a:lvl4pPr>
            <a:lvl5pPr marL="1828754" indent="0">
              <a:buNone/>
              <a:defRPr sz="2000"/>
            </a:lvl5pPr>
            <a:lvl6pPr marL="2285943" indent="0">
              <a:buNone/>
              <a:defRPr sz="2000"/>
            </a:lvl6pPr>
            <a:lvl7pPr marL="2743132" indent="0">
              <a:buNone/>
              <a:defRPr sz="2000"/>
            </a:lvl7pPr>
            <a:lvl8pPr marL="3200320" indent="0">
              <a:buNone/>
              <a:defRPr sz="2000"/>
            </a:lvl8pPr>
            <a:lvl9pPr marL="3657509"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866802"/>
            <a:ext cx="5486400" cy="307777"/>
          </a:xfrm>
        </p:spPr>
        <p:txBody>
          <a:bodyPr/>
          <a:lstStyle>
            <a:lvl1pPr marL="0" indent="0">
              <a:buNone/>
              <a:defRPr sz="1400"/>
            </a:lvl1pPr>
            <a:lvl2pPr marL="457189" indent="0">
              <a:buNone/>
              <a:defRPr sz="1200"/>
            </a:lvl2pPr>
            <a:lvl3pPr marL="914378" indent="0">
              <a:buNone/>
              <a:defRPr sz="1000"/>
            </a:lvl3pPr>
            <a:lvl4pPr marL="1371566" indent="0">
              <a:buNone/>
              <a:defRPr sz="900"/>
            </a:lvl4pPr>
            <a:lvl5pPr marL="1828754" indent="0">
              <a:buNone/>
              <a:defRPr sz="900"/>
            </a:lvl5pPr>
            <a:lvl6pPr marL="2285943" indent="0">
              <a:buNone/>
              <a:defRPr sz="900"/>
            </a:lvl6pPr>
            <a:lvl7pPr marL="2743132" indent="0">
              <a:buNone/>
              <a:defRPr sz="900"/>
            </a:lvl7pPr>
            <a:lvl8pPr marL="3200320" indent="0">
              <a:buNone/>
              <a:defRPr sz="900"/>
            </a:lvl8pPr>
            <a:lvl9pPr marL="3657509" indent="0">
              <a:buNone/>
              <a:defRPr sz="900"/>
            </a:lvl9pPr>
          </a:lstStyle>
          <a:p>
            <a:pPr lvl="0"/>
            <a:r>
              <a:rPr lang="en-US"/>
              <a:t>Edit Master text styles</a:t>
            </a:r>
          </a:p>
        </p:txBody>
      </p:sp>
      <p:sp>
        <p:nvSpPr>
          <p:cNvPr id="5" name="Rectangle 4"/>
          <p:cNvSpPr>
            <a:spLocks noGrp="1" noChangeArrowheads="1"/>
          </p:cNvSpPr>
          <p:nvPr>
            <p:ph type="dt" sz="half" idx="10"/>
          </p:nvPr>
        </p:nvSpPr>
        <p:spPr>
          <a:ln/>
        </p:spPr>
        <p:txBody>
          <a:bodyPr/>
          <a:lstStyle>
            <a:lvl1pPr>
              <a:defRPr/>
            </a:lvl1pPr>
          </a:lstStyle>
          <a:p>
            <a:fld id="{F6AA3A3D-C6FF-4265-9C03-B8488943D893}" type="datetimeFigureOut">
              <a:rPr lang="en-US" smtClean="0"/>
              <a:t>7/8/2018</a:t>
            </a:fld>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E4039151-CAD5-468A-9D07-A6CA583BEA06}" type="slidenum">
              <a:rPr lang="en-US" smtClean="0"/>
              <a:t>‹#›</a:t>
            </a:fld>
            <a:endParaRPr lang="en-US"/>
          </a:p>
        </p:txBody>
      </p:sp>
    </p:spTree>
    <p:extLst>
      <p:ext uri="{BB962C8B-B14F-4D97-AF65-F5344CB8AC3E}">
        <p14:creationId xmlns:p14="http://schemas.microsoft.com/office/powerpoint/2010/main" val="2390252669"/>
      </p:ext>
    </p:extLst>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8"/>
          <p:cNvPicPr>
            <a:picLocks noChangeAspect="1"/>
          </p:cNvPicPr>
          <p:nvPr/>
        </p:nvPicPr>
        <p:blipFill>
          <a:blip r:embed="rId2">
            <a:extLst>
              <a:ext uri="{28A0092B-C50C-407E-A947-70E740481C1C}">
                <a14:useLocalDpi xmlns:a14="http://schemas.microsoft.com/office/drawing/2010/main" val="0"/>
              </a:ext>
            </a:extLst>
          </a:blip>
          <a:srcRect l="19514" t="25705" r="20018" b="25449"/>
          <a:stretch>
            <a:fillRect/>
          </a:stretch>
        </p:blipFill>
        <p:spPr bwMode="auto">
          <a:xfrm>
            <a:off x="1" y="0"/>
            <a:ext cx="485775" cy="104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1" y="1047750"/>
            <a:ext cx="485775" cy="58102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076" name="Rectangle 4"/>
          <p:cNvSpPr>
            <a:spLocks noGrp="1" noChangeArrowheads="1"/>
          </p:cNvSpPr>
          <p:nvPr>
            <p:ph type="ctrTitle"/>
          </p:nvPr>
        </p:nvSpPr>
        <p:spPr bwMode="invGray">
          <a:xfrm>
            <a:off x="484094" y="2205198"/>
            <a:ext cx="8659903" cy="341632"/>
          </a:xfrm>
        </p:spPr>
        <p:txBody>
          <a:bodyPr/>
          <a:lstStyle>
            <a:lvl1pPr algn="ctr">
              <a:defRPr>
                <a:solidFill>
                  <a:schemeClr val="accent1"/>
                </a:solidFill>
                <a:effectLst/>
              </a:defRPr>
            </a:lvl1pPr>
          </a:lstStyle>
          <a:p>
            <a:r>
              <a:rPr lang="en-US"/>
              <a:t>Click to edit Master title style</a:t>
            </a:r>
            <a:endParaRPr lang="en-US" dirty="0"/>
          </a:p>
        </p:txBody>
      </p:sp>
      <p:sp>
        <p:nvSpPr>
          <p:cNvPr id="3077" name="Rectangle 5"/>
          <p:cNvSpPr>
            <a:spLocks noGrp="1" noChangeArrowheads="1"/>
          </p:cNvSpPr>
          <p:nvPr>
            <p:ph type="subTitle" idx="1"/>
          </p:nvPr>
        </p:nvSpPr>
        <p:spPr bwMode="invGray">
          <a:xfrm>
            <a:off x="484093" y="2754911"/>
            <a:ext cx="8659904" cy="346249"/>
          </a:xfrm>
        </p:spPr>
        <p:txBody>
          <a:bodyPr rIns="0"/>
          <a:lstStyle>
            <a:lvl1pPr marL="0" indent="0" algn="ctr">
              <a:buFont typeface="Arial" pitchFamily="34" charset="0"/>
              <a:buNone/>
              <a:defRPr sz="1650" b="0">
                <a:solidFill>
                  <a:schemeClr val="bg2">
                    <a:lumMod val="50000"/>
                    <a:lumOff val="50000"/>
                  </a:schemeClr>
                </a:solidFill>
                <a:effectLst/>
                <a:latin typeface="Lucida Sans" pitchFamily="34" charset="0"/>
              </a:defRPr>
            </a:lvl1pPr>
          </a:lstStyle>
          <a:p>
            <a:r>
              <a:rPr lang="en-US"/>
              <a:t>Click to edit Master subtitle style</a:t>
            </a:r>
            <a:endParaRPr lang="en-US" dirty="0"/>
          </a:p>
        </p:txBody>
      </p:sp>
      <p:sp>
        <p:nvSpPr>
          <p:cNvPr id="6" name="Rectangle 6"/>
          <p:cNvSpPr>
            <a:spLocks noGrp="1" noChangeArrowheads="1"/>
          </p:cNvSpPr>
          <p:nvPr>
            <p:ph type="dt" sz="half" idx="10"/>
          </p:nvPr>
        </p:nvSpPr>
        <p:spPr>
          <a:xfrm>
            <a:off x="484189" y="6381750"/>
            <a:ext cx="1550987" cy="476250"/>
          </a:xfrm>
        </p:spPr>
        <p:txBody>
          <a:bodyPr/>
          <a:lstStyle>
            <a:lvl1pPr>
              <a:defRPr sz="750"/>
            </a:lvl1pPr>
          </a:lstStyle>
          <a:p>
            <a:fld id="{F6AA3A3D-C6FF-4265-9C03-B8488943D893}" type="datetimeFigureOut">
              <a:rPr lang="en-US" smtClean="0"/>
              <a:t>7/8/2018</a:t>
            </a:fld>
            <a:endParaRPr lang="en-US"/>
          </a:p>
        </p:txBody>
      </p:sp>
      <p:sp>
        <p:nvSpPr>
          <p:cNvPr id="7" name="Rectangle 7"/>
          <p:cNvSpPr>
            <a:spLocks noGrp="1" noChangeArrowheads="1"/>
          </p:cNvSpPr>
          <p:nvPr>
            <p:ph type="ftr" sz="quarter" idx="11"/>
          </p:nvPr>
        </p:nvSpPr>
        <p:spPr>
          <a:xfrm>
            <a:off x="2066926" y="6381750"/>
            <a:ext cx="6100763" cy="476250"/>
          </a:xfrm>
        </p:spPr>
        <p:txBody>
          <a:bodyPr anchorCtr="1"/>
          <a:lstStyle>
            <a:lvl1pPr>
              <a:defRPr sz="750"/>
            </a:lvl1pPr>
          </a:lstStyle>
          <a:p>
            <a:endParaRPr lang="en-US"/>
          </a:p>
        </p:txBody>
      </p:sp>
      <p:sp>
        <p:nvSpPr>
          <p:cNvPr id="8" name="Rectangle 8"/>
          <p:cNvSpPr>
            <a:spLocks noGrp="1" noChangeArrowheads="1"/>
          </p:cNvSpPr>
          <p:nvPr>
            <p:ph type="sldNum" sz="quarter" idx="12"/>
          </p:nvPr>
        </p:nvSpPr>
        <p:spPr>
          <a:xfrm>
            <a:off x="8169276" y="6381750"/>
            <a:ext cx="974725" cy="476250"/>
          </a:xfrm>
        </p:spPr>
        <p:txBody>
          <a:bodyPr/>
          <a:lstStyle>
            <a:lvl1pPr>
              <a:defRPr/>
            </a:lvl1pPr>
          </a:lstStyle>
          <a:p>
            <a:fld id="{E4039151-CAD5-468A-9D07-A6CA583BEA06}" type="slidenum">
              <a:rPr lang="en-US" smtClean="0"/>
              <a:t>‹#›</a:t>
            </a:fld>
            <a:endParaRPr lang="en-US"/>
          </a:p>
        </p:txBody>
      </p:sp>
    </p:spTree>
    <p:extLst>
      <p:ext uri="{BB962C8B-B14F-4D97-AF65-F5344CB8AC3E}">
        <p14:creationId xmlns:p14="http://schemas.microsoft.com/office/powerpoint/2010/main" val="2297742494"/>
      </p:ext>
    </p:extLst>
  </p:cSld>
  <p:clrMapOvr>
    <a:masterClrMapping/>
  </p:clrMapOv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91778" y="817415"/>
            <a:ext cx="8652222" cy="341632"/>
          </a:xfrm>
        </p:spPr>
        <p:txBody>
          <a:bodyPr/>
          <a:lstStyle>
            <a:lvl1pPr algn="ctr">
              <a:defRPr sz="1800">
                <a:latin typeface="Lucida Sans" pitchFamily="34" charset="0"/>
              </a:defRPr>
            </a:lvl1pPr>
          </a:lstStyle>
          <a:p>
            <a:r>
              <a:rPr lang="en-US"/>
              <a:t>Click to edit Master title style</a:t>
            </a:r>
            <a:endParaRPr lang="en-US" dirty="0"/>
          </a:p>
        </p:txBody>
      </p:sp>
      <p:sp>
        <p:nvSpPr>
          <p:cNvPr id="3" name="Content Placeholder 2"/>
          <p:cNvSpPr>
            <a:spLocks noGrp="1"/>
          </p:cNvSpPr>
          <p:nvPr>
            <p:ph idx="1"/>
          </p:nvPr>
        </p:nvSpPr>
        <p:spPr>
          <a:xfrm>
            <a:off x="1745375" y="1507920"/>
            <a:ext cx="6145030" cy="1222642"/>
          </a:xfrm>
        </p:spPr>
        <p:txBody>
          <a:bodyPr lIns="457200" rIns="457200"/>
          <a:lstStyle>
            <a:lvl1pPr marL="258366" indent="-134541">
              <a:spcBef>
                <a:spcPts val="900"/>
              </a:spcBef>
              <a:buSzPct val="100000"/>
              <a:buFont typeface="Arial" pitchFamily="34" charset="0"/>
              <a:buChar char="•"/>
              <a:defRPr sz="1500" b="0"/>
            </a:lvl1pPr>
            <a:lvl2pPr marL="382191" indent="-123825">
              <a:spcBef>
                <a:spcPts val="300"/>
              </a:spcBef>
              <a:buSzPct val="75000"/>
              <a:buFont typeface="Wingdings" pitchFamily="2" charset="2"/>
              <a:buChar char="§"/>
              <a:defRPr sz="1350"/>
            </a:lvl2pPr>
            <a:lvl3pPr marL="596503" indent="-164592">
              <a:spcBef>
                <a:spcPts val="300"/>
              </a:spcBef>
              <a:buSzPct val="100000"/>
              <a:buFont typeface="Arial" panose="020B0604020202020204" pitchFamily="34" charset="0"/>
              <a:buChar char="•"/>
              <a:defRPr sz="1350"/>
            </a:lvl3pPr>
            <a:lvl4pPr marL="685800" indent="-123825">
              <a:spcBef>
                <a:spcPts val="300"/>
              </a:spcBef>
              <a:buSzPct val="100000"/>
              <a:buFont typeface="Arial" pitchFamily="34" charset="0"/>
              <a:buChar char="•"/>
              <a:defRPr sz="1200"/>
            </a:lvl4pPr>
            <a:lvl5pPr marL="809625" indent="-123825">
              <a:spcBef>
                <a:spcPts val="300"/>
              </a:spcBef>
              <a:buSzPct val="100000"/>
              <a:buFont typeface="Arial" pitchFamily="34" charset="0"/>
              <a:buChar cha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4"/>
          <p:cNvSpPr>
            <a:spLocks noGrp="1" noChangeArrowheads="1"/>
          </p:cNvSpPr>
          <p:nvPr>
            <p:ph type="dt" sz="half" idx="10"/>
          </p:nvPr>
        </p:nvSpPr>
        <p:spPr>
          <a:ln/>
        </p:spPr>
        <p:txBody>
          <a:bodyPr/>
          <a:lstStyle>
            <a:lvl1pPr>
              <a:defRPr/>
            </a:lvl1pPr>
          </a:lstStyle>
          <a:p>
            <a:fld id="{F6AA3A3D-C6FF-4265-9C03-B8488943D893}" type="datetimeFigureOut">
              <a:rPr lang="en-US" smtClean="0"/>
              <a:t>7/8/2018</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E4039151-CAD5-468A-9D07-A6CA583BEA06}" type="slidenum">
              <a:rPr lang="en-US" smtClean="0"/>
              <a:t>‹#›</a:t>
            </a:fld>
            <a:endParaRPr lang="en-US"/>
          </a:p>
        </p:txBody>
      </p:sp>
    </p:spTree>
    <p:extLst>
      <p:ext uri="{BB962C8B-B14F-4D97-AF65-F5344CB8AC3E}">
        <p14:creationId xmlns:p14="http://schemas.microsoft.com/office/powerpoint/2010/main" val="3197851995"/>
      </p:ext>
    </p:extLst>
  </p:cSld>
  <p:clrMapOvr>
    <a:masterClrMapping/>
  </p:clrMapOv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7" name="Rectangle 4"/>
          <p:cNvSpPr>
            <a:spLocks noGrp="1" noChangeArrowheads="1"/>
          </p:cNvSpPr>
          <p:nvPr>
            <p:ph type="ctrTitle"/>
          </p:nvPr>
        </p:nvSpPr>
        <p:spPr>
          <a:xfrm>
            <a:off x="491778" y="414087"/>
            <a:ext cx="8652222" cy="300082"/>
          </a:xfrm>
        </p:spPr>
        <p:txBody>
          <a:bodyPr/>
          <a:lstStyle>
            <a:lvl1pPr algn="ctr">
              <a:lnSpc>
                <a:spcPct val="100000"/>
              </a:lnSpc>
              <a:defRPr sz="1350">
                <a:solidFill>
                  <a:schemeClr val="accent1"/>
                </a:solidFill>
                <a:effectLst/>
              </a:defRPr>
            </a:lvl1pPr>
          </a:lstStyle>
          <a:p>
            <a:r>
              <a:rPr lang="en-US"/>
              <a:t>Click to edit Master title style</a:t>
            </a:r>
            <a:endParaRPr lang="en-US" dirty="0"/>
          </a:p>
        </p:txBody>
      </p:sp>
      <p:sp>
        <p:nvSpPr>
          <p:cNvPr id="8" name="Rectangle 5"/>
          <p:cNvSpPr>
            <a:spLocks noGrp="1" noChangeArrowheads="1"/>
          </p:cNvSpPr>
          <p:nvPr>
            <p:ph type="subTitle" idx="1"/>
          </p:nvPr>
        </p:nvSpPr>
        <p:spPr>
          <a:xfrm>
            <a:off x="491778" y="709196"/>
            <a:ext cx="8652222" cy="276999"/>
          </a:xfrm>
        </p:spPr>
        <p:txBody>
          <a:bodyPr rIns="0"/>
          <a:lstStyle>
            <a:lvl1pPr marL="0" indent="0" algn="ctr">
              <a:buFontTx/>
              <a:buNone/>
              <a:defRPr sz="1200" b="0">
                <a:solidFill>
                  <a:schemeClr val="bg2">
                    <a:lumMod val="50000"/>
                    <a:lumOff val="50000"/>
                  </a:schemeClr>
                </a:solidFill>
                <a:effectLst/>
                <a:latin typeface="Lucida Sans" pitchFamily="34" charset="0"/>
              </a:defRPr>
            </a:lvl1pPr>
          </a:lstStyle>
          <a:p>
            <a:r>
              <a:rPr lang="en-US"/>
              <a:t>Click to edit Master subtitle style</a:t>
            </a:r>
            <a:endParaRPr lang="en-US" dirty="0"/>
          </a:p>
        </p:txBody>
      </p:sp>
      <p:sp>
        <p:nvSpPr>
          <p:cNvPr id="4" name="Rectangle 4"/>
          <p:cNvSpPr>
            <a:spLocks noGrp="1" noChangeArrowheads="1"/>
          </p:cNvSpPr>
          <p:nvPr>
            <p:ph type="dt" sz="half" idx="10"/>
          </p:nvPr>
        </p:nvSpPr>
        <p:spPr>
          <a:ln/>
        </p:spPr>
        <p:txBody>
          <a:bodyPr/>
          <a:lstStyle>
            <a:lvl1pPr>
              <a:defRPr/>
            </a:lvl1pPr>
          </a:lstStyle>
          <a:p>
            <a:fld id="{F6AA3A3D-C6FF-4265-9C03-B8488943D893}" type="datetimeFigureOut">
              <a:rPr lang="en-US" smtClean="0"/>
              <a:t>7/8/2018</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E4039151-CAD5-468A-9D07-A6CA583BEA06}" type="slidenum">
              <a:rPr lang="en-US" smtClean="0"/>
              <a:t>‹#›</a:t>
            </a:fld>
            <a:endParaRPr lang="en-US"/>
          </a:p>
        </p:txBody>
      </p:sp>
    </p:spTree>
    <p:extLst>
      <p:ext uri="{BB962C8B-B14F-4D97-AF65-F5344CB8AC3E}">
        <p14:creationId xmlns:p14="http://schemas.microsoft.com/office/powerpoint/2010/main" val="1480153476"/>
      </p:ext>
    </p:extLst>
  </p:cSld>
  <p:clrMapOvr>
    <a:masterClrMapping/>
  </p:clrMapOvr>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84095" y="816100"/>
            <a:ext cx="8659907" cy="3416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725576" y="1790760"/>
            <a:ext cx="4002321" cy="1364476"/>
          </a:xfrm>
        </p:spPr>
        <p:txBody>
          <a:bodyPr anchorCtr="0"/>
          <a:lstStyle>
            <a:lvl1pPr>
              <a:lnSpc>
                <a:spcPct val="100000"/>
              </a:lnSpc>
              <a:spcBef>
                <a:spcPts val="0"/>
              </a:spcBef>
              <a:spcAft>
                <a:spcPts val="450"/>
              </a:spcAft>
              <a:buSzPct val="125000"/>
              <a:buFont typeface="Arial" pitchFamily="34" charset="0"/>
              <a:buChar char="•"/>
              <a:defRPr lang="en-US" sz="1500" b="0" dirty="0" smtClean="0">
                <a:solidFill>
                  <a:schemeClr val="bg2"/>
                </a:solidFill>
                <a:latin typeface="Lucida Sans" pitchFamily="34" charset="0"/>
                <a:ea typeface="+mn-ea"/>
                <a:cs typeface="+mn-cs"/>
              </a:defRPr>
            </a:lvl1pPr>
            <a:lvl2pPr>
              <a:lnSpc>
                <a:spcPct val="100000"/>
              </a:lnSpc>
              <a:spcBef>
                <a:spcPts val="0"/>
              </a:spcBef>
              <a:spcAft>
                <a:spcPts val="450"/>
              </a:spcAft>
              <a:buSzPct val="125000"/>
              <a:buFont typeface="Arial" pitchFamily="34" charset="0"/>
              <a:buChar char="•"/>
              <a:defRPr lang="en-US" sz="1350" dirty="0" smtClean="0">
                <a:solidFill>
                  <a:schemeClr val="bg2"/>
                </a:solidFill>
                <a:latin typeface="Lucida Sans" pitchFamily="34" charset="0"/>
                <a:ea typeface="+mn-ea"/>
                <a:cs typeface="+mn-cs"/>
              </a:defRPr>
            </a:lvl2pPr>
            <a:lvl3pPr>
              <a:lnSpc>
                <a:spcPct val="100000"/>
              </a:lnSpc>
              <a:spcBef>
                <a:spcPts val="0"/>
              </a:spcBef>
              <a:spcAft>
                <a:spcPts val="450"/>
              </a:spcAft>
              <a:buSzPct val="125000"/>
              <a:buFont typeface="Arial" pitchFamily="34" charset="0"/>
              <a:buChar char="•"/>
              <a:defRPr lang="en-US" sz="1350" dirty="0" smtClean="0">
                <a:solidFill>
                  <a:schemeClr val="bg2"/>
                </a:solidFill>
                <a:latin typeface="Lucida Sans" pitchFamily="34" charset="0"/>
                <a:ea typeface="+mn-ea"/>
                <a:cs typeface="+mn-cs"/>
              </a:defRPr>
            </a:lvl3pPr>
            <a:lvl4pPr>
              <a:lnSpc>
                <a:spcPct val="100000"/>
              </a:lnSpc>
              <a:spcBef>
                <a:spcPts val="0"/>
              </a:spcBef>
              <a:spcAft>
                <a:spcPts val="450"/>
              </a:spcAft>
              <a:buSzPct val="125000"/>
              <a:buFont typeface="Arial" pitchFamily="34" charset="0"/>
              <a:buChar char="•"/>
              <a:defRPr lang="en-US" sz="1200" dirty="0" smtClean="0">
                <a:solidFill>
                  <a:schemeClr val="bg2"/>
                </a:solidFill>
                <a:latin typeface="Lucida Sans" pitchFamily="34" charset="0"/>
                <a:ea typeface="+mn-ea"/>
                <a:cs typeface="+mn-cs"/>
              </a:defRPr>
            </a:lvl4pPr>
            <a:lvl5pPr>
              <a:lnSpc>
                <a:spcPct val="100000"/>
              </a:lnSpc>
              <a:spcBef>
                <a:spcPts val="0"/>
              </a:spcBef>
              <a:spcAft>
                <a:spcPts val="450"/>
              </a:spcAft>
              <a:buSzPct val="125000"/>
              <a:buFont typeface="Arial" pitchFamily="34" charset="0"/>
              <a:buChar char="•"/>
              <a:defRPr lang="en-US" sz="1200" dirty="0">
                <a:solidFill>
                  <a:schemeClr val="bg2"/>
                </a:solidFill>
                <a:latin typeface="Lucida Sans" pitchFamily="34" charset="0"/>
                <a:ea typeface="+mn-ea"/>
                <a:cs typeface="+mn-cs"/>
              </a:defRPr>
            </a:lvl5pPr>
            <a:lvl6pPr>
              <a:defRPr sz="1350"/>
            </a:lvl6pPr>
            <a:lvl7pPr>
              <a:defRPr sz="1350"/>
            </a:lvl7pPr>
            <a:lvl8pPr>
              <a:defRPr sz="1350"/>
            </a:lvl8pPr>
            <a:lvl9pPr>
              <a:defRPr sz="135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80295" y="1790760"/>
            <a:ext cx="3969948" cy="1364476"/>
          </a:xfrm>
        </p:spPr>
        <p:txBody>
          <a:bodyPr anchorCtr="0"/>
          <a:lstStyle>
            <a:lvl1pPr>
              <a:lnSpc>
                <a:spcPct val="100000"/>
              </a:lnSpc>
              <a:spcBef>
                <a:spcPts val="0"/>
              </a:spcBef>
              <a:spcAft>
                <a:spcPts val="450"/>
              </a:spcAft>
              <a:buSzPct val="125000"/>
              <a:buFont typeface="Arial" pitchFamily="34" charset="0"/>
              <a:buChar char="•"/>
              <a:defRPr lang="en-US" sz="1500" b="0" dirty="0" smtClean="0">
                <a:solidFill>
                  <a:schemeClr val="bg2"/>
                </a:solidFill>
                <a:latin typeface="Lucida Sans" pitchFamily="34" charset="0"/>
                <a:ea typeface="+mn-ea"/>
                <a:cs typeface="+mn-cs"/>
              </a:defRPr>
            </a:lvl1pPr>
            <a:lvl2pPr>
              <a:lnSpc>
                <a:spcPct val="100000"/>
              </a:lnSpc>
              <a:spcBef>
                <a:spcPts val="0"/>
              </a:spcBef>
              <a:spcAft>
                <a:spcPts val="450"/>
              </a:spcAft>
              <a:buSzPct val="125000"/>
              <a:buFont typeface="Arial" pitchFamily="34" charset="0"/>
              <a:buChar char="•"/>
              <a:defRPr lang="en-US" sz="1350" dirty="0" smtClean="0">
                <a:solidFill>
                  <a:schemeClr val="bg2"/>
                </a:solidFill>
                <a:latin typeface="Lucida Sans" pitchFamily="34" charset="0"/>
                <a:ea typeface="+mn-ea"/>
                <a:cs typeface="+mn-cs"/>
              </a:defRPr>
            </a:lvl2pPr>
            <a:lvl3pPr>
              <a:lnSpc>
                <a:spcPct val="100000"/>
              </a:lnSpc>
              <a:spcBef>
                <a:spcPts val="0"/>
              </a:spcBef>
              <a:spcAft>
                <a:spcPts val="450"/>
              </a:spcAft>
              <a:buSzPct val="125000"/>
              <a:buFont typeface="Arial" pitchFamily="34" charset="0"/>
              <a:buChar char="•"/>
              <a:defRPr lang="en-US" sz="1350" dirty="0" smtClean="0">
                <a:solidFill>
                  <a:schemeClr val="bg2"/>
                </a:solidFill>
                <a:latin typeface="Lucida Sans" pitchFamily="34" charset="0"/>
                <a:ea typeface="+mn-ea"/>
                <a:cs typeface="+mn-cs"/>
              </a:defRPr>
            </a:lvl3pPr>
            <a:lvl4pPr>
              <a:lnSpc>
                <a:spcPct val="100000"/>
              </a:lnSpc>
              <a:spcBef>
                <a:spcPts val="0"/>
              </a:spcBef>
              <a:spcAft>
                <a:spcPts val="450"/>
              </a:spcAft>
              <a:buSzPct val="125000"/>
              <a:buFont typeface="Arial" pitchFamily="34" charset="0"/>
              <a:buChar char="•"/>
              <a:defRPr lang="en-US" sz="1200" dirty="0" smtClean="0">
                <a:solidFill>
                  <a:schemeClr val="bg2"/>
                </a:solidFill>
                <a:latin typeface="Lucida Sans" pitchFamily="34" charset="0"/>
                <a:ea typeface="+mn-ea"/>
                <a:cs typeface="+mn-cs"/>
              </a:defRPr>
            </a:lvl4pPr>
            <a:lvl5pPr>
              <a:lnSpc>
                <a:spcPct val="100000"/>
              </a:lnSpc>
              <a:spcBef>
                <a:spcPts val="0"/>
              </a:spcBef>
              <a:spcAft>
                <a:spcPts val="450"/>
              </a:spcAft>
              <a:buSzPct val="125000"/>
              <a:buFont typeface="Arial" pitchFamily="34" charset="0"/>
              <a:buChar char="•"/>
              <a:defRPr lang="en-US" sz="1200" dirty="0">
                <a:solidFill>
                  <a:schemeClr val="bg2"/>
                </a:solidFill>
                <a:latin typeface="Lucida Sans" pitchFamily="34" charset="0"/>
                <a:ea typeface="+mn-ea"/>
                <a:cs typeface="+mn-cs"/>
              </a:defRPr>
            </a:lvl5pPr>
            <a:lvl6pPr>
              <a:defRPr sz="1350"/>
            </a:lvl6pPr>
            <a:lvl7pPr>
              <a:defRPr sz="1350"/>
            </a:lvl7pPr>
            <a:lvl8pPr>
              <a:defRPr sz="1350"/>
            </a:lvl8pPr>
            <a:lvl9pPr>
              <a:defRPr sz="135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Rectangle 4"/>
          <p:cNvSpPr>
            <a:spLocks noGrp="1" noChangeArrowheads="1"/>
          </p:cNvSpPr>
          <p:nvPr>
            <p:ph type="dt" sz="half" idx="10"/>
          </p:nvPr>
        </p:nvSpPr>
        <p:spPr>
          <a:ln/>
        </p:spPr>
        <p:txBody>
          <a:bodyPr/>
          <a:lstStyle>
            <a:lvl1pPr>
              <a:defRPr/>
            </a:lvl1pPr>
          </a:lstStyle>
          <a:p>
            <a:fld id="{F6AA3A3D-C6FF-4265-9C03-B8488943D893}" type="datetimeFigureOut">
              <a:rPr lang="en-US" smtClean="0"/>
              <a:t>7/8/2018</a:t>
            </a:fld>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E4039151-CAD5-468A-9D07-A6CA583BEA06}" type="slidenum">
              <a:rPr lang="en-US" smtClean="0"/>
              <a:t>‹#›</a:t>
            </a:fld>
            <a:endParaRPr lang="en-US"/>
          </a:p>
        </p:txBody>
      </p:sp>
    </p:spTree>
    <p:extLst>
      <p:ext uri="{BB962C8B-B14F-4D97-AF65-F5344CB8AC3E}">
        <p14:creationId xmlns:p14="http://schemas.microsoft.com/office/powerpoint/2010/main" val="1963481171"/>
      </p:ext>
    </p:extLst>
  </p:cSld>
  <p:clrMapOvr>
    <a:masterClrMapping/>
  </p:clrMapOvr>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821379"/>
            <a:ext cx="8686800" cy="341632"/>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87723" y="1750984"/>
            <a:ext cx="4040188" cy="300082"/>
          </a:xfrm>
        </p:spPr>
        <p:txBody>
          <a:bodyPr anchor="b"/>
          <a:lstStyle>
            <a:lvl1pPr marL="0" indent="0">
              <a:buNone/>
              <a:defRPr sz="1350" b="1">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87722" y="2136455"/>
            <a:ext cx="4040188" cy="1147237"/>
          </a:xfrm>
        </p:spPr>
        <p:txBody>
          <a:bodyPr/>
          <a:lstStyle>
            <a:lvl1pPr>
              <a:defRPr lang="en-US" sz="1500" b="0" dirty="0" smtClean="0">
                <a:solidFill>
                  <a:schemeClr val="bg2"/>
                </a:solidFill>
                <a:latin typeface="Lucida Sans" pitchFamily="34" charset="0"/>
                <a:ea typeface="+mn-ea"/>
                <a:cs typeface="+mn-cs"/>
              </a:defRPr>
            </a:lvl1pPr>
            <a:lvl2pPr>
              <a:defRPr lang="en-US" sz="1350" dirty="0" smtClean="0">
                <a:solidFill>
                  <a:schemeClr val="bg2"/>
                </a:solidFill>
                <a:latin typeface="Lucida Sans" pitchFamily="34" charset="0"/>
                <a:ea typeface="+mn-ea"/>
                <a:cs typeface="+mn-cs"/>
              </a:defRPr>
            </a:lvl2pPr>
            <a:lvl3pPr>
              <a:defRPr lang="en-US" sz="1350" dirty="0" smtClean="0">
                <a:solidFill>
                  <a:schemeClr val="bg2"/>
                </a:solidFill>
                <a:latin typeface="Lucida Sans" pitchFamily="34" charset="0"/>
                <a:ea typeface="+mn-ea"/>
                <a:cs typeface="+mn-cs"/>
              </a:defRPr>
            </a:lvl3pPr>
            <a:lvl4pPr>
              <a:defRPr lang="en-US" sz="1200" dirty="0" smtClean="0">
                <a:solidFill>
                  <a:schemeClr val="bg2"/>
                </a:solidFill>
                <a:latin typeface="Lucida Sans" pitchFamily="34" charset="0"/>
                <a:ea typeface="+mn-ea"/>
                <a:cs typeface="+mn-cs"/>
              </a:defRPr>
            </a:lvl4pPr>
            <a:lvl5pPr>
              <a:defRPr lang="en-US" sz="1200" dirty="0">
                <a:solidFill>
                  <a:schemeClr val="bg2"/>
                </a:solidFill>
                <a:latin typeface="Lucida Sans" pitchFamily="34" charset="0"/>
                <a:ea typeface="+mn-ea"/>
                <a:cs typeface="+mn-cs"/>
              </a:defRPr>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75548" y="1750984"/>
            <a:ext cx="4041775" cy="300082"/>
          </a:xfrm>
        </p:spPr>
        <p:txBody>
          <a:bodyPr anchor="b"/>
          <a:lstStyle>
            <a:lvl1pPr marL="0" indent="0">
              <a:buNone/>
              <a:defRPr sz="1350" b="1">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875547" y="2136455"/>
            <a:ext cx="4041775" cy="1147237"/>
          </a:xfrm>
        </p:spPr>
        <p:txBody>
          <a:bodyPr/>
          <a:lstStyle>
            <a:lvl1pPr>
              <a:defRPr lang="en-US" sz="1500" b="0" dirty="0" smtClean="0">
                <a:solidFill>
                  <a:schemeClr val="bg2"/>
                </a:solidFill>
                <a:latin typeface="Lucida Sans" pitchFamily="34" charset="0"/>
                <a:ea typeface="+mn-ea"/>
                <a:cs typeface="+mn-cs"/>
              </a:defRPr>
            </a:lvl1pPr>
            <a:lvl2pPr>
              <a:defRPr lang="en-US" sz="1350" dirty="0" smtClean="0">
                <a:solidFill>
                  <a:schemeClr val="bg2"/>
                </a:solidFill>
                <a:latin typeface="Lucida Sans" pitchFamily="34" charset="0"/>
                <a:ea typeface="+mn-ea"/>
                <a:cs typeface="+mn-cs"/>
              </a:defRPr>
            </a:lvl2pPr>
            <a:lvl3pPr>
              <a:defRPr lang="en-US" sz="1350" dirty="0" smtClean="0">
                <a:solidFill>
                  <a:schemeClr val="bg2"/>
                </a:solidFill>
                <a:latin typeface="Lucida Sans" pitchFamily="34" charset="0"/>
                <a:ea typeface="+mn-ea"/>
                <a:cs typeface="+mn-cs"/>
              </a:defRPr>
            </a:lvl3pPr>
            <a:lvl4pPr>
              <a:defRPr lang="en-US" sz="1200" dirty="0" smtClean="0">
                <a:solidFill>
                  <a:schemeClr val="bg2"/>
                </a:solidFill>
                <a:latin typeface="Lucida Sans" pitchFamily="34" charset="0"/>
                <a:ea typeface="+mn-ea"/>
                <a:cs typeface="+mn-cs"/>
              </a:defRPr>
            </a:lvl4pPr>
            <a:lvl5pPr>
              <a:defRPr lang="en-US" sz="1200" dirty="0">
                <a:solidFill>
                  <a:schemeClr val="bg2"/>
                </a:solidFill>
                <a:latin typeface="Lucida Sans" pitchFamily="34" charset="0"/>
                <a:ea typeface="+mn-ea"/>
                <a:cs typeface="+mn-cs"/>
              </a:defRPr>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4"/>
          <p:cNvSpPr>
            <a:spLocks noGrp="1" noChangeArrowheads="1"/>
          </p:cNvSpPr>
          <p:nvPr>
            <p:ph type="dt" sz="half" idx="10"/>
          </p:nvPr>
        </p:nvSpPr>
        <p:spPr>
          <a:ln/>
        </p:spPr>
        <p:txBody>
          <a:bodyPr/>
          <a:lstStyle>
            <a:lvl1pPr>
              <a:defRPr/>
            </a:lvl1pPr>
          </a:lstStyle>
          <a:p>
            <a:fld id="{F6AA3A3D-C6FF-4265-9C03-B8488943D893}" type="datetimeFigureOut">
              <a:rPr lang="en-US" smtClean="0"/>
              <a:t>7/8/2018</a:t>
            </a:fld>
            <a:endParaRPr lang="en-US"/>
          </a:p>
        </p:txBody>
      </p:sp>
      <p:sp>
        <p:nvSpPr>
          <p:cNvPr id="8" name="Rectangle 5"/>
          <p:cNvSpPr>
            <a:spLocks noGrp="1" noChangeArrowheads="1"/>
          </p:cNvSpPr>
          <p:nvPr>
            <p:ph type="ftr" sz="quarter" idx="11"/>
          </p:nvPr>
        </p:nvSpPr>
        <p:spPr>
          <a:ln/>
        </p:spPr>
        <p:txBody>
          <a:bodyPr/>
          <a:lstStyle>
            <a:lvl1pPr>
              <a:defRPr/>
            </a:lvl1pPr>
          </a:lstStyle>
          <a:p>
            <a:endParaRPr lang="en-US"/>
          </a:p>
        </p:txBody>
      </p:sp>
      <p:sp>
        <p:nvSpPr>
          <p:cNvPr id="9" name="Rectangle 6"/>
          <p:cNvSpPr>
            <a:spLocks noGrp="1" noChangeArrowheads="1"/>
          </p:cNvSpPr>
          <p:nvPr>
            <p:ph type="sldNum" sz="quarter" idx="12"/>
          </p:nvPr>
        </p:nvSpPr>
        <p:spPr>
          <a:ln/>
        </p:spPr>
        <p:txBody>
          <a:bodyPr/>
          <a:lstStyle>
            <a:lvl1pPr>
              <a:defRPr/>
            </a:lvl1pPr>
          </a:lstStyle>
          <a:p>
            <a:fld id="{E4039151-CAD5-468A-9D07-A6CA583BEA06}" type="slidenum">
              <a:rPr lang="en-US" smtClean="0"/>
              <a:t>‹#›</a:t>
            </a:fld>
            <a:endParaRPr lang="en-US"/>
          </a:p>
        </p:txBody>
      </p:sp>
    </p:spTree>
    <p:extLst>
      <p:ext uri="{BB962C8B-B14F-4D97-AF65-F5344CB8AC3E}">
        <p14:creationId xmlns:p14="http://schemas.microsoft.com/office/powerpoint/2010/main" val="3812779773"/>
      </p:ext>
    </p:extLst>
  </p:cSld>
  <p:clrMapOvr>
    <a:masterClrMapping/>
  </p:clrMapOvr>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68726" y="2219592"/>
            <a:ext cx="8675274" cy="341632"/>
          </a:xfrm>
        </p:spPr>
        <p:txBody>
          <a:bodyPr/>
          <a:lstStyle/>
          <a:p>
            <a:r>
              <a:rPr lang="en-US"/>
              <a:t>Click to edit Master title style</a:t>
            </a:r>
            <a:endParaRPr lang="en-US" dirty="0"/>
          </a:p>
        </p:txBody>
      </p:sp>
      <p:sp>
        <p:nvSpPr>
          <p:cNvPr id="3" name="Rectangle 4"/>
          <p:cNvSpPr>
            <a:spLocks noGrp="1" noChangeArrowheads="1"/>
          </p:cNvSpPr>
          <p:nvPr>
            <p:ph type="dt" sz="half" idx="10"/>
          </p:nvPr>
        </p:nvSpPr>
        <p:spPr>
          <a:ln/>
        </p:spPr>
        <p:txBody>
          <a:bodyPr/>
          <a:lstStyle>
            <a:lvl1pPr>
              <a:defRPr/>
            </a:lvl1pPr>
          </a:lstStyle>
          <a:p>
            <a:fld id="{F6AA3A3D-C6FF-4265-9C03-B8488943D893}" type="datetimeFigureOut">
              <a:rPr lang="en-US" smtClean="0"/>
              <a:t>7/8/2018</a:t>
            </a:fld>
            <a:endParaRPr lang="en-US"/>
          </a:p>
        </p:txBody>
      </p:sp>
      <p:sp>
        <p:nvSpPr>
          <p:cNvPr id="4" name="Rectangle 5"/>
          <p:cNvSpPr>
            <a:spLocks noGrp="1" noChangeArrowheads="1"/>
          </p:cNvSpPr>
          <p:nvPr>
            <p:ph type="ftr" sz="quarter" idx="11"/>
          </p:nvPr>
        </p:nvSpPr>
        <p:spPr>
          <a:ln/>
        </p:spPr>
        <p:txBody>
          <a:bodyPr/>
          <a:lstStyle>
            <a:lvl1pPr>
              <a:defRPr/>
            </a:lvl1pPr>
          </a:lstStyle>
          <a:p>
            <a:endParaRPr lang="en-US"/>
          </a:p>
        </p:txBody>
      </p:sp>
      <p:sp>
        <p:nvSpPr>
          <p:cNvPr id="5" name="Rectangle 6"/>
          <p:cNvSpPr>
            <a:spLocks noGrp="1" noChangeArrowheads="1"/>
          </p:cNvSpPr>
          <p:nvPr>
            <p:ph type="sldNum" sz="quarter" idx="12"/>
          </p:nvPr>
        </p:nvSpPr>
        <p:spPr>
          <a:ln/>
        </p:spPr>
        <p:txBody>
          <a:bodyPr/>
          <a:lstStyle>
            <a:lvl1pPr>
              <a:defRPr/>
            </a:lvl1pPr>
          </a:lstStyle>
          <a:p>
            <a:fld id="{E4039151-CAD5-468A-9D07-A6CA583BEA06}" type="slidenum">
              <a:rPr lang="en-US" smtClean="0"/>
              <a:t>‹#›</a:t>
            </a:fld>
            <a:endParaRPr lang="en-US"/>
          </a:p>
        </p:txBody>
      </p:sp>
    </p:spTree>
    <p:extLst>
      <p:ext uri="{BB962C8B-B14F-4D97-AF65-F5344CB8AC3E}">
        <p14:creationId xmlns:p14="http://schemas.microsoft.com/office/powerpoint/2010/main" val="2285435234"/>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42048" y="1608410"/>
            <a:ext cx="8659907" cy="40011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00389" y="2275791"/>
            <a:ext cx="4002321" cy="1754326"/>
          </a:xfrm>
        </p:spPr>
        <p:txBody>
          <a:bodyPr anchorCtr="0"/>
          <a:lstStyle>
            <a:lvl1pPr>
              <a:lnSpc>
                <a:spcPct val="100000"/>
              </a:lnSpc>
              <a:spcBef>
                <a:spcPts val="0"/>
              </a:spcBef>
              <a:spcAft>
                <a:spcPts val="600"/>
              </a:spcAft>
              <a:buSzPct val="125000"/>
              <a:buFont typeface="Arial" pitchFamily="34" charset="0"/>
              <a:buChar char="•"/>
              <a:defRPr lang="en-US" sz="2000" b="0" dirty="0" smtClean="0">
                <a:solidFill>
                  <a:schemeClr val="bg2"/>
                </a:solidFill>
                <a:latin typeface="Lucida Sans" pitchFamily="34" charset="0"/>
                <a:ea typeface="+mn-ea"/>
                <a:cs typeface="+mn-cs"/>
              </a:defRPr>
            </a:lvl1pPr>
            <a:lvl2pPr>
              <a:lnSpc>
                <a:spcPct val="100000"/>
              </a:lnSpc>
              <a:spcBef>
                <a:spcPts val="0"/>
              </a:spcBef>
              <a:spcAft>
                <a:spcPts val="600"/>
              </a:spcAft>
              <a:buSzPct val="125000"/>
              <a:buFont typeface="Arial" pitchFamily="34" charset="0"/>
              <a:buChar char="•"/>
              <a:defRPr lang="en-US" sz="1800" dirty="0" smtClean="0">
                <a:solidFill>
                  <a:schemeClr val="bg2"/>
                </a:solidFill>
                <a:latin typeface="Lucida Sans" pitchFamily="34" charset="0"/>
                <a:ea typeface="+mn-ea"/>
                <a:cs typeface="+mn-cs"/>
              </a:defRPr>
            </a:lvl2pPr>
            <a:lvl3pPr>
              <a:lnSpc>
                <a:spcPct val="100000"/>
              </a:lnSpc>
              <a:spcBef>
                <a:spcPts val="0"/>
              </a:spcBef>
              <a:spcAft>
                <a:spcPts val="600"/>
              </a:spcAft>
              <a:buSzPct val="125000"/>
              <a:buFont typeface="Arial" pitchFamily="34" charset="0"/>
              <a:buChar char="•"/>
              <a:defRPr lang="en-US" sz="1800" dirty="0" smtClean="0">
                <a:solidFill>
                  <a:schemeClr val="bg2"/>
                </a:solidFill>
                <a:latin typeface="Lucida Sans" pitchFamily="34" charset="0"/>
                <a:ea typeface="+mn-ea"/>
                <a:cs typeface="+mn-cs"/>
              </a:defRPr>
            </a:lvl3pPr>
            <a:lvl4pPr>
              <a:lnSpc>
                <a:spcPct val="100000"/>
              </a:lnSpc>
              <a:spcBef>
                <a:spcPts val="0"/>
              </a:spcBef>
              <a:spcAft>
                <a:spcPts val="600"/>
              </a:spcAft>
              <a:buSzPct val="125000"/>
              <a:buFont typeface="Arial" pitchFamily="34" charset="0"/>
              <a:buChar char="•"/>
              <a:defRPr lang="en-US" sz="1600" dirty="0" smtClean="0">
                <a:solidFill>
                  <a:schemeClr val="bg2"/>
                </a:solidFill>
                <a:latin typeface="Lucida Sans" pitchFamily="34" charset="0"/>
                <a:ea typeface="+mn-ea"/>
                <a:cs typeface="+mn-cs"/>
              </a:defRPr>
            </a:lvl4pPr>
            <a:lvl5pPr>
              <a:lnSpc>
                <a:spcPct val="100000"/>
              </a:lnSpc>
              <a:spcBef>
                <a:spcPts val="0"/>
              </a:spcBef>
              <a:spcAft>
                <a:spcPts val="600"/>
              </a:spcAft>
              <a:buSzPct val="125000"/>
              <a:buFont typeface="Arial" pitchFamily="34" charset="0"/>
              <a:buChar char="•"/>
              <a:defRPr lang="en-US" sz="1600" dirty="0">
                <a:solidFill>
                  <a:schemeClr val="bg2"/>
                </a:solidFill>
                <a:latin typeface="Lucida Sans" pitchFamily="34" charset="0"/>
                <a:ea typeface="+mn-ea"/>
                <a:cs typeface="+mn-cs"/>
              </a:defRPr>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55107" y="2275791"/>
            <a:ext cx="3969948" cy="1754326"/>
          </a:xfrm>
        </p:spPr>
        <p:txBody>
          <a:bodyPr anchorCtr="0"/>
          <a:lstStyle>
            <a:lvl1pPr>
              <a:lnSpc>
                <a:spcPct val="100000"/>
              </a:lnSpc>
              <a:spcBef>
                <a:spcPts val="0"/>
              </a:spcBef>
              <a:spcAft>
                <a:spcPts val="600"/>
              </a:spcAft>
              <a:buSzPct val="125000"/>
              <a:buFont typeface="Arial" pitchFamily="34" charset="0"/>
              <a:buChar char="•"/>
              <a:defRPr lang="en-US" sz="2000" b="0" dirty="0" smtClean="0">
                <a:solidFill>
                  <a:schemeClr val="bg2"/>
                </a:solidFill>
                <a:latin typeface="Lucida Sans" pitchFamily="34" charset="0"/>
                <a:ea typeface="+mn-ea"/>
                <a:cs typeface="+mn-cs"/>
              </a:defRPr>
            </a:lvl1pPr>
            <a:lvl2pPr>
              <a:lnSpc>
                <a:spcPct val="100000"/>
              </a:lnSpc>
              <a:spcBef>
                <a:spcPts val="0"/>
              </a:spcBef>
              <a:spcAft>
                <a:spcPts val="600"/>
              </a:spcAft>
              <a:buSzPct val="125000"/>
              <a:buFont typeface="Arial" pitchFamily="34" charset="0"/>
              <a:buChar char="•"/>
              <a:defRPr lang="en-US" sz="1800" dirty="0" smtClean="0">
                <a:solidFill>
                  <a:schemeClr val="bg2"/>
                </a:solidFill>
                <a:latin typeface="Lucida Sans" pitchFamily="34" charset="0"/>
                <a:ea typeface="+mn-ea"/>
                <a:cs typeface="+mn-cs"/>
              </a:defRPr>
            </a:lvl2pPr>
            <a:lvl3pPr>
              <a:lnSpc>
                <a:spcPct val="100000"/>
              </a:lnSpc>
              <a:spcBef>
                <a:spcPts val="0"/>
              </a:spcBef>
              <a:spcAft>
                <a:spcPts val="600"/>
              </a:spcAft>
              <a:buSzPct val="125000"/>
              <a:buFont typeface="Arial" pitchFamily="34" charset="0"/>
              <a:buChar char="•"/>
              <a:defRPr lang="en-US" sz="1800" dirty="0" smtClean="0">
                <a:solidFill>
                  <a:schemeClr val="bg2"/>
                </a:solidFill>
                <a:latin typeface="Lucida Sans" pitchFamily="34" charset="0"/>
                <a:ea typeface="+mn-ea"/>
                <a:cs typeface="+mn-cs"/>
              </a:defRPr>
            </a:lvl3pPr>
            <a:lvl4pPr>
              <a:lnSpc>
                <a:spcPct val="100000"/>
              </a:lnSpc>
              <a:spcBef>
                <a:spcPts val="0"/>
              </a:spcBef>
              <a:spcAft>
                <a:spcPts val="600"/>
              </a:spcAft>
              <a:buSzPct val="125000"/>
              <a:buFont typeface="Arial" pitchFamily="34" charset="0"/>
              <a:buChar char="•"/>
              <a:defRPr lang="en-US" sz="1600" dirty="0" smtClean="0">
                <a:solidFill>
                  <a:schemeClr val="bg2"/>
                </a:solidFill>
                <a:latin typeface="Lucida Sans" pitchFamily="34" charset="0"/>
                <a:ea typeface="+mn-ea"/>
                <a:cs typeface="+mn-cs"/>
              </a:defRPr>
            </a:lvl4pPr>
            <a:lvl5pPr>
              <a:lnSpc>
                <a:spcPct val="100000"/>
              </a:lnSpc>
              <a:spcBef>
                <a:spcPts val="0"/>
              </a:spcBef>
              <a:spcAft>
                <a:spcPts val="600"/>
              </a:spcAft>
              <a:buSzPct val="125000"/>
              <a:buFont typeface="Arial" pitchFamily="34" charset="0"/>
              <a:buChar char="•"/>
              <a:defRPr lang="en-US" sz="1600" dirty="0">
                <a:solidFill>
                  <a:schemeClr val="bg2"/>
                </a:solidFill>
                <a:latin typeface="Lucida Sans" pitchFamily="34" charset="0"/>
                <a:ea typeface="+mn-ea"/>
                <a:cs typeface="+mn-cs"/>
              </a:defRPr>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Rectangle 4"/>
          <p:cNvSpPr>
            <a:spLocks noGrp="1" noChangeArrowheads="1"/>
          </p:cNvSpPr>
          <p:nvPr>
            <p:ph type="dt" sz="half" idx="10"/>
          </p:nvPr>
        </p:nvSpPr>
        <p:spPr>
          <a:ln/>
        </p:spPr>
        <p:txBody>
          <a:bodyPr/>
          <a:lstStyle>
            <a:lvl1pPr>
              <a:defRPr/>
            </a:lvl1pPr>
          </a:lstStyle>
          <a:p>
            <a:fld id="{F6AA3A3D-C6FF-4265-9C03-B8488943D893}" type="datetimeFigureOut">
              <a:rPr lang="en-US" smtClean="0"/>
              <a:t>7/8/2018</a:t>
            </a:fld>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E4039151-CAD5-468A-9D07-A6CA583BEA06}" type="slidenum">
              <a:rPr lang="en-US" smtClean="0"/>
              <a:t>‹#›</a:t>
            </a:fld>
            <a:endParaRPr lang="en-US"/>
          </a:p>
        </p:txBody>
      </p:sp>
    </p:spTree>
    <p:extLst>
      <p:ext uri="{BB962C8B-B14F-4D97-AF65-F5344CB8AC3E}">
        <p14:creationId xmlns:p14="http://schemas.microsoft.com/office/powerpoint/2010/main" val="2893853968"/>
      </p:ext>
    </p:extLst>
  </p:cSld>
  <p:clrMapOvr>
    <a:masterClrMapping/>
  </p:clrMapOv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fld id="{F6AA3A3D-C6FF-4265-9C03-B8488943D893}" type="datetimeFigureOut">
              <a:rPr lang="en-US" smtClean="0"/>
              <a:t>7/8/2018</a:t>
            </a:fld>
            <a:endParaRPr lang="en-US"/>
          </a:p>
        </p:txBody>
      </p:sp>
      <p:sp>
        <p:nvSpPr>
          <p:cNvPr id="3" name="Rectangle 5"/>
          <p:cNvSpPr>
            <a:spLocks noGrp="1" noChangeArrowheads="1"/>
          </p:cNvSpPr>
          <p:nvPr>
            <p:ph type="ftr" sz="quarter" idx="11"/>
          </p:nvPr>
        </p:nvSpPr>
        <p:spPr>
          <a:ln/>
        </p:spPr>
        <p:txBody>
          <a:bodyPr/>
          <a:lstStyle>
            <a:lvl1pPr>
              <a:defRPr/>
            </a:lvl1pPr>
          </a:lstStyle>
          <a:p>
            <a:endParaRPr lang="en-US"/>
          </a:p>
        </p:txBody>
      </p:sp>
      <p:sp>
        <p:nvSpPr>
          <p:cNvPr id="4" name="Rectangle 6"/>
          <p:cNvSpPr>
            <a:spLocks noGrp="1" noChangeArrowheads="1"/>
          </p:cNvSpPr>
          <p:nvPr>
            <p:ph type="sldNum" sz="quarter" idx="12"/>
          </p:nvPr>
        </p:nvSpPr>
        <p:spPr>
          <a:ln/>
        </p:spPr>
        <p:txBody>
          <a:bodyPr/>
          <a:lstStyle>
            <a:lvl1pPr>
              <a:defRPr/>
            </a:lvl1pPr>
          </a:lstStyle>
          <a:p>
            <a:fld id="{E4039151-CAD5-468A-9D07-A6CA583BEA06}" type="slidenum">
              <a:rPr lang="en-US" smtClean="0"/>
              <a:t>‹#›</a:t>
            </a:fld>
            <a:endParaRPr lang="en-US"/>
          </a:p>
        </p:txBody>
      </p:sp>
    </p:spTree>
    <p:extLst>
      <p:ext uri="{BB962C8B-B14F-4D97-AF65-F5344CB8AC3E}">
        <p14:creationId xmlns:p14="http://schemas.microsoft.com/office/powerpoint/2010/main" val="2705221295"/>
      </p:ext>
    </p:extLst>
  </p:cSld>
  <p:clrMapOvr>
    <a:masterClrMapping/>
  </p:clrMapOvr>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411552"/>
            <a:ext cx="3008313" cy="507831"/>
          </a:xfrm>
        </p:spPr>
        <p:txBody>
          <a:bodyPr/>
          <a:lstStyle>
            <a:lvl1pPr algn="l">
              <a:defRPr sz="1500" b="1"/>
            </a:lvl1pPr>
          </a:lstStyle>
          <a:p>
            <a:r>
              <a:rPr lang="en-US"/>
              <a:t>Click to edit Master title style</a:t>
            </a:r>
          </a:p>
        </p:txBody>
      </p:sp>
      <p:sp>
        <p:nvSpPr>
          <p:cNvPr id="3" name="Content Placeholder 2"/>
          <p:cNvSpPr>
            <a:spLocks noGrp="1"/>
          </p:cNvSpPr>
          <p:nvPr>
            <p:ph idx="1"/>
          </p:nvPr>
        </p:nvSpPr>
        <p:spPr>
          <a:xfrm>
            <a:off x="3575051" y="273051"/>
            <a:ext cx="5111751" cy="1387303"/>
          </a:xfrm>
        </p:spPr>
        <p:txBody>
          <a:bodyPr/>
          <a:lstStyle>
            <a:lvl1pPr marL="123825" indent="-123825">
              <a:buSzPct val="125000"/>
              <a:buFont typeface="Arial" pitchFamily="34" charset="0"/>
              <a:buChar char="•"/>
              <a:defRPr lang="en-US" sz="1800" b="0" dirty="0" smtClean="0">
                <a:solidFill>
                  <a:schemeClr val="bg2"/>
                </a:solidFill>
                <a:latin typeface="Lucida Sans" pitchFamily="34" charset="0"/>
                <a:ea typeface="+mn-ea"/>
                <a:cs typeface="+mn-cs"/>
              </a:defRPr>
            </a:lvl1pPr>
            <a:lvl2pPr marL="342900" indent="-123825" defTabSz="685800">
              <a:buSzPct val="125000"/>
              <a:buFont typeface="Arial" pitchFamily="34" charset="0"/>
              <a:buChar char="•"/>
              <a:defRPr lang="en-US" sz="1650" dirty="0" smtClean="0">
                <a:solidFill>
                  <a:schemeClr val="bg2"/>
                </a:solidFill>
                <a:latin typeface="Lucida Sans" pitchFamily="34" charset="0"/>
                <a:ea typeface="+mn-ea"/>
                <a:cs typeface="+mn-cs"/>
              </a:defRPr>
            </a:lvl2pPr>
            <a:lvl3pPr>
              <a:buSzPct val="125000"/>
              <a:buFont typeface="Arial" pitchFamily="34" charset="0"/>
              <a:buChar char="•"/>
              <a:defRPr lang="en-US" sz="1650" dirty="0" smtClean="0">
                <a:solidFill>
                  <a:schemeClr val="bg2"/>
                </a:solidFill>
                <a:latin typeface="Lucida Sans" pitchFamily="34" charset="0"/>
                <a:ea typeface="+mn-ea"/>
                <a:cs typeface="+mn-cs"/>
              </a:defRPr>
            </a:lvl3pPr>
            <a:lvl4pPr marL="731044" indent="-135731">
              <a:buSzPct val="125000"/>
              <a:buFont typeface="Arial" pitchFamily="34" charset="0"/>
              <a:buChar char="•"/>
              <a:defRPr lang="en-US" sz="1500" dirty="0" smtClean="0">
                <a:solidFill>
                  <a:schemeClr val="bg2"/>
                </a:solidFill>
                <a:latin typeface="Lucida Sans" pitchFamily="34" charset="0"/>
                <a:ea typeface="+mn-ea"/>
                <a:cs typeface="+mn-cs"/>
              </a:defRPr>
            </a:lvl4pPr>
            <a:lvl5pPr>
              <a:buSzPct val="125000"/>
              <a:buFont typeface="Arial" pitchFamily="34" charset="0"/>
              <a:buChar char="•"/>
              <a:defRPr lang="en-US" sz="1500" dirty="0">
                <a:solidFill>
                  <a:schemeClr val="bg2"/>
                </a:solidFill>
                <a:latin typeface="Lucida Sans" pitchFamily="34" charset="0"/>
                <a:ea typeface="+mn-ea"/>
                <a:cs typeface="+mn-cs"/>
              </a:defRPr>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2" y="1435102"/>
            <a:ext cx="3008313" cy="253916"/>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5" name="Rectangle 4"/>
          <p:cNvSpPr>
            <a:spLocks noGrp="1" noChangeArrowheads="1"/>
          </p:cNvSpPr>
          <p:nvPr>
            <p:ph type="dt" sz="half" idx="10"/>
          </p:nvPr>
        </p:nvSpPr>
        <p:spPr>
          <a:ln/>
        </p:spPr>
        <p:txBody>
          <a:bodyPr/>
          <a:lstStyle>
            <a:lvl1pPr>
              <a:defRPr/>
            </a:lvl1pPr>
          </a:lstStyle>
          <a:p>
            <a:fld id="{F6AA3A3D-C6FF-4265-9C03-B8488943D893}" type="datetimeFigureOut">
              <a:rPr lang="en-US" smtClean="0"/>
              <a:t>7/8/2018</a:t>
            </a:fld>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E4039151-CAD5-468A-9D07-A6CA583BEA06}" type="slidenum">
              <a:rPr lang="en-US" smtClean="0"/>
              <a:t>‹#›</a:t>
            </a:fld>
            <a:endParaRPr lang="en-US"/>
          </a:p>
        </p:txBody>
      </p:sp>
    </p:spTree>
    <p:extLst>
      <p:ext uri="{BB962C8B-B14F-4D97-AF65-F5344CB8AC3E}">
        <p14:creationId xmlns:p14="http://schemas.microsoft.com/office/powerpoint/2010/main" val="3825556436"/>
      </p:ext>
    </p:extLst>
  </p:cSld>
  <p:clrMapOvr>
    <a:masterClrMapping/>
  </p:clrMapOvr>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5492257"/>
            <a:ext cx="5486400" cy="300082"/>
          </a:xfrm>
        </p:spPr>
        <p:txBody>
          <a:bodyPr/>
          <a:lstStyle>
            <a:lvl1pPr algn="l">
              <a:defRPr sz="1500" b="1"/>
            </a:lvl1pPr>
          </a:lstStyle>
          <a:p>
            <a:r>
              <a:rPr lang="en-US"/>
              <a:t>Click to edit Master title style</a:t>
            </a:r>
            <a:endParaRPr lang="en-US" dirty="0"/>
          </a:p>
        </p:txBody>
      </p:sp>
      <p:sp>
        <p:nvSpPr>
          <p:cNvPr id="3" name="Picture Placeholder 2"/>
          <p:cNvSpPr>
            <a:spLocks noGrp="1"/>
          </p:cNvSpPr>
          <p:nvPr>
            <p:ph type="pic" idx="1"/>
          </p:nvPr>
        </p:nvSpPr>
        <p:spPr>
          <a:xfrm>
            <a:off x="1792288" y="612776"/>
            <a:ext cx="5486400" cy="46166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Click icon to add picture</a:t>
            </a:r>
          </a:p>
        </p:txBody>
      </p:sp>
      <p:sp>
        <p:nvSpPr>
          <p:cNvPr id="4" name="Text Placeholder 3"/>
          <p:cNvSpPr>
            <a:spLocks noGrp="1"/>
          </p:cNvSpPr>
          <p:nvPr>
            <p:ph type="body" sz="half" idx="2"/>
          </p:nvPr>
        </p:nvSpPr>
        <p:spPr>
          <a:xfrm>
            <a:off x="1792288" y="5866803"/>
            <a:ext cx="5486400" cy="253916"/>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5" name="Rectangle 4"/>
          <p:cNvSpPr>
            <a:spLocks noGrp="1" noChangeArrowheads="1"/>
          </p:cNvSpPr>
          <p:nvPr>
            <p:ph type="dt" sz="half" idx="10"/>
          </p:nvPr>
        </p:nvSpPr>
        <p:spPr>
          <a:ln/>
        </p:spPr>
        <p:txBody>
          <a:bodyPr/>
          <a:lstStyle>
            <a:lvl1pPr>
              <a:defRPr/>
            </a:lvl1pPr>
          </a:lstStyle>
          <a:p>
            <a:fld id="{F6AA3A3D-C6FF-4265-9C03-B8488943D893}" type="datetimeFigureOut">
              <a:rPr lang="en-US" smtClean="0"/>
              <a:t>7/8/2018</a:t>
            </a:fld>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E4039151-CAD5-468A-9D07-A6CA583BEA06}" type="slidenum">
              <a:rPr lang="en-US" smtClean="0"/>
              <a:t>‹#›</a:t>
            </a:fld>
            <a:endParaRPr lang="en-US"/>
          </a:p>
        </p:txBody>
      </p:sp>
    </p:spTree>
    <p:extLst>
      <p:ext uri="{BB962C8B-B14F-4D97-AF65-F5344CB8AC3E}">
        <p14:creationId xmlns:p14="http://schemas.microsoft.com/office/powerpoint/2010/main" val="1427505304"/>
      </p:ext>
    </p:extLst>
  </p:cSld>
  <p:clrMapOvr>
    <a:masterClrMapping/>
  </p:clrMapOvr>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2"/>
            <a:ext cx="91440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 name="Straight Connector 4"/>
          <p:cNvCxnSpPr/>
          <p:nvPr/>
        </p:nvCxnSpPr>
        <p:spPr>
          <a:xfrm>
            <a:off x="0" y="833438"/>
            <a:ext cx="9144000"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076" name="Rectangle 4"/>
          <p:cNvSpPr>
            <a:spLocks noGrp="1" noChangeArrowheads="1"/>
          </p:cNvSpPr>
          <p:nvPr>
            <p:ph type="ctrTitle"/>
          </p:nvPr>
        </p:nvSpPr>
        <p:spPr bwMode="invGray">
          <a:xfrm>
            <a:off x="1" y="2475532"/>
            <a:ext cx="9143996" cy="341632"/>
          </a:xfrm>
        </p:spPr>
        <p:txBody>
          <a:bodyPr anchorCtr="0"/>
          <a:lstStyle>
            <a:lvl1pPr algn="ctr">
              <a:defRPr sz="1800">
                <a:solidFill>
                  <a:schemeClr val="bg2"/>
                </a:solidFill>
                <a:effectLst/>
              </a:defRPr>
            </a:lvl1pPr>
          </a:lstStyle>
          <a:p>
            <a:r>
              <a:rPr lang="en-US"/>
              <a:t>Click to edit Master title style</a:t>
            </a:r>
            <a:endParaRPr lang="en-US" dirty="0"/>
          </a:p>
        </p:txBody>
      </p:sp>
      <p:sp>
        <p:nvSpPr>
          <p:cNvPr id="3077" name="Rectangle 5"/>
          <p:cNvSpPr>
            <a:spLocks noGrp="1" noChangeArrowheads="1"/>
          </p:cNvSpPr>
          <p:nvPr>
            <p:ph type="subTitle" idx="1"/>
          </p:nvPr>
        </p:nvSpPr>
        <p:spPr bwMode="invGray">
          <a:xfrm>
            <a:off x="1" y="3025245"/>
            <a:ext cx="9143997" cy="346249"/>
          </a:xfrm>
        </p:spPr>
        <p:txBody>
          <a:bodyPr rIns="0" anchorCtr="0"/>
          <a:lstStyle>
            <a:lvl1pPr marL="0" indent="0" algn="ctr">
              <a:buFont typeface="Arial" pitchFamily="34" charset="0"/>
              <a:buNone/>
              <a:defRPr sz="1650" b="0">
                <a:solidFill>
                  <a:schemeClr val="accent1"/>
                </a:solidFill>
                <a:effectLst/>
                <a:latin typeface="Lucida Sans" pitchFamily="34" charset="0"/>
              </a:defRPr>
            </a:lvl1pPr>
          </a:lstStyle>
          <a:p>
            <a:r>
              <a:rPr lang="en-US"/>
              <a:t>Click to edit Master subtitle style</a:t>
            </a:r>
            <a:endParaRPr lang="en-US" dirty="0"/>
          </a:p>
        </p:txBody>
      </p:sp>
      <p:sp>
        <p:nvSpPr>
          <p:cNvPr id="6" name="Date Placeholder 5"/>
          <p:cNvSpPr>
            <a:spLocks noGrp="1" noChangeArrowheads="1"/>
          </p:cNvSpPr>
          <p:nvPr>
            <p:ph type="dt" sz="half" idx="10"/>
          </p:nvPr>
        </p:nvSpPr>
        <p:spPr>
          <a:xfrm>
            <a:off x="484189" y="6381750"/>
            <a:ext cx="1550987" cy="476250"/>
          </a:xfrm>
        </p:spPr>
        <p:txBody>
          <a:bodyPr/>
          <a:lstStyle>
            <a:lvl1pPr>
              <a:defRPr sz="750"/>
            </a:lvl1pPr>
          </a:lstStyle>
          <a:p>
            <a:fld id="{F6AA3A3D-C6FF-4265-9C03-B8488943D893}" type="datetimeFigureOut">
              <a:rPr lang="en-US" smtClean="0"/>
              <a:t>7/8/2018</a:t>
            </a:fld>
            <a:endParaRPr lang="en-US"/>
          </a:p>
        </p:txBody>
      </p:sp>
      <p:sp>
        <p:nvSpPr>
          <p:cNvPr id="7" name="Footer Placeholder 6"/>
          <p:cNvSpPr>
            <a:spLocks noGrp="1" noChangeArrowheads="1"/>
          </p:cNvSpPr>
          <p:nvPr>
            <p:ph type="ftr" sz="quarter" idx="11"/>
          </p:nvPr>
        </p:nvSpPr>
        <p:spPr>
          <a:xfrm>
            <a:off x="2066926" y="6381750"/>
            <a:ext cx="6100763" cy="476250"/>
          </a:xfrm>
        </p:spPr>
        <p:txBody>
          <a:bodyPr anchorCtr="1"/>
          <a:lstStyle>
            <a:lvl1pPr>
              <a:defRPr sz="750"/>
            </a:lvl1pPr>
          </a:lstStyle>
          <a:p>
            <a:endParaRPr lang="en-US"/>
          </a:p>
        </p:txBody>
      </p:sp>
      <p:sp>
        <p:nvSpPr>
          <p:cNvPr id="8" name="Slide Number Placeholder 7"/>
          <p:cNvSpPr>
            <a:spLocks noGrp="1" noChangeArrowheads="1"/>
          </p:cNvSpPr>
          <p:nvPr>
            <p:ph type="sldNum" sz="quarter" idx="12"/>
          </p:nvPr>
        </p:nvSpPr>
        <p:spPr>
          <a:xfrm>
            <a:off x="8169276" y="6381750"/>
            <a:ext cx="974725" cy="476250"/>
          </a:xfrm>
        </p:spPr>
        <p:txBody>
          <a:bodyPr/>
          <a:lstStyle>
            <a:lvl1pPr>
              <a:defRPr/>
            </a:lvl1pPr>
          </a:lstStyle>
          <a:p>
            <a:fld id="{E4039151-CAD5-468A-9D07-A6CA583BEA06}" type="slidenum">
              <a:rPr lang="en-US" smtClean="0"/>
              <a:t>‹#›</a:t>
            </a:fld>
            <a:endParaRPr lang="en-US"/>
          </a:p>
        </p:txBody>
      </p:sp>
    </p:spTree>
    <p:extLst>
      <p:ext uri="{BB962C8B-B14F-4D97-AF65-F5344CB8AC3E}">
        <p14:creationId xmlns:p14="http://schemas.microsoft.com/office/powerpoint/2010/main" val="1669048767"/>
      </p:ext>
    </p:extLst>
  </p:cSld>
  <p:clrMapOvr>
    <a:masterClrMapping/>
  </p:clrMapOvr>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1596643"/>
            <a:ext cx="9144000" cy="341632"/>
          </a:xfrm>
        </p:spPr>
        <p:txBody>
          <a:bodyPr/>
          <a:lstStyle>
            <a:lvl1pPr>
              <a:defRPr sz="1800">
                <a:latin typeface="Lucida Sans" pitchFamily="34" charset="0"/>
              </a:defRPr>
            </a:lvl1pPr>
          </a:lstStyle>
          <a:p>
            <a:r>
              <a:rPr lang="en-US"/>
              <a:t>Click to edit Master title style</a:t>
            </a:r>
            <a:endParaRPr lang="en-US" dirty="0"/>
          </a:p>
        </p:txBody>
      </p:sp>
      <p:sp>
        <p:nvSpPr>
          <p:cNvPr id="3" name="Content Placeholder 2"/>
          <p:cNvSpPr>
            <a:spLocks noGrp="1"/>
          </p:cNvSpPr>
          <p:nvPr>
            <p:ph idx="1"/>
          </p:nvPr>
        </p:nvSpPr>
        <p:spPr>
          <a:xfrm>
            <a:off x="746082" y="2287150"/>
            <a:ext cx="7651836" cy="1267655"/>
          </a:xfrm>
        </p:spPr>
        <p:txBody>
          <a:bodyPr lIns="457200" rIns="457200"/>
          <a:lstStyle>
            <a:lvl1pPr marL="258366" indent="-134541">
              <a:spcBef>
                <a:spcPts val="900"/>
              </a:spcBef>
              <a:buSzPct val="100000"/>
              <a:buFont typeface="Arial" pitchFamily="34" charset="0"/>
              <a:buChar char="•"/>
              <a:defRPr sz="1650" b="0"/>
            </a:lvl1pPr>
            <a:lvl2pPr marL="382191" indent="-123825">
              <a:spcBef>
                <a:spcPts val="300"/>
              </a:spcBef>
              <a:buSzPct val="75000"/>
              <a:buFont typeface="Lucida Sans" panose="020B0602030504020204" pitchFamily="34" charset="0"/>
              <a:buChar char="–"/>
              <a:defRPr sz="1500"/>
            </a:lvl2pPr>
            <a:lvl3pPr marL="596503" indent="-164592">
              <a:spcBef>
                <a:spcPts val="300"/>
              </a:spcBef>
              <a:buSzPct val="100000"/>
              <a:buFont typeface="Arial" panose="020B0604020202020204" pitchFamily="34" charset="0"/>
              <a:buChar char="•"/>
              <a:defRPr sz="1350"/>
            </a:lvl3pPr>
            <a:lvl4pPr marL="685800" indent="-123825">
              <a:spcBef>
                <a:spcPts val="300"/>
              </a:spcBef>
              <a:buSzPct val="100000"/>
              <a:buFont typeface="Lucida Sans" panose="020B0602030504020204" pitchFamily="34" charset="0"/>
              <a:buChar char="–"/>
              <a:defRPr sz="1200"/>
            </a:lvl4pPr>
            <a:lvl5pPr marL="809625" indent="-123825">
              <a:spcBef>
                <a:spcPts val="300"/>
              </a:spcBef>
              <a:buSzPct val="100000"/>
              <a:buFont typeface="Arial" pitchFamily="34" charset="0"/>
              <a:buChar cha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4"/>
          <p:cNvSpPr>
            <a:spLocks noGrp="1" noChangeArrowheads="1"/>
          </p:cNvSpPr>
          <p:nvPr>
            <p:ph type="dt" sz="half" idx="10"/>
          </p:nvPr>
        </p:nvSpPr>
        <p:spPr>
          <a:ln/>
        </p:spPr>
        <p:txBody>
          <a:bodyPr/>
          <a:lstStyle>
            <a:lvl1pPr>
              <a:defRPr/>
            </a:lvl1pPr>
          </a:lstStyle>
          <a:p>
            <a:fld id="{F6AA3A3D-C6FF-4265-9C03-B8488943D893}" type="datetimeFigureOut">
              <a:rPr lang="en-US" smtClean="0"/>
              <a:t>7/8/2018</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E4039151-CAD5-468A-9D07-A6CA583BEA06}" type="slidenum">
              <a:rPr lang="en-US" smtClean="0"/>
              <a:t>‹#›</a:t>
            </a:fld>
            <a:endParaRPr lang="en-US"/>
          </a:p>
        </p:txBody>
      </p:sp>
    </p:spTree>
    <p:extLst>
      <p:ext uri="{BB962C8B-B14F-4D97-AF65-F5344CB8AC3E}">
        <p14:creationId xmlns:p14="http://schemas.microsoft.com/office/powerpoint/2010/main" val="435768763"/>
      </p:ext>
    </p:extLst>
  </p:cSld>
  <p:clrMapOvr>
    <a:masterClrMapping/>
  </p:clrMapOvr>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7" name="Rectangle 4"/>
          <p:cNvSpPr>
            <a:spLocks noGrp="1" noChangeArrowheads="1"/>
          </p:cNvSpPr>
          <p:nvPr>
            <p:ph type="ctrTitle"/>
          </p:nvPr>
        </p:nvSpPr>
        <p:spPr>
          <a:xfrm>
            <a:off x="245889" y="1090841"/>
            <a:ext cx="8652222" cy="369332"/>
          </a:xfrm>
        </p:spPr>
        <p:txBody>
          <a:bodyPr/>
          <a:lstStyle>
            <a:lvl1pPr algn="ctr">
              <a:lnSpc>
                <a:spcPct val="100000"/>
              </a:lnSpc>
              <a:defRPr sz="1800">
                <a:solidFill>
                  <a:schemeClr val="bg2"/>
                </a:solidFill>
                <a:effectLst/>
              </a:defRPr>
            </a:lvl1pPr>
          </a:lstStyle>
          <a:p>
            <a:r>
              <a:rPr lang="en-US"/>
              <a:t>Click to edit Master title style</a:t>
            </a:r>
            <a:endParaRPr lang="en-US" dirty="0"/>
          </a:p>
        </p:txBody>
      </p:sp>
      <p:sp>
        <p:nvSpPr>
          <p:cNvPr id="8" name="Rectangle 5"/>
          <p:cNvSpPr>
            <a:spLocks noGrp="1" noChangeArrowheads="1"/>
          </p:cNvSpPr>
          <p:nvPr>
            <p:ph type="subTitle" idx="1"/>
          </p:nvPr>
        </p:nvSpPr>
        <p:spPr>
          <a:xfrm>
            <a:off x="245889" y="1496681"/>
            <a:ext cx="8652222" cy="346249"/>
          </a:xfrm>
        </p:spPr>
        <p:txBody>
          <a:bodyPr rIns="0"/>
          <a:lstStyle>
            <a:lvl1pPr marL="0" indent="0" algn="ctr">
              <a:buFontTx/>
              <a:buNone/>
              <a:defRPr sz="1650" b="0">
                <a:solidFill>
                  <a:schemeClr val="accent1"/>
                </a:solidFill>
                <a:effectLst/>
                <a:latin typeface="Lucida Sans" pitchFamily="34" charset="0"/>
              </a:defRPr>
            </a:lvl1pPr>
          </a:lstStyle>
          <a:p>
            <a:r>
              <a:rPr lang="en-US"/>
              <a:t>Click to edit Master subtitle style</a:t>
            </a:r>
            <a:endParaRPr lang="en-US" dirty="0"/>
          </a:p>
        </p:txBody>
      </p:sp>
      <p:sp>
        <p:nvSpPr>
          <p:cNvPr id="4" name="Rectangle 4"/>
          <p:cNvSpPr>
            <a:spLocks noGrp="1" noChangeArrowheads="1"/>
          </p:cNvSpPr>
          <p:nvPr>
            <p:ph type="dt" sz="half" idx="10"/>
          </p:nvPr>
        </p:nvSpPr>
        <p:spPr>
          <a:ln/>
        </p:spPr>
        <p:txBody>
          <a:bodyPr/>
          <a:lstStyle>
            <a:lvl1pPr>
              <a:defRPr/>
            </a:lvl1pPr>
          </a:lstStyle>
          <a:p>
            <a:fld id="{F6AA3A3D-C6FF-4265-9C03-B8488943D893}" type="datetimeFigureOut">
              <a:rPr lang="en-US" smtClean="0"/>
              <a:t>7/8/2018</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E4039151-CAD5-468A-9D07-A6CA583BEA06}" type="slidenum">
              <a:rPr lang="en-US" smtClean="0"/>
              <a:t>‹#›</a:t>
            </a:fld>
            <a:endParaRPr lang="en-US"/>
          </a:p>
        </p:txBody>
      </p:sp>
    </p:spTree>
    <p:extLst>
      <p:ext uri="{BB962C8B-B14F-4D97-AF65-F5344CB8AC3E}">
        <p14:creationId xmlns:p14="http://schemas.microsoft.com/office/powerpoint/2010/main" val="829105995"/>
      </p:ext>
    </p:extLst>
  </p:cSld>
  <p:clrMapOvr>
    <a:masterClrMapping/>
  </p:clrMapOvr>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 y="1666889"/>
            <a:ext cx="9144001" cy="3416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02948" y="2275789"/>
            <a:ext cx="4002321" cy="1364476"/>
          </a:xfrm>
        </p:spPr>
        <p:txBody>
          <a:bodyPr anchorCtr="0"/>
          <a:lstStyle>
            <a:lvl1pPr>
              <a:lnSpc>
                <a:spcPct val="100000"/>
              </a:lnSpc>
              <a:spcBef>
                <a:spcPts val="0"/>
              </a:spcBef>
              <a:spcAft>
                <a:spcPts val="450"/>
              </a:spcAft>
              <a:buSzPct val="125000"/>
              <a:buFont typeface="Arial" pitchFamily="34" charset="0"/>
              <a:buChar char="•"/>
              <a:defRPr lang="en-US" sz="1500" b="0" dirty="0" smtClean="0">
                <a:solidFill>
                  <a:schemeClr val="bg2"/>
                </a:solidFill>
                <a:latin typeface="Lucida Sans" pitchFamily="34" charset="0"/>
                <a:ea typeface="+mn-ea"/>
                <a:cs typeface="+mn-cs"/>
              </a:defRPr>
            </a:lvl1pPr>
            <a:lvl2pPr>
              <a:lnSpc>
                <a:spcPct val="100000"/>
              </a:lnSpc>
              <a:spcBef>
                <a:spcPts val="0"/>
              </a:spcBef>
              <a:spcAft>
                <a:spcPts val="450"/>
              </a:spcAft>
              <a:buSzPct val="125000"/>
              <a:buFont typeface="Arial" pitchFamily="34" charset="0"/>
              <a:buChar char="•"/>
              <a:defRPr lang="en-US" sz="1350" dirty="0" smtClean="0">
                <a:solidFill>
                  <a:schemeClr val="bg2"/>
                </a:solidFill>
                <a:latin typeface="Lucida Sans" pitchFamily="34" charset="0"/>
                <a:ea typeface="+mn-ea"/>
                <a:cs typeface="+mn-cs"/>
              </a:defRPr>
            </a:lvl2pPr>
            <a:lvl3pPr>
              <a:lnSpc>
                <a:spcPct val="100000"/>
              </a:lnSpc>
              <a:spcBef>
                <a:spcPts val="0"/>
              </a:spcBef>
              <a:spcAft>
                <a:spcPts val="450"/>
              </a:spcAft>
              <a:buSzPct val="125000"/>
              <a:buFont typeface="Arial" pitchFamily="34" charset="0"/>
              <a:buChar char="•"/>
              <a:defRPr lang="en-US" sz="1350" dirty="0" smtClean="0">
                <a:solidFill>
                  <a:schemeClr val="bg2"/>
                </a:solidFill>
                <a:latin typeface="Lucida Sans" pitchFamily="34" charset="0"/>
                <a:ea typeface="+mn-ea"/>
                <a:cs typeface="+mn-cs"/>
              </a:defRPr>
            </a:lvl3pPr>
            <a:lvl4pPr>
              <a:lnSpc>
                <a:spcPct val="100000"/>
              </a:lnSpc>
              <a:spcBef>
                <a:spcPts val="0"/>
              </a:spcBef>
              <a:spcAft>
                <a:spcPts val="450"/>
              </a:spcAft>
              <a:buSzPct val="125000"/>
              <a:buFont typeface="Arial" pitchFamily="34" charset="0"/>
              <a:buChar char="•"/>
              <a:defRPr lang="en-US" sz="1200" dirty="0" smtClean="0">
                <a:solidFill>
                  <a:schemeClr val="bg2"/>
                </a:solidFill>
                <a:latin typeface="Lucida Sans" pitchFamily="34" charset="0"/>
                <a:ea typeface="+mn-ea"/>
                <a:cs typeface="+mn-cs"/>
              </a:defRPr>
            </a:lvl4pPr>
            <a:lvl5pPr>
              <a:lnSpc>
                <a:spcPct val="100000"/>
              </a:lnSpc>
              <a:spcBef>
                <a:spcPts val="0"/>
              </a:spcBef>
              <a:spcAft>
                <a:spcPts val="450"/>
              </a:spcAft>
              <a:buSzPct val="125000"/>
              <a:buFont typeface="Arial" pitchFamily="34" charset="0"/>
              <a:buChar char="•"/>
              <a:defRPr lang="en-US" sz="1200" dirty="0">
                <a:solidFill>
                  <a:schemeClr val="bg2"/>
                </a:solidFill>
                <a:latin typeface="Lucida Sans" pitchFamily="34" charset="0"/>
                <a:ea typeface="+mn-ea"/>
                <a:cs typeface="+mn-cs"/>
              </a:defRPr>
            </a:lvl5pPr>
            <a:lvl6pPr>
              <a:defRPr sz="1350"/>
            </a:lvl6pPr>
            <a:lvl7pPr>
              <a:defRPr sz="1350"/>
            </a:lvl7pPr>
            <a:lvl8pPr>
              <a:defRPr sz="1350"/>
            </a:lvl8pPr>
            <a:lvl9pPr>
              <a:defRPr sz="135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57667" y="2275789"/>
            <a:ext cx="3969948" cy="1364476"/>
          </a:xfrm>
        </p:spPr>
        <p:txBody>
          <a:bodyPr anchorCtr="0"/>
          <a:lstStyle>
            <a:lvl1pPr>
              <a:lnSpc>
                <a:spcPct val="100000"/>
              </a:lnSpc>
              <a:spcBef>
                <a:spcPts val="0"/>
              </a:spcBef>
              <a:spcAft>
                <a:spcPts val="450"/>
              </a:spcAft>
              <a:buSzPct val="125000"/>
              <a:buFont typeface="Arial" pitchFamily="34" charset="0"/>
              <a:buChar char="•"/>
              <a:defRPr lang="en-US" sz="1500" b="0" dirty="0" smtClean="0">
                <a:solidFill>
                  <a:schemeClr val="bg2"/>
                </a:solidFill>
                <a:latin typeface="Lucida Sans" pitchFamily="34" charset="0"/>
                <a:ea typeface="+mn-ea"/>
                <a:cs typeface="+mn-cs"/>
              </a:defRPr>
            </a:lvl1pPr>
            <a:lvl2pPr>
              <a:lnSpc>
                <a:spcPct val="100000"/>
              </a:lnSpc>
              <a:spcBef>
                <a:spcPts val="0"/>
              </a:spcBef>
              <a:spcAft>
                <a:spcPts val="450"/>
              </a:spcAft>
              <a:buSzPct val="125000"/>
              <a:buFont typeface="Arial" pitchFamily="34" charset="0"/>
              <a:buChar char="•"/>
              <a:defRPr lang="en-US" sz="1350" dirty="0" smtClean="0">
                <a:solidFill>
                  <a:schemeClr val="bg2"/>
                </a:solidFill>
                <a:latin typeface="Lucida Sans" pitchFamily="34" charset="0"/>
                <a:ea typeface="+mn-ea"/>
                <a:cs typeface="+mn-cs"/>
              </a:defRPr>
            </a:lvl2pPr>
            <a:lvl3pPr>
              <a:lnSpc>
                <a:spcPct val="100000"/>
              </a:lnSpc>
              <a:spcBef>
                <a:spcPts val="0"/>
              </a:spcBef>
              <a:spcAft>
                <a:spcPts val="450"/>
              </a:spcAft>
              <a:buSzPct val="125000"/>
              <a:buFont typeface="Arial" pitchFamily="34" charset="0"/>
              <a:buChar char="•"/>
              <a:defRPr lang="en-US" sz="1350" dirty="0" smtClean="0">
                <a:solidFill>
                  <a:schemeClr val="bg2"/>
                </a:solidFill>
                <a:latin typeface="Lucida Sans" pitchFamily="34" charset="0"/>
                <a:ea typeface="+mn-ea"/>
                <a:cs typeface="+mn-cs"/>
              </a:defRPr>
            </a:lvl3pPr>
            <a:lvl4pPr>
              <a:lnSpc>
                <a:spcPct val="100000"/>
              </a:lnSpc>
              <a:spcBef>
                <a:spcPts val="0"/>
              </a:spcBef>
              <a:spcAft>
                <a:spcPts val="450"/>
              </a:spcAft>
              <a:buSzPct val="125000"/>
              <a:buFont typeface="Arial" pitchFamily="34" charset="0"/>
              <a:buChar char="•"/>
              <a:defRPr lang="en-US" sz="1200" dirty="0" smtClean="0">
                <a:solidFill>
                  <a:schemeClr val="bg2"/>
                </a:solidFill>
                <a:latin typeface="Lucida Sans" pitchFamily="34" charset="0"/>
                <a:ea typeface="+mn-ea"/>
                <a:cs typeface="+mn-cs"/>
              </a:defRPr>
            </a:lvl4pPr>
            <a:lvl5pPr>
              <a:lnSpc>
                <a:spcPct val="100000"/>
              </a:lnSpc>
              <a:spcBef>
                <a:spcPts val="0"/>
              </a:spcBef>
              <a:spcAft>
                <a:spcPts val="450"/>
              </a:spcAft>
              <a:buSzPct val="125000"/>
              <a:buFont typeface="Arial" pitchFamily="34" charset="0"/>
              <a:buChar char="•"/>
              <a:defRPr lang="en-US" sz="1200" dirty="0">
                <a:solidFill>
                  <a:schemeClr val="bg2"/>
                </a:solidFill>
                <a:latin typeface="Lucida Sans" pitchFamily="34" charset="0"/>
                <a:ea typeface="+mn-ea"/>
                <a:cs typeface="+mn-cs"/>
              </a:defRPr>
            </a:lvl5pPr>
            <a:lvl6pPr>
              <a:defRPr sz="1350"/>
            </a:lvl6pPr>
            <a:lvl7pPr>
              <a:defRPr sz="1350"/>
            </a:lvl7pPr>
            <a:lvl8pPr>
              <a:defRPr sz="1350"/>
            </a:lvl8pPr>
            <a:lvl9pPr>
              <a:defRPr sz="135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Rectangle 4"/>
          <p:cNvSpPr>
            <a:spLocks noGrp="1" noChangeArrowheads="1"/>
          </p:cNvSpPr>
          <p:nvPr>
            <p:ph type="dt" sz="half" idx="10"/>
          </p:nvPr>
        </p:nvSpPr>
        <p:spPr>
          <a:ln/>
        </p:spPr>
        <p:txBody>
          <a:bodyPr/>
          <a:lstStyle>
            <a:lvl1pPr>
              <a:defRPr/>
            </a:lvl1pPr>
          </a:lstStyle>
          <a:p>
            <a:fld id="{F6AA3A3D-C6FF-4265-9C03-B8488943D893}" type="datetimeFigureOut">
              <a:rPr lang="en-US" smtClean="0"/>
              <a:t>7/8/2018</a:t>
            </a:fld>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E4039151-CAD5-468A-9D07-A6CA583BEA06}" type="slidenum">
              <a:rPr lang="en-US" smtClean="0"/>
              <a:t>‹#›</a:t>
            </a:fld>
            <a:endParaRPr lang="en-US"/>
          </a:p>
        </p:txBody>
      </p:sp>
    </p:spTree>
    <p:extLst>
      <p:ext uri="{BB962C8B-B14F-4D97-AF65-F5344CB8AC3E}">
        <p14:creationId xmlns:p14="http://schemas.microsoft.com/office/powerpoint/2010/main" val="1891065488"/>
      </p:ext>
    </p:extLst>
  </p:cSld>
  <p:clrMapOvr>
    <a:masterClrMapping/>
  </p:clrMapOvr>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0" y="1441581"/>
            <a:ext cx="9144000" cy="341632"/>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473045" y="2236013"/>
            <a:ext cx="4040188" cy="300082"/>
          </a:xfrm>
        </p:spPr>
        <p:txBody>
          <a:bodyPr anchor="b"/>
          <a:lstStyle>
            <a:lvl1pPr marL="0" indent="0">
              <a:buNone/>
              <a:defRPr sz="1350" b="1">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473045" y="2621484"/>
            <a:ext cx="4040188" cy="1027204"/>
          </a:xfrm>
        </p:spPr>
        <p:txBody>
          <a:bodyPr/>
          <a:lstStyle>
            <a:lvl1pPr>
              <a:defRPr lang="en-US" sz="1350" b="0" dirty="0" smtClean="0">
                <a:solidFill>
                  <a:schemeClr val="bg2"/>
                </a:solidFill>
                <a:latin typeface="Lucida Sans" pitchFamily="34" charset="0"/>
                <a:ea typeface="+mn-ea"/>
                <a:cs typeface="+mn-cs"/>
              </a:defRPr>
            </a:lvl1pPr>
            <a:lvl2pPr>
              <a:defRPr lang="en-US" sz="1200" dirty="0" smtClean="0">
                <a:solidFill>
                  <a:schemeClr val="bg2"/>
                </a:solidFill>
                <a:latin typeface="Lucida Sans" pitchFamily="34" charset="0"/>
                <a:ea typeface="+mn-ea"/>
                <a:cs typeface="+mn-cs"/>
              </a:defRPr>
            </a:lvl2pPr>
            <a:lvl3pPr>
              <a:defRPr lang="en-US" sz="1200" dirty="0" smtClean="0">
                <a:solidFill>
                  <a:schemeClr val="bg2"/>
                </a:solidFill>
                <a:latin typeface="Lucida Sans" pitchFamily="34" charset="0"/>
                <a:ea typeface="+mn-ea"/>
                <a:cs typeface="+mn-cs"/>
              </a:defRPr>
            </a:lvl3pPr>
            <a:lvl4pPr>
              <a:defRPr lang="en-US" sz="1050" dirty="0" smtClean="0">
                <a:solidFill>
                  <a:schemeClr val="bg2"/>
                </a:solidFill>
                <a:latin typeface="Lucida Sans" pitchFamily="34" charset="0"/>
                <a:ea typeface="+mn-ea"/>
                <a:cs typeface="+mn-cs"/>
              </a:defRPr>
            </a:lvl4pPr>
            <a:lvl5pPr>
              <a:defRPr lang="en-US" sz="1050" dirty="0">
                <a:solidFill>
                  <a:schemeClr val="bg2"/>
                </a:solidFill>
                <a:latin typeface="Lucida Sans" pitchFamily="34" charset="0"/>
                <a:ea typeface="+mn-ea"/>
                <a:cs typeface="+mn-cs"/>
              </a:defRPr>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0871" y="2236013"/>
            <a:ext cx="4041775" cy="300082"/>
          </a:xfrm>
        </p:spPr>
        <p:txBody>
          <a:bodyPr anchor="b"/>
          <a:lstStyle>
            <a:lvl1pPr marL="0" indent="0">
              <a:buNone/>
              <a:defRPr sz="1350" b="1">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60870" y="2621484"/>
            <a:ext cx="4041775" cy="1027204"/>
          </a:xfrm>
        </p:spPr>
        <p:txBody>
          <a:bodyPr/>
          <a:lstStyle>
            <a:lvl1pPr>
              <a:defRPr lang="en-US" sz="1350" b="0" dirty="0" smtClean="0">
                <a:solidFill>
                  <a:schemeClr val="bg2"/>
                </a:solidFill>
                <a:latin typeface="Lucida Sans" pitchFamily="34" charset="0"/>
                <a:ea typeface="+mn-ea"/>
                <a:cs typeface="+mn-cs"/>
              </a:defRPr>
            </a:lvl1pPr>
            <a:lvl2pPr>
              <a:defRPr lang="en-US" sz="1200" dirty="0" smtClean="0">
                <a:solidFill>
                  <a:schemeClr val="bg2"/>
                </a:solidFill>
                <a:latin typeface="Lucida Sans" pitchFamily="34" charset="0"/>
                <a:ea typeface="+mn-ea"/>
                <a:cs typeface="+mn-cs"/>
              </a:defRPr>
            </a:lvl2pPr>
            <a:lvl3pPr>
              <a:defRPr lang="en-US" sz="1200" dirty="0" smtClean="0">
                <a:solidFill>
                  <a:schemeClr val="bg2"/>
                </a:solidFill>
                <a:latin typeface="Lucida Sans" pitchFamily="34" charset="0"/>
                <a:ea typeface="+mn-ea"/>
                <a:cs typeface="+mn-cs"/>
              </a:defRPr>
            </a:lvl3pPr>
            <a:lvl4pPr>
              <a:defRPr lang="en-US" sz="1050" dirty="0" smtClean="0">
                <a:solidFill>
                  <a:schemeClr val="bg2"/>
                </a:solidFill>
                <a:latin typeface="Lucida Sans" pitchFamily="34" charset="0"/>
                <a:ea typeface="+mn-ea"/>
                <a:cs typeface="+mn-cs"/>
              </a:defRPr>
            </a:lvl4pPr>
            <a:lvl5pPr>
              <a:defRPr lang="en-US" sz="1050" dirty="0">
                <a:solidFill>
                  <a:schemeClr val="bg2"/>
                </a:solidFill>
                <a:latin typeface="Lucida Sans" pitchFamily="34" charset="0"/>
                <a:ea typeface="+mn-ea"/>
                <a:cs typeface="+mn-cs"/>
              </a:defRPr>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4"/>
          <p:cNvSpPr>
            <a:spLocks noGrp="1" noChangeArrowheads="1"/>
          </p:cNvSpPr>
          <p:nvPr>
            <p:ph type="dt" sz="half" idx="10"/>
          </p:nvPr>
        </p:nvSpPr>
        <p:spPr>
          <a:ln/>
        </p:spPr>
        <p:txBody>
          <a:bodyPr/>
          <a:lstStyle>
            <a:lvl1pPr>
              <a:defRPr/>
            </a:lvl1pPr>
          </a:lstStyle>
          <a:p>
            <a:fld id="{F6AA3A3D-C6FF-4265-9C03-B8488943D893}" type="datetimeFigureOut">
              <a:rPr lang="en-US" smtClean="0"/>
              <a:t>7/8/2018</a:t>
            </a:fld>
            <a:endParaRPr lang="en-US"/>
          </a:p>
        </p:txBody>
      </p:sp>
      <p:sp>
        <p:nvSpPr>
          <p:cNvPr id="8" name="Rectangle 5"/>
          <p:cNvSpPr>
            <a:spLocks noGrp="1" noChangeArrowheads="1"/>
          </p:cNvSpPr>
          <p:nvPr>
            <p:ph type="ftr" sz="quarter" idx="11"/>
          </p:nvPr>
        </p:nvSpPr>
        <p:spPr>
          <a:ln/>
        </p:spPr>
        <p:txBody>
          <a:bodyPr/>
          <a:lstStyle>
            <a:lvl1pPr>
              <a:defRPr/>
            </a:lvl1pPr>
          </a:lstStyle>
          <a:p>
            <a:endParaRPr lang="en-US"/>
          </a:p>
        </p:txBody>
      </p:sp>
      <p:sp>
        <p:nvSpPr>
          <p:cNvPr id="9" name="Rectangle 6"/>
          <p:cNvSpPr>
            <a:spLocks noGrp="1" noChangeArrowheads="1"/>
          </p:cNvSpPr>
          <p:nvPr>
            <p:ph type="sldNum" sz="quarter" idx="12"/>
          </p:nvPr>
        </p:nvSpPr>
        <p:spPr>
          <a:ln/>
        </p:spPr>
        <p:txBody>
          <a:bodyPr/>
          <a:lstStyle>
            <a:lvl1pPr>
              <a:defRPr/>
            </a:lvl1pPr>
          </a:lstStyle>
          <a:p>
            <a:fld id="{E4039151-CAD5-468A-9D07-A6CA583BEA06}" type="slidenum">
              <a:rPr lang="en-US" smtClean="0"/>
              <a:t>‹#›</a:t>
            </a:fld>
            <a:endParaRPr lang="en-US"/>
          </a:p>
        </p:txBody>
      </p:sp>
    </p:spTree>
    <p:extLst>
      <p:ext uri="{BB962C8B-B14F-4D97-AF65-F5344CB8AC3E}">
        <p14:creationId xmlns:p14="http://schemas.microsoft.com/office/powerpoint/2010/main" val="909179004"/>
      </p:ext>
    </p:extLst>
  </p:cSld>
  <p:clrMapOvr>
    <a:masterClrMapping/>
  </p:clrMapOvr>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0" y="2219592"/>
            <a:ext cx="9144000" cy="341632"/>
          </a:xfrm>
        </p:spPr>
        <p:txBody>
          <a:bodyPr/>
          <a:lstStyle/>
          <a:p>
            <a:r>
              <a:rPr lang="en-US"/>
              <a:t>Click to edit Master title style</a:t>
            </a:r>
            <a:endParaRPr lang="en-US" dirty="0"/>
          </a:p>
        </p:txBody>
      </p:sp>
      <p:sp>
        <p:nvSpPr>
          <p:cNvPr id="3" name="Rectangle 4"/>
          <p:cNvSpPr>
            <a:spLocks noGrp="1" noChangeArrowheads="1"/>
          </p:cNvSpPr>
          <p:nvPr>
            <p:ph type="dt" sz="half" idx="10"/>
          </p:nvPr>
        </p:nvSpPr>
        <p:spPr>
          <a:ln/>
        </p:spPr>
        <p:txBody>
          <a:bodyPr/>
          <a:lstStyle>
            <a:lvl1pPr>
              <a:defRPr/>
            </a:lvl1pPr>
          </a:lstStyle>
          <a:p>
            <a:fld id="{F6AA3A3D-C6FF-4265-9C03-B8488943D893}" type="datetimeFigureOut">
              <a:rPr lang="en-US" smtClean="0"/>
              <a:t>7/8/2018</a:t>
            </a:fld>
            <a:endParaRPr lang="en-US"/>
          </a:p>
        </p:txBody>
      </p:sp>
      <p:sp>
        <p:nvSpPr>
          <p:cNvPr id="4" name="Rectangle 5"/>
          <p:cNvSpPr>
            <a:spLocks noGrp="1" noChangeArrowheads="1"/>
          </p:cNvSpPr>
          <p:nvPr>
            <p:ph type="ftr" sz="quarter" idx="11"/>
          </p:nvPr>
        </p:nvSpPr>
        <p:spPr>
          <a:ln/>
        </p:spPr>
        <p:txBody>
          <a:bodyPr/>
          <a:lstStyle>
            <a:lvl1pPr>
              <a:defRPr/>
            </a:lvl1pPr>
          </a:lstStyle>
          <a:p>
            <a:endParaRPr lang="en-US"/>
          </a:p>
        </p:txBody>
      </p:sp>
      <p:sp>
        <p:nvSpPr>
          <p:cNvPr id="5" name="Rectangle 6"/>
          <p:cNvSpPr>
            <a:spLocks noGrp="1" noChangeArrowheads="1"/>
          </p:cNvSpPr>
          <p:nvPr>
            <p:ph type="sldNum" sz="quarter" idx="12"/>
          </p:nvPr>
        </p:nvSpPr>
        <p:spPr>
          <a:ln/>
        </p:spPr>
        <p:txBody>
          <a:bodyPr/>
          <a:lstStyle>
            <a:lvl1pPr>
              <a:defRPr/>
            </a:lvl1pPr>
          </a:lstStyle>
          <a:p>
            <a:fld id="{E4039151-CAD5-468A-9D07-A6CA583BEA06}" type="slidenum">
              <a:rPr lang="en-US" smtClean="0"/>
              <a:t>‹#›</a:t>
            </a:fld>
            <a:endParaRPr lang="en-US"/>
          </a:p>
        </p:txBody>
      </p:sp>
    </p:spTree>
    <p:extLst>
      <p:ext uri="{BB962C8B-B14F-4D97-AF65-F5344CB8AC3E}">
        <p14:creationId xmlns:p14="http://schemas.microsoft.com/office/powerpoint/2010/main" val="2727542943"/>
      </p:ext>
    </p:extLst>
  </p:cSld>
  <p:clrMapOvr>
    <a:masterClrMapping/>
  </p:clrMapOvr>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fld id="{F6AA3A3D-C6FF-4265-9C03-B8488943D893}" type="datetimeFigureOut">
              <a:rPr lang="en-US" smtClean="0"/>
              <a:t>7/8/2018</a:t>
            </a:fld>
            <a:endParaRPr lang="en-US"/>
          </a:p>
        </p:txBody>
      </p:sp>
      <p:sp>
        <p:nvSpPr>
          <p:cNvPr id="3" name="Rectangle 5"/>
          <p:cNvSpPr>
            <a:spLocks noGrp="1" noChangeArrowheads="1"/>
          </p:cNvSpPr>
          <p:nvPr>
            <p:ph type="ftr" sz="quarter" idx="11"/>
          </p:nvPr>
        </p:nvSpPr>
        <p:spPr>
          <a:ln/>
        </p:spPr>
        <p:txBody>
          <a:bodyPr/>
          <a:lstStyle>
            <a:lvl1pPr>
              <a:defRPr/>
            </a:lvl1pPr>
          </a:lstStyle>
          <a:p>
            <a:endParaRPr lang="en-US"/>
          </a:p>
        </p:txBody>
      </p:sp>
      <p:sp>
        <p:nvSpPr>
          <p:cNvPr id="4" name="Rectangle 6"/>
          <p:cNvSpPr>
            <a:spLocks noGrp="1" noChangeArrowheads="1"/>
          </p:cNvSpPr>
          <p:nvPr>
            <p:ph type="sldNum" sz="quarter" idx="12"/>
          </p:nvPr>
        </p:nvSpPr>
        <p:spPr>
          <a:ln/>
        </p:spPr>
        <p:txBody>
          <a:bodyPr/>
          <a:lstStyle>
            <a:lvl1pPr>
              <a:defRPr/>
            </a:lvl1pPr>
          </a:lstStyle>
          <a:p>
            <a:fld id="{E4039151-CAD5-468A-9D07-A6CA583BEA06}" type="slidenum">
              <a:rPr lang="en-US" smtClean="0"/>
              <a:t>‹#›</a:t>
            </a:fld>
            <a:endParaRPr lang="en-US"/>
          </a:p>
        </p:txBody>
      </p:sp>
    </p:spTree>
    <p:extLst>
      <p:ext uri="{BB962C8B-B14F-4D97-AF65-F5344CB8AC3E}">
        <p14:creationId xmlns:p14="http://schemas.microsoft.com/office/powerpoint/2010/main" val="3825266612"/>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28600" y="1383102"/>
            <a:ext cx="8686800" cy="40011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448883" y="2182024"/>
            <a:ext cx="4040188" cy="354071"/>
          </a:xfrm>
        </p:spPr>
        <p:txBody>
          <a:bodyPr anchor="b"/>
          <a:lstStyle>
            <a:lvl1pPr marL="0" indent="0">
              <a:buNone/>
              <a:defRPr sz="1800" b="1">
                <a:solidFill>
                  <a:schemeClr val="accent1"/>
                </a:solidFill>
              </a:defRPr>
            </a:lvl1pPr>
            <a:lvl2pPr marL="457189" indent="0">
              <a:buNone/>
              <a:defRPr sz="2000" b="1"/>
            </a:lvl2pPr>
            <a:lvl3pPr marL="914378" indent="0">
              <a:buNone/>
              <a:defRPr sz="1800" b="1"/>
            </a:lvl3pPr>
            <a:lvl4pPr marL="1371566" indent="0">
              <a:buNone/>
              <a:defRPr sz="1600" b="1"/>
            </a:lvl4pPr>
            <a:lvl5pPr marL="1828754" indent="0">
              <a:buNone/>
              <a:defRPr sz="1600" b="1"/>
            </a:lvl5pPr>
            <a:lvl6pPr marL="2285943" indent="0">
              <a:buNone/>
              <a:defRPr sz="1600" b="1"/>
            </a:lvl6pPr>
            <a:lvl7pPr marL="2743132" indent="0">
              <a:buNone/>
              <a:defRPr sz="1600" b="1"/>
            </a:lvl7pPr>
            <a:lvl8pPr marL="3200320" indent="0">
              <a:buNone/>
              <a:defRPr sz="1600" b="1"/>
            </a:lvl8pPr>
            <a:lvl9pPr marL="3657509" indent="0">
              <a:buNone/>
              <a:defRPr sz="1600" b="1"/>
            </a:lvl9pPr>
          </a:lstStyle>
          <a:p>
            <a:pPr lvl="0"/>
            <a:r>
              <a:rPr lang="en-US"/>
              <a:t>Edit Master text styles</a:t>
            </a:r>
          </a:p>
        </p:txBody>
      </p:sp>
      <p:sp>
        <p:nvSpPr>
          <p:cNvPr id="4" name="Content Placeholder 3"/>
          <p:cNvSpPr>
            <a:spLocks noGrp="1"/>
          </p:cNvSpPr>
          <p:nvPr>
            <p:ph sz="half" idx="2"/>
          </p:nvPr>
        </p:nvSpPr>
        <p:spPr>
          <a:xfrm>
            <a:off x="448881" y="2621484"/>
            <a:ext cx="4040188" cy="1451679"/>
          </a:xfrm>
        </p:spPr>
        <p:txBody>
          <a:bodyPr/>
          <a:lstStyle>
            <a:lvl1pPr>
              <a:defRPr lang="en-US" sz="1800" b="0" dirty="0" smtClean="0">
                <a:solidFill>
                  <a:schemeClr val="bg2"/>
                </a:solidFill>
                <a:latin typeface="Lucida Sans" pitchFamily="34" charset="0"/>
                <a:ea typeface="+mn-ea"/>
                <a:cs typeface="+mn-cs"/>
              </a:defRPr>
            </a:lvl1pPr>
            <a:lvl2pPr>
              <a:defRPr lang="en-US" sz="1600" dirty="0" smtClean="0">
                <a:solidFill>
                  <a:schemeClr val="bg2"/>
                </a:solidFill>
                <a:latin typeface="Lucida Sans" pitchFamily="34" charset="0"/>
                <a:ea typeface="+mn-ea"/>
                <a:cs typeface="+mn-cs"/>
              </a:defRPr>
            </a:lvl2pPr>
            <a:lvl3pPr>
              <a:defRPr lang="en-US" sz="1600" dirty="0" smtClean="0">
                <a:solidFill>
                  <a:schemeClr val="bg2"/>
                </a:solidFill>
                <a:latin typeface="Lucida Sans" pitchFamily="34" charset="0"/>
                <a:ea typeface="+mn-ea"/>
                <a:cs typeface="+mn-cs"/>
              </a:defRPr>
            </a:lvl3pPr>
            <a:lvl4pPr>
              <a:defRPr lang="en-US" sz="1400" dirty="0" smtClean="0">
                <a:solidFill>
                  <a:schemeClr val="bg2"/>
                </a:solidFill>
                <a:latin typeface="Lucida Sans" pitchFamily="34" charset="0"/>
                <a:ea typeface="+mn-ea"/>
                <a:cs typeface="+mn-cs"/>
              </a:defRPr>
            </a:lvl4pPr>
            <a:lvl5pPr>
              <a:defRPr lang="en-US" sz="1400" dirty="0">
                <a:solidFill>
                  <a:schemeClr val="bg2"/>
                </a:solidFill>
                <a:latin typeface="Lucida Sans" pitchFamily="34" charset="0"/>
                <a:ea typeface="+mn-ea"/>
                <a:cs typeface="+mn-cs"/>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36709" y="2182024"/>
            <a:ext cx="4041775" cy="354071"/>
          </a:xfrm>
        </p:spPr>
        <p:txBody>
          <a:bodyPr anchor="b"/>
          <a:lstStyle>
            <a:lvl1pPr marL="0" indent="0">
              <a:buNone/>
              <a:defRPr sz="1800" b="1">
                <a:solidFill>
                  <a:schemeClr val="accent1"/>
                </a:solidFill>
              </a:defRPr>
            </a:lvl1pPr>
            <a:lvl2pPr marL="457189" indent="0">
              <a:buNone/>
              <a:defRPr sz="2000" b="1"/>
            </a:lvl2pPr>
            <a:lvl3pPr marL="914378" indent="0">
              <a:buNone/>
              <a:defRPr sz="1800" b="1"/>
            </a:lvl3pPr>
            <a:lvl4pPr marL="1371566" indent="0">
              <a:buNone/>
              <a:defRPr sz="1600" b="1"/>
            </a:lvl4pPr>
            <a:lvl5pPr marL="1828754" indent="0">
              <a:buNone/>
              <a:defRPr sz="1600" b="1"/>
            </a:lvl5pPr>
            <a:lvl6pPr marL="2285943" indent="0">
              <a:buNone/>
              <a:defRPr sz="1600" b="1"/>
            </a:lvl6pPr>
            <a:lvl7pPr marL="2743132" indent="0">
              <a:buNone/>
              <a:defRPr sz="1600" b="1"/>
            </a:lvl7pPr>
            <a:lvl8pPr marL="3200320" indent="0">
              <a:buNone/>
              <a:defRPr sz="1600" b="1"/>
            </a:lvl8pPr>
            <a:lvl9pPr marL="3657509" indent="0">
              <a:buNone/>
              <a:defRPr sz="1600" b="1"/>
            </a:lvl9pPr>
          </a:lstStyle>
          <a:p>
            <a:pPr lvl="0"/>
            <a:r>
              <a:rPr lang="en-US"/>
              <a:t>Edit Master text styles</a:t>
            </a:r>
          </a:p>
        </p:txBody>
      </p:sp>
      <p:sp>
        <p:nvSpPr>
          <p:cNvPr id="6" name="Content Placeholder 5"/>
          <p:cNvSpPr>
            <a:spLocks noGrp="1"/>
          </p:cNvSpPr>
          <p:nvPr>
            <p:ph sz="quarter" idx="4"/>
          </p:nvPr>
        </p:nvSpPr>
        <p:spPr>
          <a:xfrm>
            <a:off x="4636708" y="2621484"/>
            <a:ext cx="4041775" cy="1451679"/>
          </a:xfrm>
        </p:spPr>
        <p:txBody>
          <a:bodyPr/>
          <a:lstStyle>
            <a:lvl1pPr>
              <a:defRPr lang="en-US" sz="1800" b="0" dirty="0" smtClean="0">
                <a:solidFill>
                  <a:schemeClr val="bg2"/>
                </a:solidFill>
                <a:latin typeface="Lucida Sans" pitchFamily="34" charset="0"/>
                <a:ea typeface="+mn-ea"/>
                <a:cs typeface="+mn-cs"/>
              </a:defRPr>
            </a:lvl1pPr>
            <a:lvl2pPr>
              <a:defRPr lang="en-US" sz="1600" dirty="0" smtClean="0">
                <a:solidFill>
                  <a:schemeClr val="bg2"/>
                </a:solidFill>
                <a:latin typeface="Lucida Sans" pitchFamily="34" charset="0"/>
                <a:ea typeface="+mn-ea"/>
                <a:cs typeface="+mn-cs"/>
              </a:defRPr>
            </a:lvl2pPr>
            <a:lvl3pPr>
              <a:defRPr lang="en-US" sz="1600" dirty="0" smtClean="0">
                <a:solidFill>
                  <a:schemeClr val="bg2"/>
                </a:solidFill>
                <a:latin typeface="Lucida Sans" pitchFamily="34" charset="0"/>
                <a:ea typeface="+mn-ea"/>
                <a:cs typeface="+mn-cs"/>
              </a:defRPr>
            </a:lvl3pPr>
            <a:lvl4pPr>
              <a:defRPr lang="en-US" sz="1400" dirty="0" smtClean="0">
                <a:solidFill>
                  <a:schemeClr val="bg2"/>
                </a:solidFill>
                <a:latin typeface="Lucida Sans" pitchFamily="34" charset="0"/>
                <a:ea typeface="+mn-ea"/>
                <a:cs typeface="+mn-cs"/>
              </a:defRPr>
            </a:lvl4pPr>
            <a:lvl5pPr>
              <a:defRPr lang="en-US" sz="1400" dirty="0">
                <a:solidFill>
                  <a:schemeClr val="bg2"/>
                </a:solidFill>
                <a:latin typeface="Lucida Sans" pitchFamily="34" charset="0"/>
                <a:ea typeface="+mn-ea"/>
                <a:cs typeface="+mn-cs"/>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4"/>
          <p:cNvSpPr>
            <a:spLocks noGrp="1" noChangeArrowheads="1"/>
          </p:cNvSpPr>
          <p:nvPr>
            <p:ph type="dt" sz="half" idx="10"/>
          </p:nvPr>
        </p:nvSpPr>
        <p:spPr>
          <a:ln/>
        </p:spPr>
        <p:txBody>
          <a:bodyPr/>
          <a:lstStyle>
            <a:lvl1pPr>
              <a:defRPr/>
            </a:lvl1pPr>
          </a:lstStyle>
          <a:p>
            <a:fld id="{F6AA3A3D-C6FF-4265-9C03-B8488943D893}" type="datetimeFigureOut">
              <a:rPr lang="en-US" smtClean="0"/>
              <a:t>7/8/2018</a:t>
            </a:fld>
            <a:endParaRPr lang="en-US"/>
          </a:p>
        </p:txBody>
      </p:sp>
      <p:sp>
        <p:nvSpPr>
          <p:cNvPr id="8" name="Rectangle 5"/>
          <p:cNvSpPr>
            <a:spLocks noGrp="1" noChangeArrowheads="1"/>
          </p:cNvSpPr>
          <p:nvPr>
            <p:ph type="ftr" sz="quarter" idx="11"/>
          </p:nvPr>
        </p:nvSpPr>
        <p:spPr>
          <a:ln/>
        </p:spPr>
        <p:txBody>
          <a:bodyPr/>
          <a:lstStyle>
            <a:lvl1pPr>
              <a:defRPr/>
            </a:lvl1pPr>
          </a:lstStyle>
          <a:p>
            <a:endParaRPr lang="en-US"/>
          </a:p>
        </p:txBody>
      </p:sp>
      <p:sp>
        <p:nvSpPr>
          <p:cNvPr id="9" name="Rectangle 6"/>
          <p:cNvSpPr>
            <a:spLocks noGrp="1" noChangeArrowheads="1"/>
          </p:cNvSpPr>
          <p:nvPr>
            <p:ph type="sldNum" sz="quarter" idx="12"/>
          </p:nvPr>
        </p:nvSpPr>
        <p:spPr>
          <a:ln/>
        </p:spPr>
        <p:txBody>
          <a:bodyPr/>
          <a:lstStyle>
            <a:lvl1pPr>
              <a:defRPr/>
            </a:lvl1pPr>
          </a:lstStyle>
          <a:p>
            <a:fld id="{E4039151-CAD5-468A-9D07-A6CA583BEA06}" type="slidenum">
              <a:rPr lang="en-US" smtClean="0"/>
              <a:t>‹#›</a:t>
            </a:fld>
            <a:endParaRPr lang="en-US"/>
          </a:p>
        </p:txBody>
      </p:sp>
    </p:spTree>
    <p:extLst>
      <p:ext uri="{BB962C8B-B14F-4D97-AF65-F5344CB8AC3E}">
        <p14:creationId xmlns:p14="http://schemas.microsoft.com/office/powerpoint/2010/main" val="1359703647"/>
      </p:ext>
    </p:extLst>
  </p:cSld>
  <p:clrMapOvr>
    <a:masterClrMapping/>
  </p:clrMapOvr>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1508820"/>
            <a:ext cx="3008313" cy="507831"/>
          </a:xfrm>
        </p:spPr>
        <p:txBody>
          <a:bodyPr/>
          <a:lstStyle>
            <a:lvl1pPr algn="l">
              <a:defRPr sz="1500" b="1"/>
            </a:lvl1pPr>
          </a:lstStyle>
          <a:p>
            <a:r>
              <a:rPr lang="en-US"/>
              <a:t>Click to edit Master title style</a:t>
            </a:r>
          </a:p>
        </p:txBody>
      </p:sp>
      <p:sp>
        <p:nvSpPr>
          <p:cNvPr id="3" name="Content Placeholder 2"/>
          <p:cNvSpPr>
            <a:spLocks noGrp="1"/>
          </p:cNvSpPr>
          <p:nvPr>
            <p:ph idx="1"/>
          </p:nvPr>
        </p:nvSpPr>
        <p:spPr>
          <a:xfrm>
            <a:off x="3575051" y="1370319"/>
            <a:ext cx="5111751" cy="1387303"/>
          </a:xfrm>
        </p:spPr>
        <p:txBody>
          <a:bodyPr/>
          <a:lstStyle>
            <a:lvl1pPr marL="123825" indent="-123825">
              <a:buSzPct val="125000"/>
              <a:buFont typeface="Arial" pitchFamily="34" charset="0"/>
              <a:buChar char="•"/>
              <a:defRPr lang="en-US" sz="1800" b="0" dirty="0" smtClean="0">
                <a:solidFill>
                  <a:schemeClr val="bg2"/>
                </a:solidFill>
                <a:latin typeface="Lucida Sans" pitchFamily="34" charset="0"/>
                <a:ea typeface="+mn-ea"/>
                <a:cs typeface="+mn-cs"/>
              </a:defRPr>
            </a:lvl1pPr>
            <a:lvl2pPr marL="342900" indent="-123825" defTabSz="685800">
              <a:buSzPct val="125000"/>
              <a:buFont typeface="Arial" pitchFamily="34" charset="0"/>
              <a:buChar char="•"/>
              <a:defRPr lang="en-US" sz="1650" dirty="0" smtClean="0">
                <a:solidFill>
                  <a:schemeClr val="bg2"/>
                </a:solidFill>
                <a:latin typeface="Lucida Sans" pitchFamily="34" charset="0"/>
                <a:ea typeface="+mn-ea"/>
                <a:cs typeface="+mn-cs"/>
              </a:defRPr>
            </a:lvl2pPr>
            <a:lvl3pPr>
              <a:buSzPct val="125000"/>
              <a:buFont typeface="Arial" pitchFamily="34" charset="0"/>
              <a:buChar char="•"/>
              <a:defRPr lang="en-US" sz="1650" dirty="0" smtClean="0">
                <a:solidFill>
                  <a:schemeClr val="bg2"/>
                </a:solidFill>
                <a:latin typeface="Lucida Sans" pitchFamily="34" charset="0"/>
                <a:ea typeface="+mn-ea"/>
                <a:cs typeface="+mn-cs"/>
              </a:defRPr>
            </a:lvl3pPr>
            <a:lvl4pPr marL="731044" indent="-135731">
              <a:buSzPct val="125000"/>
              <a:buFont typeface="Arial" pitchFamily="34" charset="0"/>
              <a:buChar char="•"/>
              <a:defRPr lang="en-US" sz="1500" dirty="0" smtClean="0">
                <a:solidFill>
                  <a:schemeClr val="bg2"/>
                </a:solidFill>
                <a:latin typeface="Lucida Sans" pitchFamily="34" charset="0"/>
                <a:ea typeface="+mn-ea"/>
                <a:cs typeface="+mn-cs"/>
              </a:defRPr>
            </a:lvl4pPr>
            <a:lvl5pPr>
              <a:buSzPct val="125000"/>
              <a:buFont typeface="Arial" pitchFamily="34" charset="0"/>
              <a:buChar char="•"/>
              <a:defRPr lang="en-US" sz="1500" dirty="0">
                <a:solidFill>
                  <a:schemeClr val="bg2"/>
                </a:solidFill>
                <a:latin typeface="Lucida Sans" pitchFamily="34" charset="0"/>
                <a:ea typeface="+mn-ea"/>
                <a:cs typeface="+mn-cs"/>
              </a:defRPr>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2" y="2532370"/>
            <a:ext cx="3008313" cy="253916"/>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5" name="Rectangle 4"/>
          <p:cNvSpPr>
            <a:spLocks noGrp="1" noChangeArrowheads="1"/>
          </p:cNvSpPr>
          <p:nvPr>
            <p:ph type="dt" sz="half" idx="10"/>
          </p:nvPr>
        </p:nvSpPr>
        <p:spPr>
          <a:ln/>
        </p:spPr>
        <p:txBody>
          <a:bodyPr/>
          <a:lstStyle>
            <a:lvl1pPr>
              <a:defRPr/>
            </a:lvl1pPr>
          </a:lstStyle>
          <a:p>
            <a:fld id="{F6AA3A3D-C6FF-4265-9C03-B8488943D893}" type="datetimeFigureOut">
              <a:rPr lang="en-US" smtClean="0"/>
              <a:t>7/8/2018</a:t>
            </a:fld>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E4039151-CAD5-468A-9D07-A6CA583BEA06}" type="slidenum">
              <a:rPr lang="en-US" smtClean="0"/>
              <a:t>‹#›</a:t>
            </a:fld>
            <a:endParaRPr lang="en-US"/>
          </a:p>
        </p:txBody>
      </p:sp>
    </p:spTree>
    <p:extLst>
      <p:ext uri="{BB962C8B-B14F-4D97-AF65-F5344CB8AC3E}">
        <p14:creationId xmlns:p14="http://schemas.microsoft.com/office/powerpoint/2010/main" val="1914556191"/>
      </p:ext>
    </p:extLst>
  </p:cSld>
  <p:clrMapOvr>
    <a:masterClrMapping/>
  </p:clrMapOvr>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5492257"/>
            <a:ext cx="5486400" cy="300082"/>
          </a:xfrm>
        </p:spPr>
        <p:txBody>
          <a:bodyPr/>
          <a:lstStyle>
            <a:lvl1pPr algn="l">
              <a:defRPr sz="1500" b="1"/>
            </a:lvl1pPr>
          </a:lstStyle>
          <a:p>
            <a:r>
              <a:rPr lang="en-US"/>
              <a:t>Click to edit Master title style</a:t>
            </a:r>
            <a:endParaRPr lang="en-US" dirty="0"/>
          </a:p>
        </p:txBody>
      </p:sp>
      <p:sp>
        <p:nvSpPr>
          <p:cNvPr id="3" name="Picture Placeholder 2"/>
          <p:cNvSpPr>
            <a:spLocks noGrp="1"/>
          </p:cNvSpPr>
          <p:nvPr>
            <p:ph type="pic" idx="1"/>
          </p:nvPr>
        </p:nvSpPr>
        <p:spPr>
          <a:xfrm>
            <a:off x="1792288" y="1193222"/>
            <a:ext cx="5486400" cy="46166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Click icon to add picture</a:t>
            </a:r>
          </a:p>
        </p:txBody>
      </p:sp>
      <p:sp>
        <p:nvSpPr>
          <p:cNvPr id="4" name="Text Placeholder 3"/>
          <p:cNvSpPr>
            <a:spLocks noGrp="1"/>
          </p:cNvSpPr>
          <p:nvPr>
            <p:ph type="body" sz="half" idx="2"/>
          </p:nvPr>
        </p:nvSpPr>
        <p:spPr>
          <a:xfrm>
            <a:off x="1792288" y="5866803"/>
            <a:ext cx="5486400" cy="253916"/>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5" name="Rectangle 4"/>
          <p:cNvSpPr>
            <a:spLocks noGrp="1" noChangeArrowheads="1"/>
          </p:cNvSpPr>
          <p:nvPr>
            <p:ph type="dt" sz="half" idx="10"/>
          </p:nvPr>
        </p:nvSpPr>
        <p:spPr>
          <a:ln/>
        </p:spPr>
        <p:txBody>
          <a:bodyPr/>
          <a:lstStyle>
            <a:lvl1pPr>
              <a:defRPr/>
            </a:lvl1pPr>
          </a:lstStyle>
          <a:p>
            <a:fld id="{F6AA3A3D-C6FF-4265-9C03-B8488943D893}" type="datetimeFigureOut">
              <a:rPr lang="en-US" smtClean="0"/>
              <a:t>7/8/2018</a:t>
            </a:fld>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E4039151-CAD5-468A-9D07-A6CA583BEA06}" type="slidenum">
              <a:rPr lang="en-US" smtClean="0"/>
              <a:t>‹#›</a:t>
            </a:fld>
            <a:endParaRPr lang="en-US"/>
          </a:p>
        </p:txBody>
      </p:sp>
    </p:spTree>
    <p:extLst>
      <p:ext uri="{BB962C8B-B14F-4D97-AF65-F5344CB8AC3E}">
        <p14:creationId xmlns:p14="http://schemas.microsoft.com/office/powerpoint/2010/main" val="3326901318"/>
      </p:ext>
    </p:extLst>
  </p:cSld>
  <p:clrMapOvr>
    <a:masterClrMapping/>
  </p:clrMapOvr>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9"/>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2"/>
            <a:ext cx="91440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 name="Straight Connector 4"/>
          <p:cNvCxnSpPr/>
          <p:nvPr/>
        </p:nvCxnSpPr>
        <p:spPr>
          <a:xfrm>
            <a:off x="0" y="833438"/>
            <a:ext cx="9144000"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076" name="Rectangle 4"/>
          <p:cNvSpPr>
            <a:spLocks noGrp="1" noChangeArrowheads="1"/>
          </p:cNvSpPr>
          <p:nvPr>
            <p:ph type="ctrTitle"/>
          </p:nvPr>
        </p:nvSpPr>
        <p:spPr bwMode="invGray">
          <a:xfrm>
            <a:off x="1" y="2475532"/>
            <a:ext cx="9143996" cy="341632"/>
          </a:xfrm>
        </p:spPr>
        <p:txBody>
          <a:bodyPr anchorCtr="0"/>
          <a:lstStyle>
            <a:lvl1pPr algn="ctr">
              <a:defRPr sz="1800">
                <a:solidFill>
                  <a:schemeClr val="bg2"/>
                </a:solidFill>
                <a:effectLst/>
              </a:defRPr>
            </a:lvl1pPr>
          </a:lstStyle>
          <a:p>
            <a:r>
              <a:rPr lang="en-US"/>
              <a:t>Click to edit Master title style</a:t>
            </a:r>
            <a:endParaRPr lang="en-US" dirty="0"/>
          </a:p>
        </p:txBody>
      </p:sp>
      <p:sp>
        <p:nvSpPr>
          <p:cNvPr id="3077" name="Rectangle 5"/>
          <p:cNvSpPr>
            <a:spLocks noGrp="1" noChangeArrowheads="1"/>
          </p:cNvSpPr>
          <p:nvPr>
            <p:ph type="subTitle" idx="1"/>
          </p:nvPr>
        </p:nvSpPr>
        <p:spPr bwMode="invGray">
          <a:xfrm>
            <a:off x="1" y="3025245"/>
            <a:ext cx="9143997" cy="346249"/>
          </a:xfrm>
        </p:spPr>
        <p:txBody>
          <a:bodyPr rIns="0" anchorCtr="0"/>
          <a:lstStyle>
            <a:lvl1pPr marL="0" indent="0" algn="ctr">
              <a:buFont typeface="Arial" pitchFamily="34" charset="0"/>
              <a:buNone/>
              <a:defRPr sz="1650" b="0">
                <a:solidFill>
                  <a:schemeClr val="accent1"/>
                </a:solidFill>
                <a:effectLst/>
                <a:latin typeface="Lucida Sans" pitchFamily="34" charset="0"/>
              </a:defRPr>
            </a:lvl1pPr>
          </a:lstStyle>
          <a:p>
            <a:r>
              <a:rPr lang="en-US"/>
              <a:t>Click to edit Master subtitle style</a:t>
            </a:r>
            <a:endParaRPr lang="en-US" dirty="0"/>
          </a:p>
        </p:txBody>
      </p:sp>
      <p:sp>
        <p:nvSpPr>
          <p:cNvPr id="6" name="Date Placeholder 5"/>
          <p:cNvSpPr>
            <a:spLocks noGrp="1" noChangeArrowheads="1"/>
          </p:cNvSpPr>
          <p:nvPr>
            <p:ph type="dt" sz="half" idx="10"/>
          </p:nvPr>
        </p:nvSpPr>
        <p:spPr>
          <a:xfrm>
            <a:off x="484189" y="6381750"/>
            <a:ext cx="1550987" cy="476250"/>
          </a:xfrm>
        </p:spPr>
        <p:txBody>
          <a:bodyPr/>
          <a:lstStyle>
            <a:lvl1pPr>
              <a:defRPr sz="750"/>
            </a:lvl1pPr>
          </a:lstStyle>
          <a:p>
            <a:fld id="{F6AA3A3D-C6FF-4265-9C03-B8488943D893}" type="datetimeFigureOut">
              <a:rPr lang="en-US" smtClean="0"/>
              <a:t>7/8/2018</a:t>
            </a:fld>
            <a:endParaRPr lang="en-US"/>
          </a:p>
        </p:txBody>
      </p:sp>
      <p:sp>
        <p:nvSpPr>
          <p:cNvPr id="7" name="Footer Placeholder 6"/>
          <p:cNvSpPr>
            <a:spLocks noGrp="1" noChangeArrowheads="1"/>
          </p:cNvSpPr>
          <p:nvPr>
            <p:ph type="ftr" sz="quarter" idx="11"/>
          </p:nvPr>
        </p:nvSpPr>
        <p:spPr>
          <a:xfrm>
            <a:off x="2066926" y="6381750"/>
            <a:ext cx="6100763" cy="476250"/>
          </a:xfrm>
        </p:spPr>
        <p:txBody>
          <a:bodyPr anchorCtr="1"/>
          <a:lstStyle>
            <a:lvl1pPr>
              <a:defRPr sz="750"/>
            </a:lvl1pPr>
          </a:lstStyle>
          <a:p>
            <a:endParaRPr lang="en-US"/>
          </a:p>
        </p:txBody>
      </p:sp>
      <p:sp>
        <p:nvSpPr>
          <p:cNvPr id="8" name="Slide Number Placeholder 7"/>
          <p:cNvSpPr>
            <a:spLocks noGrp="1" noChangeArrowheads="1"/>
          </p:cNvSpPr>
          <p:nvPr>
            <p:ph type="sldNum" sz="quarter" idx="12"/>
          </p:nvPr>
        </p:nvSpPr>
        <p:spPr>
          <a:xfrm>
            <a:off x="8169276" y="6381750"/>
            <a:ext cx="974725" cy="476250"/>
          </a:xfrm>
        </p:spPr>
        <p:txBody>
          <a:bodyPr/>
          <a:lstStyle>
            <a:lvl1pPr>
              <a:defRPr/>
            </a:lvl1pPr>
          </a:lstStyle>
          <a:p>
            <a:fld id="{E4039151-CAD5-468A-9D07-A6CA583BEA06}" type="slidenum">
              <a:rPr lang="en-US" smtClean="0"/>
              <a:t>‹#›</a:t>
            </a:fld>
            <a:endParaRPr lang="en-US"/>
          </a:p>
        </p:txBody>
      </p:sp>
    </p:spTree>
    <p:extLst>
      <p:ext uri="{BB962C8B-B14F-4D97-AF65-F5344CB8AC3E}">
        <p14:creationId xmlns:p14="http://schemas.microsoft.com/office/powerpoint/2010/main" val="3202869440"/>
      </p:ext>
    </p:extLst>
  </p:cSld>
  <p:clrMapOvr>
    <a:masterClrMapping/>
  </p:clrMapOvr>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1596643"/>
            <a:ext cx="9144000" cy="341632"/>
          </a:xfrm>
        </p:spPr>
        <p:txBody>
          <a:bodyPr/>
          <a:lstStyle>
            <a:lvl1pPr>
              <a:defRPr sz="1800">
                <a:latin typeface="Lucida Sans" pitchFamily="34" charset="0"/>
              </a:defRPr>
            </a:lvl1pPr>
          </a:lstStyle>
          <a:p>
            <a:r>
              <a:rPr lang="en-US"/>
              <a:t>Click to edit Master title style</a:t>
            </a:r>
            <a:endParaRPr lang="en-US" dirty="0"/>
          </a:p>
        </p:txBody>
      </p:sp>
      <p:sp>
        <p:nvSpPr>
          <p:cNvPr id="3" name="Content Placeholder 2"/>
          <p:cNvSpPr>
            <a:spLocks noGrp="1"/>
          </p:cNvSpPr>
          <p:nvPr>
            <p:ph idx="1"/>
          </p:nvPr>
        </p:nvSpPr>
        <p:spPr>
          <a:xfrm>
            <a:off x="746082" y="2287150"/>
            <a:ext cx="7651836" cy="1267655"/>
          </a:xfrm>
        </p:spPr>
        <p:txBody>
          <a:bodyPr lIns="457200" rIns="457200"/>
          <a:lstStyle>
            <a:lvl1pPr marL="258366" indent="-134541">
              <a:spcBef>
                <a:spcPts val="900"/>
              </a:spcBef>
              <a:buSzPct val="100000"/>
              <a:buFont typeface="Arial" pitchFamily="34" charset="0"/>
              <a:buChar char="•"/>
              <a:defRPr sz="1650" b="0"/>
            </a:lvl1pPr>
            <a:lvl2pPr marL="382191" indent="-123825">
              <a:spcBef>
                <a:spcPts val="300"/>
              </a:spcBef>
              <a:buSzPct val="75000"/>
              <a:buFont typeface="Lucida Sans" panose="020B0602030504020204" pitchFamily="34" charset="0"/>
              <a:buChar char="–"/>
              <a:defRPr sz="1500"/>
            </a:lvl2pPr>
            <a:lvl3pPr marL="596503" indent="-164592">
              <a:spcBef>
                <a:spcPts val="300"/>
              </a:spcBef>
              <a:buSzPct val="100000"/>
              <a:buFont typeface="Arial" panose="020B0604020202020204" pitchFamily="34" charset="0"/>
              <a:buChar char="•"/>
              <a:defRPr sz="1350"/>
            </a:lvl3pPr>
            <a:lvl4pPr marL="685800" indent="-123825">
              <a:spcBef>
                <a:spcPts val="300"/>
              </a:spcBef>
              <a:buSzPct val="100000"/>
              <a:buFont typeface="Lucida Sans" panose="020B0602030504020204" pitchFamily="34" charset="0"/>
              <a:buChar char="–"/>
              <a:defRPr sz="1200"/>
            </a:lvl4pPr>
            <a:lvl5pPr marL="809625" indent="-123825">
              <a:spcBef>
                <a:spcPts val="300"/>
              </a:spcBef>
              <a:buSzPct val="100000"/>
              <a:buFont typeface="Arial" pitchFamily="34" charset="0"/>
              <a:buChar cha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4"/>
          <p:cNvSpPr>
            <a:spLocks noGrp="1" noChangeArrowheads="1"/>
          </p:cNvSpPr>
          <p:nvPr>
            <p:ph type="dt" sz="half" idx="10"/>
          </p:nvPr>
        </p:nvSpPr>
        <p:spPr>
          <a:ln/>
        </p:spPr>
        <p:txBody>
          <a:bodyPr/>
          <a:lstStyle>
            <a:lvl1pPr>
              <a:defRPr/>
            </a:lvl1pPr>
          </a:lstStyle>
          <a:p>
            <a:fld id="{F6AA3A3D-C6FF-4265-9C03-B8488943D893}" type="datetimeFigureOut">
              <a:rPr lang="en-US" smtClean="0"/>
              <a:t>7/8/2018</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E4039151-CAD5-468A-9D07-A6CA583BEA06}" type="slidenum">
              <a:rPr lang="en-US" smtClean="0"/>
              <a:t>‹#›</a:t>
            </a:fld>
            <a:endParaRPr lang="en-US"/>
          </a:p>
        </p:txBody>
      </p:sp>
    </p:spTree>
    <p:extLst>
      <p:ext uri="{BB962C8B-B14F-4D97-AF65-F5344CB8AC3E}">
        <p14:creationId xmlns:p14="http://schemas.microsoft.com/office/powerpoint/2010/main" val="3157105969"/>
      </p:ext>
    </p:extLst>
  </p:cSld>
  <p:clrMapOvr>
    <a:masterClrMapping/>
  </p:clrMapOvr>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7" name="Rectangle 4"/>
          <p:cNvSpPr>
            <a:spLocks noGrp="1" noChangeArrowheads="1"/>
          </p:cNvSpPr>
          <p:nvPr>
            <p:ph type="ctrTitle"/>
          </p:nvPr>
        </p:nvSpPr>
        <p:spPr>
          <a:xfrm>
            <a:off x="245889" y="1090841"/>
            <a:ext cx="8652222" cy="369332"/>
          </a:xfrm>
        </p:spPr>
        <p:txBody>
          <a:bodyPr/>
          <a:lstStyle>
            <a:lvl1pPr algn="ctr">
              <a:lnSpc>
                <a:spcPct val="100000"/>
              </a:lnSpc>
              <a:defRPr sz="1800">
                <a:solidFill>
                  <a:schemeClr val="bg2"/>
                </a:solidFill>
                <a:effectLst/>
              </a:defRPr>
            </a:lvl1pPr>
          </a:lstStyle>
          <a:p>
            <a:r>
              <a:rPr lang="en-US"/>
              <a:t>Click to edit Master title style</a:t>
            </a:r>
            <a:endParaRPr lang="en-US" dirty="0"/>
          </a:p>
        </p:txBody>
      </p:sp>
      <p:sp>
        <p:nvSpPr>
          <p:cNvPr id="8" name="Rectangle 5"/>
          <p:cNvSpPr>
            <a:spLocks noGrp="1" noChangeArrowheads="1"/>
          </p:cNvSpPr>
          <p:nvPr>
            <p:ph type="subTitle" idx="1"/>
          </p:nvPr>
        </p:nvSpPr>
        <p:spPr>
          <a:xfrm>
            <a:off x="245889" y="1496681"/>
            <a:ext cx="8652222" cy="346249"/>
          </a:xfrm>
        </p:spPr>
        <p:txBody>
          <a:bodyPr rIns="0"/>
          <a:lstStyle>
            <a:lvl1pPr marL="0" indent="0" algn="ctr">
              <a:buFontTx/>
              <a:buNone/>
              <a:defRPr sz="1650" b="0">
                <a:solidFill>
                  <a:schemeClr val="accent1"/>
                </a:solidFill>
                <a:effectLst/>
                <a:latin typeface="Lucida Sans" pitchFamily="34" charset="0"/>
              </a:defRPr>
            </a:lvl1pPr>
          </a:lstStyle>
          <a:p>
            <a:r>
              <a:rPr lang="en-US"/>
              <a:t>Click to edit Master subtitle style</a:t>
            </a:r>
            <a:endParaRPr lang="en-US" dirty="0"/>
          </a:p>
        </p:txBody>
      </p:sp>
      <p:sp>
        <p:nvSpPr>
          <p:cNvPr id="4" name="Rectangle 4"/>
          <p:cNvSpPr>
            <a:spLocks noGrp="1" noChangeArrowheads="1"/>
          </p:cNvSpPr>
          <p:nvPr>
            <p:ph type="dt" sz="half" idx="10"/>
          </p:nvPr>
        </p:nvSpPr>
        <p:spPr>
          <a:ln/>
        </p:spPr>
        <p:txBody>
          <a:bodyPr/>
          <a:lstStyle>
            <a:lvl1pPr>
              <a:defRPr/>
            </a:lvl1pPr>
          </a:lstStyle>
          <a:p>
            <a:fld id="{F6AA3A3D-C6FF-4265-9C03-B8488943D893}" type="datetimeFigureOut">
              <a:rPr lang="en-US" smtClean="0"/>
              <a:t>7/8/2018</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E4039151-CAD5-468A-9D07-A6CA583BEA06}" type="slidenum">
              <a:rPr lang="en-US" smtClean="0"/>
              <a:t>‹#›</a:t>
            </a:fld>
            <a:endParaRPr lang="en-US"/>
          </a:p>
        </p:txBody>
      </p:sp>
    </p:spTree>
    <p:extLst>
      <p:ext uri="{BB962C8B-B14F-4D97-AF65-F5344CB8AC3E}">
        <p14:creationId xmlns:p14="http://schemas.microsoft.com/office/powerpoint/2010/main" val="865964348"/>
      </p:ext>
    </p:extLst>
  </p:cSld>
  <p:clrMapOvr>
    <a:masterClrMapping/>
  </p:clrMapOvr>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 y="1666889"/>
            <a:ext cx="9144001" cy="3416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02948" y="2275789"/>
            <a:ext cx="4002321" cy="1364476"/>
          </a:xfrm>
        </p:spPr>
        <p:txBody>
          <a:bodyPr anchorCtr="0"/>
          <a:lstStyle>
            <a:lvl1pPr>
              <a:lnSpc>
                <a:spcPct val="100000"/>
              </a:lnSpc>
              <a:spcBef>
                <a:spcPts val="0"/>
              </a:spcBef>
              <a:spcAft>
                <a:spcPts val="450"/>
              </a:spcAft>
              <a:buSzPct val="125000"/>
              <a:buFont typeface="Arial" pitchFamily="34" charset="0"/>
              <a:buChar char="•"/>
              <a:defRPr lang="en-US" sz="1500" b="0" dirty="0" smtClean="0">
                <a:solidFill>
                  <a:schemeClr val="bg2"/>
                </a:solidFill>
                <a:latin typeface="Lucida Sans" pitchFamily="34" charset="0"/>
                <a:ea typeface="+mn-ea"/>
                <a:cs typeface="+mn-cs"/>
              </a:defRPr>
            </a:lvl1pPr>
            <a:lvl2pPr>
              <a:lnSpc>
                <a:spcPct val="100000"/>
              </a:lnSpc>
              <a:spcBef>
                <a:spcPts val="0"/>
              </a:spcBef>
              <a:spcAft>
                <a:spcPts val="450"/>
              </a:spcAft>
              <a:buSzPct val="125000"/>
              <a:buFont typeface="Arial" pitchFamily="34" charset="0"/>
              <a:buChar char="•"/>
              <a:defRPr lang="en-US" sz="1350" dirty="0" smtClean="0">
                <a:solidFill>
                  <a:schemeClr val="bg2"/>
                </a:solidFill>
                <a:latin typeface="Lucida Sans" pitchFamily="34" charset="0"/>
                <a:ea typeface="+mn-ea"/>
                <a:cs typeface="+mn-cs"/>
              </a:defRPr>
            </a:lvl2pPr>
            <a:lvl3pPr>
              <a:lnSpc>
                <a:spcPct val="100000"/>
              </a:lnSpc>
              <a:spcBef>
                <a:spcPts val="0"/>
              </a:spcBef>
              <a:spcAft>
                <a:spcPts val="450"/>
              </a:spcAft>
              <a:buSzPct val="125000"/>
              <a:buFont typeface="Arial" pitchFamily="34" charset="0"/>
              <a:buChar char="•"/>
              <a:defRPr lang="en-US" sz="1350" dirty="0" smtClean="0">
                <a:solidFill>
                  <a:schemeClr val="bg2"/>
                </a:solidFill>
                <a:latin typeface="Lucida Sans" pitchFamily="34" charset="0"/>
                <a:ea typeface="+mn-ea"/>
                <a:cs typeface="+mn-cs"/>
              </a:defRPr>
            </a:lvl3pPr>
            <a:lvl4pPr>
              <a:lnSpc>
                <a:spcPct val="100000"/>
              </a:lnSpc>
              <a:spcBef>
                <a:spcPts val="0"/>
              </a:spcBef>
              <a:spcAft>
                <a:spcPts val="450"/>
              </a:spcAft>
              <a:buSzPct val="125000"/>
              <a:buFont typeface="Arial" pitchFamily="34" charset="0"/>
              <a:buChar char="•"/>
              <a:defRPr lang="en-US" sz="1200" dirty="0" smtClean="0">
                <a:solidFill>
                  <a:schemeClr val="bg2"/>
                </a:solidFill>
                <a:latin typeface="Lucida Sans" pitchFamily="34" charset="0"/>
                <a:ea typeface="+mn-ea"/>
                <a:cs typeface="+mn-cs"/>
              </a:defRPr>
            </a:lvl4pPr>
            <a:lvl5pPr>
              <a:lnSpc>
                <a:spcPct val="100000"/>
              </a:lnSpc>
              <a:spcBef>
                <a:spcPts val="0"/>
              </a:spcBef>
              <a:spcAft>
                <a:spcPts val="450"/>
              </a:spcAft>
              <a:buSzPct val="125000"/>
              <a:buFont typeface="Arial" pitchFamily="34" charset="0"/>
              <a:buChar char="•"/>
              <a:defRPr lang="en-US" sz="1200" dirty="0">
                <a:solidFill>
                  <a:schemeClr val="bg2"/>
                </a:solidFill>
                <a:latin typeface="Lucida Sans" pitchFamily="34" charset="0"/>
                <a:ea typeface="+mn-ea"/>
                <a:cs typeface="+mn-cs"/>
              </a:defRPr>
            </a:lvl5pPr>
            <a:lvl6pPr>
              <a:defRPr sz="1350"/>
            </a:lvl6pPr>
            <a:lvl7pPr>
              <a:defRPr sz="1350"/>
            </a:lvl7pPr>
            <a:lvl8pPr>
              <a:defRPr sz="1350"/>
            </a:lvl8pPr>
            <a:lvl9pPr>
              <a:defRPr sz="135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57667" y="2275789"/>
            <a:ext cx="3969948" cy="1364476"/>
          </a:xfrm>
        </p:spPr>
        <p:txBody>
          <a:bodyPr anchorCtr="0"/>
          <a:lstStyle>
            <a:lvl1pPr>
              <a:lnSpc>
                <a:spcPct val="100000"/>
              </a:lnSpc>
              <a:spcBef>
                <a:spcPts val="0"/>
              </a:spcBef>
              <a:spcAft>
                <a:spcPts val="450"/>
              </a:spcAft>
              <a:buSzPct val="125000"/>
              <a:buFont typeface="Arial" pitchFamily="34" charset="0"/>
              <a:buChar char="•"/>
              <a:defRPr lang="en-US" sz="1500" b="0" dirty="0" smtClean="0">
                <a:solidFill>
                  <a:schemeClr val="bg2"/>
                </a:solidFill>
                <a:latin typeface="Lucida Sans" pitchFamily="34" charset="0"/>
                <a:ea typeface="+mn-ea"/>
                <a:cs typeface="+mn-cs"/>
              </a:defRPr>
            </a:lvl1pPr>
            <a:lvl2pPr>
              <a:lnSpc>
                <a:spcPct val="100000"/>
              </a:lnSpc>
              <a:spcBef>
                <a:spcPts val="0"/>
              </a:spcBef>
              <a:spcAft>
                <a:spcPts val="450"/>
              </a:spcAft>
              <a:buSzPct val="125000"/>
              <a:buFont typeface="Arial" pitchFamily="34" charset="0"/>
              <a:buChar char="•"/>
              <a:defRPr lang="en-US" sz="1350" dirty="0" smtClean="0">
                <a:solidFill>
                  <a:schemeClr val="bg2"/>
                </a:solidFill>
                <a:latin typeface="Lucida Sans" pitchFamily="34" charset="0"/>
                <a:ea typeface="+mn-ea"/>
                <a:cs typeface="+mn-cs"/>
              </a:defRPr>
            </a:lvl2pPr>
            <a:lvl3pPr>
              <a:lnSpc>
                <a:spcPct val="100000"/>
              </a:lnSpc>
              <a:spcBef>
                <a:spcPts val="0"/>
              </a:spcBef>
              <a:spcAft>
                <a:spcPts val="450"/>
              </a:spcAft>
              <a:buSzPct val="125000"/>
              <a:buFont typeface="Arial" pitchFamily="34" charset="0"/>
              <a:buChar char="•"/>
              <a:defRPr lang="en-US" sz="1350" dirty="0" smtClean="0">
                <a:solidFill>
                  <a:schemeClr val="bg2"/>
                </a:solidFill>
                <a:latin typeface="Lucida Sans" pitchFamily="34" charset="0"/>
                <a:ea typeface="+mn-ea"/>
                <a:cs typeface="+mn-cs"/>
              </a:defRPr>
            </a:lvl3pPr>
            <a:lvl4pPr>
              <a:lnSpc>
                <a:spcPct val="100000"/>
              </a:lnSpc>
              <a:spcBef>
                <a:spcPts val="0"/>
              </a:spcBef>
              <a:spcAft>
                <a:spcPts val="450"/>
              </a:spcAft>
              <a:buSzPct val="125000"/>
              <a:buFont typeface="Arial" pitchFamily="34" charset="0"/>
              <a:buChar char="•"/>
              <a:defRPr lang="en-US" sz="1200" dirty="0" smtClean="0">
                <a:solidFill>
                  <a:schemeClr val="bg2"/>
                </a:solidFill>
                <a:latin typeface="Lucida Sans" pitchFamily="34" charset="0"/>
                <a:ea typeface="+mn-ea"/>
                <a:cs typeface="+mn-cs"/>
              </a:defRPr>
            </a:lvl4pPr>
            <a:lvl5pPr>
              <a:lnSpc>
                <a:spcPct val="100000"/>
              </a:lnSpc>
              <a:spcBef>
                <a:spcPts val="0"/>
              </a:spcBef>
              <a:spcAft>
                <a:spcPts val="450"/>
              </a:spcAft>
              <a:buSzPct val="125000"/>
              <a:buFont typeface="Arial" pitchFamily="34" charset="0"/>
              <a:buChar char="•"/>
              <a:defRPr lang="en-US" sz="1200" dirty="0">
                <a:solidFill>
                  <a:schemeClr val="bg2"/>
                </a:solidFill>
                <a:latin typeface="Lucida Sans" pitchFamily="34" charset="0"/>
                <a:ea typeface="+mn-ea"/>
                <a:cs typeface="+mn-cs"/>
              </a:defRPr>
            </a:lvl5pPr>
            <a:lvl6pPr>
              <a:defRPr sz="1350"/>
            </a:lvl6pPr>
            <a:lvl7pPr>
              <a:defRPr sz="1350"/>
            </a:lvl7pPr>
            <a:lvl8pPr>
              <a:defRPr sz="1350"/>
            </a:lvl8pPr>
            <a:lvl9pPr>
              <a:defRPr sz="135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Rectangle 4"/>
          <p:cNvSpPr>
            <a:spLocks noGrp="1" noChangeArrowheads="1"/>
          </p:cNvSpPr>
          <p:nvPr>
            <p:ph type="dt" sz="half" idx="10"/>
          </p:nvPr>
        </p:nvSpPr>
        <p:spPr>
          <a:ln/>
        </p:spPr>
        <p:txBody>
          <a:bodyPr/>
          <a:lstStyle>
            <a:lvl1pPr>
              <a:defRPr/>
            </a:lvl1pPr>
          </a:lstStyle>
          <a:p>
            <a:fld id="{F6AA3A3D-C6FF-4265-9C03-B8488943D893}" type="datetimeFigureOut">
              <a:rPr lang="en-US" smtClean="0"/>
              <a:t>7/8/2018</a:t>
            </a:fld>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E4039151-CAD5-468A-9D07-A6CA583BEA06}" type="slidenum">
              <a:rPr lang="en-US" smtClean="0"/>
              <a:t>‹#›</a:t>
            </a:fld>
            <a:endParaRPr lang="en-US"/>
          </a:p>
        </p:txBody>
      </p:sp>
    </p:spTree>
    <p:extLst>
      <p:ext uri="{BB962C8B-B14F-4D97-AF65-F5344CB8AC3E}">
        <p14:creationId xmlns:p14="http://schemas.microsoft.com/office/powerpoint/2010/main" val="18884845"/>
      </p:ext>
    </p:extLst>
  </p:cSld>
  <p:clrMapOvr>
    <a:masterClrMapping/>
  </p:clrMapOvr>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0" y="1441581"/>
            <a:ext cx="9144000" cy="341632"/>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473045" y="2236013"/>
            <a:ext cx="4040188" cy="300082"/>
          </a:xfrm>
        </p:spPr>
        <p:txBody>
          <a:bodyPr anchor="b"/>
          <a:lstStyle>
            <a:lvl1pPr marL="0" indent="0">
              <a:buNone/>
              <a:defRPr sz="1350" b="1">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473045" y="2621484"/>
            <a:ext cx="4040188" cy="1027204"/>
          </a:xfrm>
        </p:spPr>
        <p:txBody>
          <a:bodyPr/>
          <a:lstStyle>
            <a:lvl1pPr>
              <a:defRPr lang="en-US" sz="1350" b="0" dirty="0" smtClean="0">
                <a:solidFill>
                  <a:schemeClr val="bg2"/>
                </a:solidFill>
                <a:latin typeface="Lucida Sans" pitchFamily="34" charset="0"/>
                <a:ea typeface="+mn-ea"/>
                <a:cs typeface="+mn-cs"/>
              </a:defRPr>
            </a:lvl1pPr>
            <a:lvl2pPr>
              <a:defRPr lang="en-US" sz="1200" dirty="0" smtClean="0">
                <a:solidFill>
                  <a:schemeClr val="bg2"/>
                </a:solidFill>
                <a:latin typeface="Lucida Sans" pitchFamily="34" charset="0"/>
                <a:ea typeface="+mn-ea"/>
                <a:cs typeface="+mn-cs"/>
              </a:defRPr>
            </a:lvl2pPr>
            <a:lvl3pPr>
              <a:defRPr lang="en-US" sz="1200" dirty="0" smtClean="0">
                <a:solidFill>
                  <a:schemeClr val="bg2"/>
                </a:solidFill>
                <a:latin typeface="Lucida Sans" pitchFamily="34" charset="0"/>
                <a:ea typeface="+mn-ea"/>
                <a:cs typeface="+mn-cs"/>
              </a:defRPr>
            </a:lvl3pPr>
            <a:lvl4pPr>
              <a:defRPr lang="en-US" sz="1050" dirty="0" smtClean="0">
                <a:solidFill>
                  <a:schemeClr val="bg2"/>
                </a:solidFill>
                <a:latin typeface="Lucida Sans" pitchFamily="34" charset="0"/>
                <a:ea typeface="+mn-ea"/>
                <a:cs typeface="+mn-cs"/>
              </a:defRPr>
            </a:lvl4pPr>
            <a:lvl5pPr>
              <a:defRPr lang="en-US" sz="1050" dirty="0">
                <a:solidFill>
                  <a:schemeClr val="bg2"/>
                </a:solidFill>
                <a:latin typeface="Lucida Sans" pitchFamily="34" charset="0"/>
                <a:ea typeface="+mn-ea"/>
                <a:cs typeface="+mn-cs"/>
              </a:defRPr>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0871" y="2236013"/>
            <a:ext cx="4041775" cy="300082"/>
          </a:xfrm>
        </p:spPr>
        <p:txBody>
          <a:bodyPr anchor="b"/>
          <a:lstStyle>
            <a:lvl1pPr marL="0" indent="0">
              <a:buNone/>
              <a:defRPr sz="1350" b="1">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60870" y="2621484"/>
            <a:ext cx="4041775" cy="1027204"/>
          </a:xfrm>
        </p:spPr>
        <p:txBody>
          <a:bodyPr/>
          <a:lstStyle>
            <a:lvl1pPr>
              <a:defRPr lang="en-US" sz="1350" b="0" dirty="0" smtClean="0">
                <a:solidFill>
                  <a:schemeClr val="bg2"/>
                </a:solidFill>
                <a:latin typeface="Lucida Sans" pitchFamily="34" charset="0"/>
                <a:ea typeface="+mn-ea"/>
                <a:cs typeface="+mn-cs"/>
              </a:defRPr>
            </a:lvl1pPr>
            <a:lvl2pPr>
              <a:defRPr lang="en-US" sz="1200" dirty="0" smtClean="0">
                <a:solidFill>
                  <a:schemeClr val="bg2"/>
                </a:solidFill>
                <a:latin typeface="Lucida Sans" pitchFamily="34" charset="0"/>
                <a:ea typeface="+mn-ea"/>
                <a:cs typeface="+mn-cs"/>
              </a:defRPr>
            </a:lvl2pPr>
            <a:lvl3pPr>
              <a:defRPr lang="en-US" sz="1200" dirty="0" smtClean="0">
                <a:solidFill>
                  <a:schemeClr val="bg2"/>
                </a:solidFill>
                <a:latin typeface="Lucida Sans" pitchFamily="34" charset="0"/>
                <a:ea typeface="+mn-ea"/>
                <a:cs typeface="+mn-cs"/>
              </a:defRPr>
            </a:lvl3pPr>
            <a:lvl4pPr>
              <a:defRPr lang="en-US" sz="1050" dirty="0" smtClean="0">
                <a:solidFill>
                  <a:schemeClr val="bg2"/>
                </a:solidFill>
                <a:latin typeface="Lucida Sans" pitchFamily="34" charset="0"/>
                <a:ea typeface="+mn-ea"/>
                <a:cs typeface="+mn-cs"/>
              </a:defRPr>
            </a:lvl4pPr>
            <a:lvl5pPr>
              <a:defRPr lang="en-US" sz="1050" dirty="0">
                <a:solidFill>
                  <a:schemeClr val="bg2"/>
                </a:solidFill>
                <a:latin typeface="Lucida Sans" pitchFamily="34" charset="0"/>
                <a:ea typeface="+mn-ea"/>
                <a:cs typeface="+mn-cs"/>
              </a:defRPr>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4"/>
          <p:cNvSpPr>
            <a:spLocks noGrp="1" noChangeArrowheads="1"/>
          </p:cNvSpPr>
          <p:nvPr>
            <p:ph type="dt" sz="half" idx="10"/>
          </p:nvPr>
        </p:nvSpPr>
        <p:spPr>
          <a:ln/>
        </p:spPr>
        <p:txBody>
          <a:bodyPr/>
          <a:lstStyle>
            <a:lvl1pPr>
              <a:defRPr/>
            </a:lvl1pPr>
          </a:lstStyle>
          <a:p>
            <a:fld id="{F6AA3A3D-C6FF-4265-9C03-B8488943D893}" type="datetimeFigureOut">
              <a:rPr lang="en-US" smtClean="0"/>
              <a:t>7/8/2018</a:t>
            </a:fld>
            <a:endParaRPr lang="en-US"/>
          </a:p>
        </p:txBody>
      </p:sp>
      <p:sp>
        <p:nvSpPr>
          <p:cNvPr id="8" name="Rectangle 5"/>
          <p:cNvSpPr>
            <a:spLocks noGrp="1" noChangeArrowheads="1"/>
          </p:cNvSpPr>
          <p:nvPr>
            <p:ph type="ftr" sz="quarter" idx="11"/>
          </p:nvPr>
        </p:nvSpPr>
        <p:spPr>
          <a:ln/>
        </p:spPr>
        <p:txBody>
          <a:bodyPr/>
          <a:lstStyle>
            <a:lvl1pPr>
              <a:defRPr/>
            </a:lvl1pPr>
          </a:lstStyle>
          <a:p>
            <a:endParaRPr lang="en-US"/>
          </a:p>
        </p:txBody>
      </p:sp>
      <p:sp>
        <p:nvSpPr>
          <p:cNvPr id="9" name="Rectangle 6"/>
          <p:cNvSpPr>
            <a:spLocks noGrp="1" noChangeArrowheads="1"/>
          </p:cNvSpPr>
          <p:nvPr>
            <p:ph type="sldNum" sz="quarter" idx="12"/>
          </p:nvPr>
        </p:nvSpPr>
        <p:spPr>
          <a:ln/>
        </p:spPr>
        <p:txBody>
          <a:bodyPr/>
          <a:lstStyle>
            <a:lvl1pPr>
              <a:defRPr/>
            </a:lvl1pPr>
          </a:lstStyle>
          <a:p>
            <a:fld id="{E4039151-CAD5-468A-9D07-A6CA583BEA06}" type="slidenum">
              <a:rPr lang="en-US" smtClean="0"/>
              <a:t>‹#›</a:t>
            </a:fld>
            <a:endParaRPr lang="en-US"/>
          </a:p>
        </p:txBody>
      </p:sp>
    </p:spTree>
    <p:extLst>
      <p:ext uri="{BB962C8B-B14F-4D97-AF65-F5344CB8AC3E}">
        <p14:creationId xmlns:p14="http://schemas.microsoft.com/office/powerpoint/2010/main" val="3931650011"/>
      </p:ext>
    </p:extLst>
  </p:cSld>
  <p:clrMapOvr>
    <a:masterClrMapping/>
  </p:clrMapOvr>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0" y="2219592"/>
            <a:ext cx="9144000" cy="341632"/>
          </a:xfrm>
        </p:spPr>
        <p:txBody>
          <a:bodyPr/>
          <a:lstStyle/>
          <a:p>
            <a:r>
              <a:rPr lang="en-US"/>
              <a:t>Click to edit Master title style</a:t>
            </a:r>
            <a:endParaRPr lang="en-US" dirty="0"/>
          </a:p>
        </p:txBody>
      </p:sp>
      <p:sp>
        <p:nvSpPr>
          <p:cNvPr id="3" name="Rectangle 4"/>
          <p:cNvSpPr>
            <a:spLocks noGrp="1" noChangeArrowheads="1"/>
          </p:cNvSpPr>
          <p:nvPr>
            <p:ph type="dt" sz="half" idx="10"/>
          </p:nvPr>
        </p:nvSpPr>
        <p:spPr>
          <a:ln/>
        </p:spPr>
        <p:txBody>
          <a:bodyPr/>
          <a:lstStyle>
            <a:lvl1pPr>
              <a:defRPr/>
            </a:lvl1pPr>
          </a:lstStyle>
          <a:p>
            <a:fld id="{F6AA3A3D-C6FF-4265-9C03-B8488943D893}" type="datetimeFigureOut">
              <a:rPr lang="en-US" smtClean="0"/>
              <a:t>7/8/2018</a:t>
            </a:fld>
            <a:endParaRPr lang="en-US"/>
          </a:p>
        </p:txBody>
      </p:sp>
      <p:sp>
        <p:nvSpPr>
          <p:cNvPr id="4" name="Rectangle 5"/>
          <p:cNvSpPr>
            <a:spLocks noGrp="1" noChangeArrowheads="1"/>
          </p:cNvSpPr>
          <p:nvPr>
            <p:ph type="ftr" sz="quarter" idx="11"/>
          </p:nvPr>
        </p:nvSpPr>
        <p:spPr>
          <a:ln/>
        </p:spPr>
        <p:txBody>
          <a:bodyPr/>
          <a:lstStyle>
            <a:lvl1pPr>
              <a:defRPr/>
            </a:lvl1pPr>
          </a:lstStyle>
          <a:p>
            <a:endParaRPr lang="en-US"/>
          </a:p>
        </p:txBody>
      </p:sp>
      <p:sp>
        <p:nvSpPr>
          <p:cNvPr id="5" name="Rectangle 6"/>
          <p:cNvSpPr>
            <a:spLocks noGrp="1" noChangeArrowheads="1"/>
          </p:cNvSpPr>
          <p:nvPr>
            <p:ph type="sldNum" sz="quarter" idx="12"/>
          </p:nvPr>
        </p:nvSpPr>
        <p:spPr>
          <a:ln/>
        </p:spPr>
        <p:txBody>
          <a:bodyPr/>
          <a:lstStyle>
            <a:lvl1pPr>
              <a:defRPr/>
            </a:lvl1pPr>
          </a:lstStyle>
          <a:p>
            <a:fld id="{E4039151-CAD5-468A-9D07-A6CA583BEA06}" type="slidenum">
              <a:rPr lang="en-US" smtClean="0"/>
              <a:t>‹#›</a:t>
            </a:fld>
            <a:endParaRPr lang="en-US"/>
          </a:p>
        </p:txBody>
      </p:sp>
    </p:spTree>
    <p:extLst>
      <p:ext uri="{BB962C8B-B14F-4D97-AF65-F5344CB8AC3E}">
        <p14:creationId xmlns:p14="http://schemas.microsoft.com/office/powerpoint/2010/main" val="2881701086"/>
      </p:ext>
    </p:extLst>
  </p:cSld>
  <p:clrMapOvr>
    <a:masterClrMapping/>
  </p:clrMapOvr>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fld id="{F6AA3A3D-C6FF-4265-9C03-B8488943D893}" type="datetimeFigureOut">
              <a:rPr lang="en-US" smtClean="0"/>
              <a:t>7/8/2018</a:t>
            </a:fld>
            <a:endParaRPr lang="en-US"/>
          </a:p>
        </p:txBody>
      </p:sp>
      <p:sp>
        <p:nvSpPr>
          <p:cNvPr id="3" name="Rectangle 5"/>
          <p:cNvSpPr>
            <a:spLocks noGrp="1" noChangeArrowheads="1"/>
          </p:cNvSpPr>
          <p:nvPr>
            <p:ph type="ftr" sz="quarter" idx="11"/>
          </p:nvPr>
        </p:nvSpPr>
        <p:spPr>
          <a:ln/>
        </p:spPr>
        <p:txBody>
          <a:bodyPr/>
          <a:lstStyle>
            <a:lvl1pPr>
              <a:defRPr/>
            </a:lvl1pPr>
          </a:lstStyle>
          <a:p>
            <a:endParaRPr lang="en-US"/>
          </a:p>
        </p:txBody>
      </p:sp>
      <p:sp>
        <p:nvSpPr>
          <p:cNvPr id="4" name="Rectangle 6"/>
          <p:cNvSpPr>
            <a:spLocks noGrp="1" noChangeArrowheads="1"/>
          </p:cNvSpPr>
          <p:nvPr>
            <p:ph type="sldNum" sz="quarter" idx="12"/>
          </p:nvPr>
        </p:nvSpPr>
        <p:spPr>
          <a:ln/>
        </p:spPr>
        <p:txBody>
          <a:bodyPr/>
          <a:lstStyle>
            <a:lvl1pPr>
              <a:defRPr/>
            </a:lvl1pPr>
          </a:lstStyle>
          <a:p>
            <a:fld id="{E4039151-CAD5-468A-9D07-A6CA583BEA06}" type="slidenum">
              <a:rPr lang="en-US" smtClean="0"/>
              <a:t>‹#›</a:t>
            </a:fld>
            <a:endParaRPr lang="en-US"/>
          </a:p>
        </p:txBody>
      </p:sp>
    </p:spTree>
    <p:extLst>
      <p:ext uri="{BB962C8B-B14F-4D97-AF65-F5344CB8AC3E}">
        <p14:creationId xmlns:p14="http://schemas.microsoft.com/office/powerpoint/2010/main" val="2060058151"/>
      </p:ext>
    </p:extLst>
  </p:cSld>
  <p:clrMapOvr>
    <a:masterClrMapping/>
  </p:clrMapOvr>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1508820"/>
            <a:ext cx="3008313" cy="507831"/>
          </a:xfrm>
        </p:spPr>
        <p:txBody>
          <a:bodyPr/>
          <a:lstStyle>
            <a:lvl1pPr algn="l">
              <a:defRPr sz="1500" b="1"/>
            </a:lvl1pPr>
          </a:lstStyle>
          <a:p>
            <a:r>
              <a:rPr lang="en-US"/>
              <a:t>Click to edit Master title style</a:t>
            </a:r>
          </a:p>
        </p:txBody>
      </p:sp>
      <p:sp>
        <p:nvSpPr>
          <p:cNvPr id="3" name="Content Placeholder 2"/>
          <p:cNvSpPr>
            <a:spLocks noGrp="1"/>
          </p:cNvSpPr>
          <p:nvPr>
            <p:ph idx="1"/>
          </p:nvPr>
        </p:nvSpPr>
        <p:spPr>
          <a:xfrm>
            <a:off x="3575051" y="1370319"/>
            <a:ext cx="5111751" cy="1387303"/>
          </a:xfrm>
        </p:spPr>
        <p:txBody>
          <a:bodyPr/>
          <a:lstStyle>
            <a:lvl1pPr marL="123825" indent="-123825">
              <a:buSzPct val="125000"/>
              <a:buFont typeface="Arial" pitchFamily="34" charset="0"/>
              <a:buChar char="•"/>
              <a:defRPr lang="en-US" sz="1800" b="0" dirty="0" smtClean="0">
                <a:solidFill>
                  <a:schemeClr val="bg2"/>
                </a:solidFill>
                <a:latin typeface="Lucida Sans" pitchFamily="34" charset="0"/>
                <a:ea typeface="+mn-ea"/>
                <a:cs typeface="+mn-cs"/>
              </a:defRPr>
            </a:lvl1pPr>
            <a:lvl2pPr marL="342900" indent="-123825" defTabSz="685800">
              <a:buSzPct val="125000"/>
              <a:buFont typeface="Arial" pitchFamily="34" charset="0"/>
              <a:buChar char="•"/>
              <a:defRPr lang="en-US" sz="1650" dirty="0" smtClean="0">
                <a:solidFill>
                  <a:schemeClr val="bg2"/>
                </a:solidFill>
                <a:latin typeface="Lucida Sans" pitchFamily="34" charset="0"/>
                <a:ea typeface="+mn-ea"/>
                <a:cs typeface="+mn-cs"/>
              </a:defRPr>
            </a:lvl2pPr>
            <a:lvl3pPr>
              <a:buSzPct val="125000"/>
              <a:buFont typeface="Arial" pitchFamily="34" charset="0"/>
              <a:buChar char="•"/>
              <a:defRPr lang="en-US" sz="1650" dirty="0" smtClean="0">
                <a:solidFill>
                  <a:schemeClr val="bg2"/>
                </a:solidFill>
                <a:latin typeface="Lucida Sans" pitchFamily="34" charset="0"/>
                <a:ea typeface="+mn-ea"/>
                <a:cs typeface="+mn-cs"/>
              </a:defRPr>
            </a:lvl3pPr>
            <a:lvl4pPr marL="731044" indent="-135731">
              <a:buSzPct val="125000"/>
              <a:buFont typeface="Arial" pitchFamily="34" charset="0"/>
              <a:buChar char="•"/>
              <a:defRPr lang="en-US" sz="1500" dirty="0" smtClean="0">
                <a:solidFill>
                  <a:schemeClr val="bg2"/>
                </a:solidFill>
                <a:latin typeface="Lucida Sans" pitchFamily="34" charset="0"/>
                <a:ea typeface="+mn-ea"/>
                <a:cs typeface="+mn-cs"/>
              </a:defRPr>
            </a:lvl4pPr>
            <a:lvl5pPr>
              <a:buSzPct val="125000"/>
              <a:buFont typeface="Arial" pitchFamily="34" charset="0"/>
              <a:buChar char="•"/>
              <a:defRPr lang="en-US" sz="1500" dirty="0">
                <a:solidFill>
                  <a:schemeClr val="bg2"/>
                </a:solidFill>
                <a:latin typeface="Lucida Sans" pitchFamily="34" charset="0"/>
                <a:ea typeface="+mn-ea"/>
                <a:cs typeface="+mn-cs"/>
              </a:defRPr>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2" y="2532370"/>
            <a:ext cx="3008313" cy="253916"/>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5" name="Rectangle 4"/>
          <p:cNvSpPr>
            <a:spLocks noGrp="1" noChangeArrowheads="1"/>
          </p:cNvSpPr>
          <p:nvPr>
            <p:ph type="dt" sz="half" idx="10"/>
          </p:nvPr>
        </p:nvSpPr>
        <p:spPr>
          <a:ln/>
        </p:spPr>
        <p:txBody>
          <a:bodyPr/>
          <a:lstStyle>
            <a:lvl1pPr>
              <a:defRPr/>
            </a:lvl1pPr>
          </a:lstStyle>
          <a:p>
            <a:fld id="{F6AA3A3D-C6FF-4265-9C03-B8488943D893}" type="datetimeFigureOut">
              <a:rPr lang="en-US" smtClean="0"/>
              <a:t>7/8/2018</a:t>
            </a:fld>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E4039151-CAD5-468A-9D07-A6CA583BEA06}" type="slidenum">
              <a:rPr lang="en-US" smtClean="0"/>
              <a:t>‹#›</a:t>
            </a:fld>
            <a:endParaRPr lang="en-US"/>
          </a:p>
        </p:txBody>
      </p:sp>
    </p:spTree>
    <p:extLst>
      <p:ext uri="{BB962C8B-B14F-4D97-AF65-F5344CB8AC3E}">
        <p14:creationId xmlns:p14="http://schemas.microsoft.com/office/powerpoint/2010/main" val="2241051879"/>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792746" y="2161114"/>
            <a:ext cx="7558509" cy="400110"/>
          </a:xfrm>
        </p:spPr>
        <p:txBody>
          <a:bodyPr/>
          <a:lstStyle/>
          <a:p>
            <a:r>
              <a:rPr lang="en-US"/>
              <a:t>Click to edit Master title style</a:t>
            </a:r>
            <a:endParaRPr lang="en-US" dirty="0"/>
          </a:p>
        </p:txBody>
      </p:sp>
      <p:sp>
        <p:nvSpPr>
          <p:cNvPr id="3" name="Rectangle 4"/>
          <p:cNvSpPr>
            <a:spLocks noGrp="1" noChangeArrowheads="1"/>
          </p:cNvSpPr>
          <p:nvPr>
            <p:ph type="dt" sz="half" idx="10"/>
          </p:nvPr>
        </p:nvSpPr>
        <p:spPr>
          <a:ln/>
        </p:spPr>
        <p:txBody>
          <a:bodyPr/>
          <a:lstStyle>
            <a:lvl1pPr>
              <a:defRPr/>
            </a:lvl1pPr>
          </a:lstStyle>
          <a:p>
            <a:fld id="{F6AA3A3D-C6FF-4265-9C03-B8488943D893}" type="datetimeFigureOut">
              <a:rPr lang="en-US" smtClean="0"/>
              <a:t>7/8/2018</a:t>
            </a:fld>
            <a:endParaRPr lang="en-US"/>
          </a:p>
        </p:txBody>
      </p:sp>
      <p:sp>
        <p:nvSpPr>
          <p:cNvPr id="4" name="Rectangle 5"/>
          <p:cNvSpPr>
            <a:spLocks noGrp="1" noChangeArrowheads="1"/>
          </p:cNvSpPr>
          <p:nvPr>
            <p:ph type="ftr" sz="quarter" idx="11"/>
          </p:nvPr>
        </p:nvSpPr>
        <p:spPr>
          <a:ln/>
        </p:spPr>
        <p:txBody>
          <a:bodyPr/>
          <a:lstStyle>
            <a:lvl1pPr>
              <a:defRPr/>
            </a:lvl1pPr>
          </a:lstStyle>
          <a:p>
            <a:endParaRPr lang="en-US"/>
          </a:p>
        </p:txBody>
      </p:sp>
      <p:sp>
        <p:nvSpPr>
          <p:cNvPr id="5" name="Rectangle 6"/>
          <p:cNvSpPr>
            <a:spLocks noGrp="1" noChangeArrowheads="1"/>
          </p:cNvSpPr>
          <p:nvPr>
            <p:ph type="sldNum" sz="quarter" idx="12"/>
          </p:nvPr>
        </p:nvSpPr>
        <p:spPr>
          <a:ln/>
        </p:spPr>
        <p:txBody>
          <a:bodyPr/>
          <a:lstStyle>
            <a:lvl1pPr>
              <a:defRPr/>
            </a:lvl1pPr>
          </a:lstStyle>
          <a:p>
            <a:fld id="{E4039151-CAD5-468A-9D07-A6CA583BEA06}" type="slidenum">
              <a:rPr lang="en-US" smtClean="0"/>
              <a:t>‹#›</a:t>
            </a:fld>
            <a:endParaRPr lang="en-US"/>
          </a:p>
        </p:txBody>
      </p:sp>
    </p:spTree>
    <p:extLst>
      <p:ext uri="{BB962C8B-B14F-4D97-AF65-F5344CB8AC3E}">
        <p14:creationId xmlns:p14="http://schemas.microsoft.com/office/powerpoint/2010/main" val="485895416"/>
      </p:ext>
    </p:extLst>
  </p:cSld>
  <p:clrMapOvr>
    <a:masterClrMapping/>
  </p:clrMapOvr>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5492257"/>
            <a:ext cx="5486400" cy="300082"/>
          </a:xfrm>
        </p:spPr>
        <p:txBody>
          <a:bodyPr/>
          <a:lstStyle>
            <a:lvl1pPr algn="l">
              <a:defRPr sz="1500" b="1"/>
            </a:lvl1pPr>
          </a:lstStyle>
          <a:p>
            <a:r>
              <a:rPr lang="en-US"/>
              <a:t>Click to edit Master title style</a:t>
            </a:r>
            <a:endParaRPr lang="en-US" dirty="0"/>
          </a:p>
        </p:txBody>
      </p:sp>
      <p:sp>
        <p:nvSpPr>
          <p:cNvPr id="3" name="Picture Placeholder 2"/>
          <p:cNvSpPr>
            <a:spLocks noGrp="1"/>
          </p:cNvSpPr>
          <p:nvPr>
            <p:ph type="pic" idx="1"/>
          </p:nvPr>
        </p:nvSpPr>
        <p:spPr>
          <a:xfrm>
            <a:off x="1792288" y="1193222"/>
            <a:ext cx="5486400" cy="46166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Click icon to add picture</a:t>
            </a:r>
          </a:p>
        </p:txBody>
      </p:sp>
      <p:sp>
        <p:nvSpPr>
          <p:cNvPr id="4" name="Text Placeholder 3"/>
          <p:cNvSpPr>
            <a:spLocks noGrp="1"/>
          </p:cNvSpPr>
          <p:nvPr>
            <p:ph type="body" sz="half" idx="2"/>
          </p:nvPr>
        </p:nvSpPr>
        <p:spPr>
          <a:xfrm>
            <a:off x="1792288" y="5866803"/>
            <a:ext cx="5486400" cy="253916"/>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5" name="Rectangle 4"/>
          <p:cNvSpPr>
            <a:spLocks noGrp="1" noChangeArrowheads="1"/>
          </p:cNvSpPr>
          <p:nvPr>
            <p:ph type="dt" sz="half" idx="10"/>
          </p:nvPr>
        </p:nvSpPr>
        <p:spPr>
          <a:ln/>
        </p:spPr>
        <p:txBody>
          <a:bodyPr/>
          <a:lstStyle>
            <a:lvl1pPr>
              <a:defRPr/>
            </a:lvl1pPr>
          </a:lstStyle>
          <a:p>
            <a:fld id="{F6AA3A3D-C6FF-4265-9C03-B8488943D893}" type="datetimeFigureOut">
              <a:rPr lang="en-US" smtClean="0"/>
              <a:t>7/8/2018</a:t>
            </a:fld>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E4039151-CAD5-468A-9D07-A6CA583BEA06}" type="slidenum">
              <a:rPr lang="en-US" smtClean="0"/>
              <a:t>‹#›</a:t>
            </a:fld>
            <a:endParaRPr lang="en-US"/>
          </a:p>
        </p:txBody>
      </p:sp>
    </p:spTree>
    <p:extLst>
      <p:ext uri="{BB962C8B-B14F-4D97-AF65-F5344CB8AC3E}">
        <p14:creationId xmlns:p14="http://schemas.microsoft.com/office/powerpoint/2010/main" val="2288075881"/>
      </p:ext>
    </p:extLst>
  </p:cSld>
  <p:clrMapOvr>
    <a:masterClrMapping/>
  </p:clrMapOvr>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3"/>
          <p:cNvSpPr/>
          <p:nvPr/>
        </p:nvSpPr>
        <p:spPr bwMode="gray">
          <a:xfrm flipH="1">
            <a:off x="0" y="0"/>
            <a:ext cx="484188" cy="6858000"/>
          </a:xfrm>
          <a:prstGeom prst="rect">
            <a:avLst/>
          </a:prstGeom>
          <a:gradFill flip="none" rotWithShape="1">
            <a:gsLst>
              <a:gs pos="0">
                <a:schemeClr val="accent2"/>
              </a:gs>
              <a:gs pos="100000">
                <a:schemeClr val="tx1"/>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5" name="Picture 11"/>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80963"/>
            <a:ext cx="9144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p:nvSpPr>
        <p:spPr bwMode="gray">
          <a:xfrm flipH="1">
            <a:off x="-17462" y="79375"/>
            <a:ext cx="501651" cy="611188"/>
          </a:xfrm>
          <a:prstGeom prst="rect">
            <a:avLst/>
          </a:prstGeom>
          <a:gradFill flip="none" rotWithShape="1">
            <a:gsLst>
              <a:gs pos="0">
                <a:schemeClr val="bg2">
                  <a:alpha val="50000"/>
                </a:schemeClr>
              </a:gs>
              <a:gs pos="100000">
                <a:schemeClr val="bg2">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Rectangle 6"/>
          <p:cNvSpPr/>
          <p:nvPr/>
        </p:nvSpPr>
        <p:spPr bwMode="gray">
          <a:xfrm flipH="1">
            <a:off x="-17462" y="2"/>
            <a:ext cx="9161463" cy="793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076" name="Rectangle 4"/>
          <p:cNvSpPr>
            <a:spLocks noGrp="1" noChangeArrowheads="1"/>
          </p:cNvSpPr>
          <p:nvPr>
            <p:ph type="ctrTitle"/>
          </p:nvPr>
        </p:nvSpPr>
        <p:spPr bwMode="invGray">
          <a:xfrm>
            <a:off x="484094" y="2475532"/>
            <a:ext cx="8659903" cy="341632"/>
          </a:xfrm>
        </p:spPr>
        <p:txBody>
          <a:bodyPr anchorCtr="0"/>
          <a:lstStyle>
            <a:lvl1pPr algn="ctr">
              <a:defRPr sz="1800">
                <a:solidFill>
                  <a:schemeClr val="bg2"/>
                </a:solidFill>
                <a:effectLst/>
              </a:defRPr>
            </a:lvl1pPr>
          </a:lstStyle>
          <a:p>
            <a:r>
              <a:rPr lang="en-US"/>
              <a:t>Click to edit Master title style</a:t>
            </a:r>
            <a:endParaRPr lang="en-US" dirty="0"/>
          </a:p>
        </p:txBody>
      </p:sp>
      <p:sp>
        <p:nvSpPr>
          <p:cNvPr id="3077" name="Rectangle 5"/>
          <p:cNvSpPr>
            <a:spLocks noGrp="1" noChangeArrowheads="1"/>
          </p:cNvSpPr>
          <p:nvPr>
            <p:ph type="subTitle" idx="1"/>
          </p:nvPr>
        </p:nvSpPr>
        <p:spPr bwMode="invGray">
          <a:xfrm>
            <a:off x="484093" y="3025245"/>
            <a:ext cx="8659904" cy="346249"/>
          </a:xfrm>
        </p:spPr>
        <p:txBody>
          <a:bodyPr rIns="0" anchorCtr="0"/>
          <a:lstStyle>
            <a:lvl1pPr marL="0" indent="0" algn="ctr">
              <a:buFont typeface="Arial" pitchFamily="34" charset="0"/>
              <a:buNone/>
              <a:defRPr sz="1650" b="0">
                <a:solidFill>
                  <a:schemeClr val="accent1"/>
                </a:solidFill>
                <a:effectLst/>
                <a:latin typeface="Lucida Sans" pitchFamily="34" charset="0"/>
              </a:defRPr>
            </a:lvl1pPr>
          </a:lstStyle>
          <a:p>
            <a:r>
              <a:rPr lang="en-US"/>
              <a:t>Click to edit Master subtitle style</a:t>
            </a:r>
            <a:endParaRPr lang="en-US" dirty="0"/>
          </a:p>
        </p:txBody>
      </p:sp>
      <p:sp>
        <p:nvSpPr>
          <p:cNvPr id="8" name="Rectangle 6"/>
          <p:cNvSpPr>
            <a:spLocks noGrp="1" noChangeArrowheads="1"/>
          </p:cNvSpPr>
          <p:nvPr>
            <p:ph type="dt" sz="half" idx="10"/>
          </p:nvPr>
        </p:nvSpPr>
        <p:spPr>
          <a:xfrm>
            <a:off x="484189" y="6381750"/>
            <a:ext cx="1550987" cy="476250"/>
          </a:xfrm>
        </p:spPr>
        <p:txBody>
          <a:bodyPr/>
          <a:lstStyle>
            <a:lvl1pPr>
              <a:defRPr sz="750"/>
            </a:lvl1pPr>
          </a:lstStyle>
          <a:p>
            <a:fld id="{F6AA3A3D-C6FF-4265-9C03-B8488943D893}" type="datetimeFigureOut">
              <a:rPr lang="en-US" smtClean="0"/>
              <a:t>7/8/2018</a:t>
            </a:fld>
            <a:endParaRPr lang="en-US"/>
          </a:p>
        </p:txBody>
      </p:sp>
      <p:sp>
        <p:nvSpPr>
          <p:cNvPr id="9" name="Rectangle 7"/>
          <p:cNvSpPr>
            <a:spLocks noGrp="1" noChangeArrowheads="1"/>
          </p:cNvSpPr>
          <p:nvPr>
            <p:ph type="ftr" sz="quarter" idx="11"/>
          </p:nvPr>
        </p:nvSpPr>
        <p:spPr>
          <a:xfrm>
            <a:off x="2066926" y="6381750"/>
            <a:ext cx="6100763" cy="476250"/>
          </a:xfrm>
        </p:spPr>
        <p:txBody>
          <a:bodyPr anchorCtr="1"/>
          <a:lstStyle>
            <a:lvl1pPr>
              <a:defRPr sz="750"/>
            </a:lvl1pPr>
          </a:lstStyle>
          <a:p>
            <a:endParaRPr lang="en-US"/>
          </a:p>
        </p:txBody>
      </p:sp>
      <p:sp>
        <p:nvSpPr>
          <p:cNvPr id="10" name="Rectangle 8"/>
          <p:cNvSpPr>
            <a:spLocks noGrp="1" noChangeArrowheads="1"/>
          </p:cNvSpPr>
          <p:nvPr>
            <p:ph type="sldNum" sz="quarter" idx="12"/>
          </p:nvPr>
        </p:nvSpPr>
        <p:spPr>
          <a:xfrm>
            <a:off x="8169276" y="6381750"/>
            <a:ext cx="974725" cy="476250"/>
          </a:xfrm>
        </p:spPr>
        <p:txBody>
          <a:bodyPr/>
          <a:lstStyle>
            <a:lvl1pPr>
              <a:defRPr/>
            </a:lvl1pPr>
          </a:lstStyle>
          <a:p>
            <a:fld id="{E4039151-CAD5-468A-9D07-A6CA583BEA06}" type="slidenum">
              <a:rPr lang="en-US" smtClean="0"/>
              <a:t>‹#›</a:t>
            </a:fld>
            <a:endParaRPr lang="en-US"/>
          </a:p>
        </p:txBody>
      </p:sp>
    </p:spTree>
    <p:extLst>
      <p:ext uri="{BB962C8B-B14F-4D97-AF65-F5344CB8AC3E}">
        <p14:creationId xmlns:p14="http://schemas.microsoft.com/office/powerpoint/2010/main" val="3212300812"/>
      </p:ext>
    </p:extLst>
  </p:cSld>
  <p:clrMapOvr>
    <a:masterClrMapping/>
  </p:clrMapOvr>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91778" y="1596643"/>
            <a:ext cx="8652222" cy="341632"/>
          </a:xfrm>
        </p:spPr>
        <p:txBody>
          <a:bodyPr/>
          <a:lstStyle>
            <a:lvl1pPr>
              <a:defRPr sz="1800">
                <a:latin typeface="Lucida Sans" pitchFamily="34" charset="0"/>
              </a:defRPr>
            </a:lvl1pPr>
          </a:lstStyle>
          <a:p>
            <a:r>
              <a:rPr lang="en-US"/>
              <a:t>Click to edit Master title style</a:t>
            </a:r>
            <a:endParaRPr lang="en-US" dirty="0"/>
          </a:p>
        </p:txBody>
      </p:sp>
      <p:sp>
        <p:nvSpPr>
          <p:cNvPr id="3" name="Content Placeholder 2"/>
          <p:cNvSpPr>
            <a:spLocks noGrp="1"/>
          </p:cNvSpPr>
          <p:nvPr>
            <p:ph idx="1"/>
          </p:nvPr>
        </p:nvSpPr>
        <p:spPr>
          <a:xfrm>
            <a:off x="931689" y="2287150"/>
            <a:ext cx="7772400" cy="1267655"/>
          </a:xfrm>
        </p:spPr>
        <p:txBody>
          <a:bodyPr lIns="457200" rIns="457200"/>
          <a:lstStyle>
            <a:lvl1pPr marL="258366" indent="-134541">
              <a:spcBef>
                <a:spcPts val="900"/>
              </a:spcBef>
              <a:buSzPct val="100000"/>
              <a:buFont typeface="Arial" pitchFamily="34" charset="0"/>
              <a:buChar char="•"/>
              <a:defRPr sz="1650" b="0"/>
            </a:lvl1pPr>
            <a:lvl2pPr marL="382191" indent="-123825">
              <a:spcBef>
                <a:spcPts val="300"/>
              </a:spcBef>
              <a:buSzPct val="75000"/>
              <a:buFont typeface="Lucida Sans" panose="020B0602030504020204" pitchFamily="34" charset="0"/>
              <a:buChar char="–"/>
              <a:defRPr sz="1500"/>
            </a:lvl2pPr>
            <a:lvl3pPr marL="596503" indent="-164592">
              <a:spcBef>
                <a:spcPts val="300"/>
              </a:spcBef>
              <a:buSzPct val="100000"/>
              <a:buFont typeface="Arial" panose="020B0604020202020204" pitchFamily="34" charset="0"/>
              <a:buChar char="•"/>
              <a:defRPr sz="1350"/>
            </a:lvl3pPr>
            <a:lvl4pPr marL="685800" indent="-123825">
              <a:spcBef>
                <a:spcPts val="300"/>
              </a:spcBef>
              <a:buSzPct val="100000"/>
              <a:buFont typeface="Lucida Sans" panose="020B0602030504020204" pitchFamily="34" charset="0"/>
              <a:buChar char="–"/>
              <a:defRPr sz="1200"/>
            </a:lvl4pPr>
            <a:lvl5pPr marL="809625" indent="-123825">
              <a:spcBef>
                <a:spcPts val="300"/>
              </a:spcBef>
              <a:buSzPct val="100000"/>
              <a:buFont typeface="Arial" pitchFamily="34" charset="0"/>
              <a:buChar cha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4"/>
          <p:cNvSpPr>
            <a:spLocks noGrp="1" noChangeArrowheads="1"/>
          </p:cNvSpPr>
          <p:nvPr>
            <p:ph type="dt" sz="half" idx="10"/>
          </p:nvPr>
        </p:nvSpPr>
        <p:spPr>
          <a:ln/>
        </p:spPr>
        <p:txBody>
          <a:bodyPr/>
          <a:lstStyle>
            <a:lvl1pPr>
              <a:defRPr/>
            </a:lvl1pPr>
          </a:lstStyle>
          <a:p>
            <a:fld id="{F6AA3A3D-C6FF-4265-9C03-B8488943D893}" type="datetimeFigureOut">
              <a:rPr lang="en-US" smtClean="0"/>
              <a:t>7/8/2018</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E4039151-CAD5-468A-9D07-A6CA583BEA06}" type="slidenum">
              <a:rPr lang="en-US" smtClean="0"/>
              <a:t>‹#›</a:t>
            </a:fld>
            <a:endParaRPr lang="en-US"/>
          </a:p>
        </p:txBody>
      </p:sp>
    </p:spTree>
    <p:extLst>
      <p:ext uri="{BB962C8B-B14F-4D97-AF65-F5344CB8AC3E}">
        <p14:creationId xmlns:p14="http://schemas.microsoft.com/office/powerpoint/2010/main" val="2795467405"/>
      </p:ext>
    </p:extLst>
  </p:cSld>
  <p:clrMapOvr>
    <a:masterClrMapping/>
  </p:clrMapOvr>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7" name="Rectangle 4"/>
          <p:cNvSpPr>
            <a:spLocks noGrp="1" noChangeArrowheads="1"/>
          </p:cNvSpPr>
          <p:nvPr>
            <p:ph type="ctrTitle"/>
          </p:nvPr>
        </p:nvSpPr>
        <p:spPr>
          <a:xfrm>
            <a:off x="491778" y="1090841"/>
            <a:ext cx="8652222" cy="369332"/>
          </a:xfrm>
        </p:spPr>
        <p:txBody>
          <a:bodyPr/>
          <a:lstStyle>
            <a:lvl1pPr algn="ctr">
              <a:lnSpc>
                <a:spcPct val="100000"/>
              </a:lnSpc>
              <a:defRPr sz="1800">
                <a:solidFill>
                  <a:schemeClr val="bg2"/>
                </a:solidFill>
                <a:effectLst/>
              </a:defRPr>
            </a:lvl1pPr>
          </a:lstStyle>
          <a:p>
            <a:r>
              <a:rPr lang="en-US"/>
              <a:t>Click to edit Master title style</a:t>
            </a:r>
            <a:endParaRPr lang="en-US" dirty="0"/>
          </a:p>
        </p:txBody>
      </p:sp>
      <p:sp>
        <p:nvSpPr>
          <p:cNvPr id="8" name="Rectangle 5"/>
          <p:cNvSpPr>
            <a:spLocks noGrp="1" noChangeArrowheads="1"/>
          </p:cNvSpPr>
          <p:nvPr>
            <p:ph type="subTitle" idx="1"/>
          </p:nvPr>
        </p:nvSpPr>
        <p:spPr>
          <a:xfrm>
            <a:off x="491778" y="1496681"/>
            <a:ext cx="8652222" cy="346249"/>
          </a:xfrm>
        </p:spPr>
        <p:txBody>
          <a:bodyPr rIns="0"/>
          <a:lstStyle>
            <a:lvl1pPr marL="0" indent="0" algn="ctr">
              <a:buFontTx/>
              <a:buNone/>
              <a:defRPr sz="1650" b="0">
                <a:solidFill>
                  <a:schemeClr val="accent1"/>
                </a:solidFill>
                <a:effectLst/>
                <a:latin typeface="Lucida Sans" pitchFamily="34" charset="0"/>
              </a:defRPr>
            </a:lvl1pPr>
          </a:lstStyle>
          <a:p>
            <a:r>
              <a:rPr lang="en-US"/>
              <a:t>Click to edit Master subtitle style</a:t>
            </a:r>
            <a:endParaRPr lang="en-US" dirty="0"/>
          </a:p>
        </p:txBody>
      </p:sp>
      <p:sp>
        <p:nvSpPr>
          <p:cNvPr id="4" name="Rectangle 4"/>
          <p:cNvSpPr>
            <a:spLocks noGrp="1" noChangeArrowheads="1"/>
          </p:cNvSpPr>
          <p:nvPr>
            <p:ph type="dt" sz="half" idx="10"/>
          </p:nvPr>
        </p:nvSpPr>
        <p:spPr>
          <a:ln/>
        </p:spPr>
        <p:txBody>
          <a:bodyPr/>
          <a:lstStyle>
            <a:lvl1pPr>
              <a:defRPr/>
            </a:lvl1pPr>
          </a:lstStyle>
          <a:p>
            <a:fld id="{F6AA3A3D-C6FF-4265-9C03-B8488943D893}" type="datetimeFigureOut">
              <a:rPr lang="en-US" smtClean="0"/>
              <a:t>7/8/2018</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E4039151-CAD5-468A-9D07-A6CA583BEA06}" type="slidenum">
              <a:rPr lang="en-US" smtClean="0"/>
              <a:t>‹#›</a:t>
            </a:fld>
            <a:endParaRPr lang="en-US"/>
          </a:p>
        </p:txBody>
      </p:sp>
    </p:spTree>
    <p:extLst>
      <p:ext uri="{BB962C8B-B14F-4D97-AF65-F5344CB8AC3E}">
        <p14:creationId xmlns:p14="http://schemas.microsoft.com/office/powerpoint/2010/main" val="3614023659"/>
      </p:ext>
    </p:extLst>
  </p:cSld>
  <p:clrMapOvr>
    <a:masterClrMapping/>
  </p:clrMapOvr>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84095" y="1666889"/>
            <a:ext cx="8659907" cy="3416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725576" y="2275789"/>
            <a:ext cx="4002321" cy="1364476"/>
          </a:xfrm>
        </p:spPr>
        <p:txBody>
          <a:bodyPr anchorCtr="0"/>
          <a:lstStyle>
            <a:lvl1pPr>
              <a:lnSpc>
                <a:spcPct val="100000"/>
              </a:lnSpc>
              <a:spcBef>
                <a:spcPts val="0"/>
              </a:spcBef>
              <a:spcAft>
                <a:spcPts val="450"/>
              </a:spcAft>
              <a:buSzPct val="125000"/>
              <a:buFont typeface="Arial" pitchFamily="34" charset="0"/>
              <a:buChar char="•"/>
              <a:defRPr lang="en-US" sz="1500" b="0" dirty="0" smtClean="0">
                <a:solidFill>
                  <a:schemeClr val="bg2"/>
                </a:solidFill>
                <a:latin typeface="Lucida Sans" pitchFamily="34" charset="0"/>
                <a:ea typeface="+mn-ea"/>
                <a:cs typeface="+mn-cs"/>
              </a:defRPr>
            </a:lvl1pPr>
            <a:lvl2pPr>
              <a:lnSpc>
                <a:spcPct val="100000"/>
              </a:lnSpc>
              <a:spcBef>
                <a:spcPts val="0"/>
              </a:spcBef>
              <a:spcAft>
                <a:spcPts val="450"/>
              </a:spcAft>
              <a:buSzPct val="125000"/>
              <a:buFont typeface="Arial" pitchFamily="34" charset="0"/>
              <a:buChar char="•"/>
              <a:defRPr lang="en-US" sz="1350" dirty="0" smtClean="0">
                <a:solidFill>
                  <a:schemeClr val="bg2"/>
                </a:solidFill>
                <a:latin typeface="Lucida Sans" pitchFamily="34" charset="0"/>
                <a:ea typeface="+mn-ea"/>
                <a:cs typeface="+mn-cs"/>
              </a:defRPr>
            </a:lvl2pPr>
            <a:lvl3pPr>
              <a:lnSpc>
                <a:spcPct val="100000"/>
              </a:lnSpc>
              <a:spcBef>
                <a:spcPts val="0"/>
              </a:spcBef>
              <a:spcAft>
                <a:spcPts val="450"/>
              </a:spcAft>
              <a:buSzPct val="125000"/>
              <a:buFont typeface="Arial" pitchFamily="34" charset="0"/>
              <a:buChar char="•"/>
              <a:defRPr lang="en-US" sz="1350" dirty="0" smtClean="0">
                <a:solidFill>
                  <a:schemeClr val="bg2"/>
                </a:solidFill>
                <a:latin typeface="Lucida Sans" pitchFamily="34" charset="0"/>
                <a:ea typeface="+mn-ea"/>
                <a:cs typeface="+mn-cs"/>
              </a:defRPr>
            </a:lvl3pPr>
            <a:lvl4pPr>
              <a:lnSpc>
                <a:spcPct val="100000"/>
              </a:lnSpc>
              <a:spcBef>
                <a:spcPts val="0"/>
              </a:spcBef>
              <a:spcAft>
                <a:spcPts val="450"/>
              </a:spcAft>
              <a:buSzPct val="125000"/>
              <a:buFont typeface="Arial" pitchFamily="34" charset="0"/>
              <a:buChar char="•"/>
              <a:defRPr lang="en-US" sz="1200" dirty="0" smtClean="0">
                <a:solidFill>
                  <a:schemeClr val="bg2"/>
                </a:solidFill>
                <a:latin typeface="Lucida Sans" pitchFamily="34" charset="0"/>
                <a:ea typeface="+mn-ea"/>
                <a:cs typeface="+mn-cs"/>
              </a:defRPr>
            </a:lvl4pPr>
            <a:lvl5pPr>
              <a:lnSpc>
                <a:spcPct val="100000"/>
              </a:lnSpc>
              <a:spcBef>
                <a:spcPts val="0"/>
              </a:spcBef>
              <a:spcAft>
                <a:spcPts val="450"/>
              </a:spcAft>
              <a:buSzPct val="125000"/>
              <a:buFont typeface="Arial" pitchFamily="34" charset="0"/>
              <a:buChar char="•"/>
              <a:defRPr lang="en-US" sz="1200" dirty="0">
                <a:solidFill>
                  <a:schemeClr val="bg2"/>
                </a:solidFill>
                <a:latin typeface="Lucida Sans" pitchFamily="34" charset="0"/>
                <a:ea typeface="+mn-ea"/>
                <a:cs typeface="+mn-cs"/>
              </a:defRPr>
            </a:lvl5pPr>
            <a:lvl6pPr>
              <a:defRPr sz="1350"/>
            </a:lvl6pPr>
            <a:lvl7pPr>
              <a:defRPr sz="1350"/>
            </a:lvl7pPr>
            <a:lvl8pPr>
              <a:defRPr sz="1350"/>
            </a:lvl8pPr>
            <a:lvl9pPr>
              <a:defRPr sz="135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80295" y="2275789"/>
            <a:ext cx="3969948" cy="1364476"/>
          </a:xfrm>
        </p:spPr>
        <p:txBody>
          <a:bodyPr anchorCtr="0"/>
          <a:lstStyle>
            <a:lvl1pPr>
              <a:lnSpc>
                <a:spcPct val="100000"/>
              </a:lnSpc>
              <a:spcBef>
                <a:spcPts val="0"/>
              </a:spcBef>
              <a:spcAft>
                <a:spcPts val="450"/>
              </a:spcAft>
              <a:buSzPct val="125000"/>
              <a:buFont typeface="Arial" pitchFamily="34" charset="0"/>
              <a:buChar char="•"/>
              <a:defRPr lang="en-US" sz="1500" b="0" dirty="0" smtClean="0">
                <a:solidFill>
                  <a:schemeClr val="bg2"/>
                </a:solidFill>
                <a:latin typeface="Lucida Sans" pitchFamily="34" charset="0"/>
                <a:ea typeface="+mn-ea"/>
                <a:cs typeface="+mn-cs"/>
              </a:defRPr>
            </a:lvl1pPr>
            <a:lvl2pPr>
              <a:lnSpc>
                <a:spcPct val="100000"/>
              </a:lnSpc>
              <a:spcBef>
                <a:spcPts val="0"/>
              </a:spcBef>
              <a:spcAft>
                <a:spcPts val="450"/>
              </a:spcAft>
              <a:buSzPct val="125000"/>
              <a:buFont typeface="Arial" pitchFamily="34" charset="0"/>
              <a:buChar char="•"/>
              <a:defRPr lang="en-US" sz="1350" dirty="0" smtClean="0">
                <a:solidFill>
                  <a:schemeClr val="bg2"/>
                </a:solidFill>
                <a:latin typeface="Lucida Sans" pitchFamily="34" charset="0"/>
                <a:ea typeface="+mn-ea"/>
                <a:cs typeface="+mn-cs"/>
              </a:defRPr>
            </a:lvl2pPr>
            <a:lvl3pPr>
              <a:lnSpc>
                <a:spcPct val="100000"/>
              </a:lnSpc>
              <a:spcBef>
                <a:spcPts val="0"/>
              </a:spcBef>
              <a:spcAft>
                <a:spcPts val="450"/>
              </a:spcAft>
              <a:buSzPct val="125000"/>
              <a:buFont typeface="Arial" pitchFamily="34" charset="0"/>
              <a:buChar char="•"/>
              <a:defRPr lang="en-US" sz="1350" dirty="0" smtClean="0">
                <a:solidFill>
                  <a:schemeClr val="bg2"/>
                </a:solidFill>
                <a:latin typeface="Lucida Sans" pitchFamily="34" charset="0"/>
                <a:ea typeface="+mn-ea"/>
                <a:cs typeface="+mn-cs"/>
              </a:defRPr>
            </a:lvl3pPr>
            <a:lvl4pPr>
              <a:lnSpc>
                <a:spcPct val="100000"/>
              </a:lnSpc>
              <a:spcBef>
                <a:spcPts val="0"/>
              </a:spcBef>
              <a:spcAft>
                <a:spcPts val="450"/>
              </a:spcAft>
              <a:buSzPct val="125000"/>
              <a:buFont typeface="Arial" pitchFamily="34" charset="0"/>
              <a:buChar char="•"/>
              <a:defRPr lang="en-US" sz="1200" dirty="0" smtClean="0">
                <a:solidFill>
                  <a:schemeClr val="bg2"/>
                </a:solidFill>
                <a:latin typeface="Lucida Sans" pitchFamily="34" charset="0"/>
                <a:ea typeface="+mn-ea"/>
                <a:cs typeface="+mn-cs"/>
              </a:defRPr>
            </a:lvl4pPr>
            <a:lvl5pPr>
              <a:lnSpc>
                <a:spcPct val="100000"/>
              </a:lnSpc>
              <a:spcBef>
                <a:spcPts val="0"/>
              </a:spcBef>
              <a:spcAft>
                <a:spcPts val="450"/>
              </a:spcAft>
              <a:buSzPct val="125000"/>
              <a:buFont typeface="Arial" pitchFamily="34" charset="0"/>
              <a:buChar char="•"/>
              <a:defRPr lang="en-US" sz="1200" dirty="0">
                <a:solidFill>
                  <a:schemeClr val="bg2"/>
                </a:solidFill>
                <a:latin typeface="Lucida Sans" pitchFamily="34" charset="0"/>
                <a:ea typeface="+mn-ea"/>
                <a:cs typeface="+mn-cs"/>
              </a:defRPr>
            </a:lvl5pPr>
            <a:lvl6pPr>
              <a:defRPr sz="1350"/>
            </a:lvl6pPr>
            <a:lvl7pPr>
              <a:defRPr sz="1350"/>
            </a:lvl7pPr>
            <a:lvl8pPr>
              <a:defRPr sz="1350"/>
            </a:lvl8pPr>
            <a:lvl9pPr>
              <a:defRPr sz="135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Rectangle 4"/>
          <p:cNvSpPr>
            <a:spLocks noGrp="1" noChangeArrowheads="1"/>
          </p:cNvSpPr>
          <p:nvPr>
            <p:ph type="dt" sz="half" idx="10"/>
          </p:nvPr>
        </p:nvSpPr>
        <p:spPr>
          <a:ln/>
        </p:spPr>
        <p:txBody>
          <a:bodyPr/>
          <a:lstStyle>
            <a:lvl1pPr>
              <a:defRPr/>
            </a:lvl1pPr>
          </a:lstStyle>
          <a:p>
            <a:fld id="{F6AA3A3D-C6FF-4265-9C03-B8488943D893}" type="datetimeFigureOut">
              <a:rPr lang="en-US" smtClean="0"/>
              <a:t>7/8/2018</a:t>
            </a:fld>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E4039151-CAD5-468A-9D07-A6CA583BEA06}" type="slidenum">
              <a:rPr lang="en-US" smtClean="0"/>
              <a:t>‹#›</a:t>
            </a:fld>
            <a:endParaRPr lang="en-US"/>
          </a:p>
        </p:txBody>
      </p:sp>
    </p:spTree>
    <p:extLst>
      <p:ext uri="{BB962C8B-B14F-4D97-AF65-F5344CB8AC3E}">
        <p14:creationId xmlns:p14="http://schemas.microsoft.com/office/powerpoint/2010/main" val="2432496434"/>
      </p:ext>
    </p:extLst>
  </p:cSld>
  <p:clrMapOvr>
    <a:masterClrMapping/>
  </p:clrMapOvr>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1441581"/>
            <a:ext cx="8686800" cy="341632"/>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87723" y="2236013"/>
            <a:ext cx="4040188" cy="300082"/>
          </a:xfrm>
        </p:spPr>
        <p:txBody>
          <a:bodyPr anchor="b"/>
          <a:lstStyle>
            <a:lvl1pPr marL="0" indent="0">
              <a:buNone/>
              <a:defRPr sz="1350" b="1">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87722" y="2621484"/>
            <a:ext cx="4040188" cy="1027204"/>
          </a:xfrm>
        </p:spPr>
        <p:txBody>
          <a:bodyPr/>
          <a:lstStyle>
            <a:lvl1pPr>
              <a:defRPr lang="en-US" sz="1350" b="0" dirty="0" smtClean="0">
                <a:solidFill>
                  <a:schemeClr val="bg2"/>
                </a:solidFill>
                <a:latin typeface="Lucida Sans" pitchFamily="34" charset="0"/>
                <a:ea typeface="+mn-ea"/>
                <a:cs typeface="+mn-cs"/>
              </a:defRPr>
            </a:lvl1pPr>
            <a:lvl2pPr>
              <a:defRPr lang="en-US" sz="1200" dirty="0" smtClean="0">
                <a:solidFill>
                  <a:schemeClr val="bg2"/>
                </a:solidFill>
                <a:latin typeface="Lucida Sans" pitchFamily="34" charset="0"/>
                <a:ea typeface="+mn-ea"/>
                <a:cs typeface="+mn-cs"/>
              </a:defRPr>
            </a:lvl2pPr>
            <a:lvl3pPr>
              <a:defRPr lang="en-US" sz="1200" dirty="0" smtClean="0">
                <a:solidFill>
                  <a:schemeClr val="bg2"/>
                </a:solidFill>
                <a:latin typeface="Lucida Sans" pitchFamily="34" charset="0"/>
                <a:ea typeface="+mn-ea"/>
                <a:cs typeface="+mn-cs"/>
              </a:defRPr>
            </a:lvl3pPr>
            <a:lvl4pPr>
              <a:defRPr lang="en-US" sz="1050" dirty="0" smtClean="0">
                <a:solidFill>
                  <a:schemeClr val="bg2"/>
                </a:solidFill>
                <a:latin typeface="Lucida Sans" pitchFamily="34" charset="0"/>
                <a:ea typeface="+mn-ea"/>
                <a:cs typeface="+mn-cs"/>
              </a:defRPr>
            </a:lvl4pPr>
            <a:lvl5pPr>
              <a:defRPr lang="en-US" sz="1050" dirty="0">
                <a:solidFill>
                  <a:schemeClr val="bg2"/>
                </a:solidFill>
                <a:latin typeface="Lucida Sans" pitchFamily="34" charset="0"/>
                <a:ea typeface="+mn-ea"/>
                <a:cs typeface="+mn-cs"/>
              </a:defRPr>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75548" y="2236013"/>
            <a:ext cx="4041775" cy="300082"/>
          </a:xfrm>
        </p:spPr>
        <p:txBody>
          <a:bodyPr anchor="b"/>
          <a:lstStyle>
            <a:lvl1pPr marL="0" indent="0">
              <a:buNone/>
              <a:defRPr sz="1350" b="1">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875547" y="2621484"/>
            <a:ext cx="4041775" cy="1027204"/>
          </a:xfrm>
        </p:spPr>
        <p:txBody>
          <a:bodyPr/>
          <a:lstStyle>
            <a:lvl1pPr>
              <a:defRPr lang="en-US" sz="1350" b="0" dirty="0" smtClean="0">
                <a:solidFill>
                  <a:schemeClr val="bg2"/>
                </a:solidFill>
                <a:latin typeface="Lucida Sans" pitchFamily="34" charset="0"/>
                <a:ea typeface="+mn-ea"/>
                <a:cs typeface="+mn-cs"/>
              </a:defRPr>
            </a:lvl1pPr>
            <a:lvl2pPr>
              <a:defRPr lang="en-US" sz="1200" dirty="0" smtClean="0">
                <a:solidFill>
                  <a:schemeClr val="bg2"/>
                </a:solidFill>
                <a:latin typeface="Lucida Sans" pitchFamily="34" charset="0"/>
                <a:ea typeface="+mn-ea"/>
                <a:cs typeface="+mn-cs"/>
              </a:defRPr>
            </a:lvl2pPr>
            <a:lvl3pPr>
              <a:defRPr lang="en-US" sz="1200" dirty="0" smtClean="0">
                <a:solidFill>
                  <a:schemeClr val="bg2"/>
                </a:solidFill>
                <a:latin typeface="Lucida Sans" pitchFamily="34" charset="0"/>
                <a:ea typeface="+mn-ea"/>
                <a:cs typeface="+mn-cs"/>
              </a:defRPr>
            </a:lvl3pPr>
            <a:lvl4pPr>
              <a:defRPr lang="en-US" sz="1050" dirty="0" smtClean="0">
                <a:solidFill>
                  <a:schemeClr val="bg2"/>
                </a:solidFill>
                <a:latin typeface="Lucida Sans" pitchFamily="34" charset="0"/>
                <a:ea typeface="+mn-ea"/>
                <a:cs typeface="+mn-cs"/>
              </a:defRPr>
            </a:lvl4pPr>
            <a:lvl5pPr>
              <a:defRPr lang="en-US" sz="1050" dirty="0">
                <a:solidFill>
                  <a:schemeClr val="bg2"/>
                </a:solidFill>
                <a:latin typeface="Lucida Sans" pitchFamily="34" charset="0"/>
                <a:ea typeface="+mn-ea"/>
                <a:cs typeface="+mn-cs"/>
              </a:defRPr>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4"/>
          <p:cNvSpPr>
            <a:spLocks noGrp="1" noChangeArrowheads="1"/>
          </p:cNvSpPr>
          <p:nvPr>
            <p:ph type="dt" sz="half" idx="10"/>
          </p:nvPr>
        </p:nvSpPr>
        <p:spPr>
          <a:ln/>
        </p:spPr>
        <p:txBody>
          <a:bodyPr/>
          <a:lstStyle>
            <a:lvl1pPr>
              <a:defRPr/>
            </a:lvl1pPr>
          </a:lstStyle>
          <a:p>
            <a:fld id="{F6AA3A3D-C6FF-4265-9C03-B8488943D893}" type="datetimeFigureOut">
              <a:rPr lang="en-US" smtClean="0"/>
              <a:t>7/8/2018</a:t>
            </a:fld>
            <a:endParaRPr lang="en-US"/>
          </a:p>
        </p:txBody>
      </p:sp>
      <p:sp>
        <p:nvSpPr>
          <p:cNvPr id="8" name="Rectangle 5"/>
          <p:cNvSpPr>
            <a:spLocks noGrp="1" noChangeArrowheads="1"/>
          </p:cNvSpPr>
          <p:nvPr>
            <p:ph type="ftr" sz="quarter" idx="11"/>
          </p:nvPr>
        </p:nvSpPr>
        <p:spPr>
          <a:ln/>
        </p:spPr>
        <p:txBody>
          <a:bodyPr/>
          <a:lstStyle>
            <a:lvl1pPr>
              <a:defRPr/>
            </a:lvl1pPr>
          </a:lstStyle>
          <a:p>
            <a:endParaRPr lang="en-US"/>
          </a:p>
        </p:txBody>
      </p:sp>
      <p:sp>
        <p:nvSpPr>
          <p:cNvPr id="9" name="Rectangle 6"/>
          <p:cNvSpPr>
            <a:spLocks noGrp="1" noChangeArrowheads="1"/>
          </p:cNvSpPr>
          <p:nvPr>
            <p:ph type="sldNum" sz="quarter" idx="12"/>
          </p:nvPr>
        </p:nvSpPr>
        <p:spPr>
          <a:ln/>
        </p:spPr>
        <p:txBody>
          <a:bodyPr/>
          <a:lstStyle>
            <a:lvl1pPr>
              <a:defRPr/>
            </a:lvl1pPr>
          </a:lstStyle>
          <a:p>
            <a:fld id="{E4039151-CAD5-468A-9D07-A6CA583BEA06}" type="slidenum">
              <a:rPr lang="en-US" smtClean="0"/>
              <a:t>‹#›</a:t>
            </a:fld>
            <a:endParaRPr lang="en-US"/>
          </a:p>
        </p:txBody>
      </p:sp>
    </p:spTree>
    <p:extLst>
      <p:ext uri="{BB962C8B-B14F-4D97-AF65-F5344CB8AC3E}">
        <p14:creationId xmlns:p14="http://schemas.microsoft.com/office/powerpoint/2010/main" val="3675750362"/>
      </p:ext>
    </p:extLst>
  </p:cSld>
  <p:clrMapOvr>
    <a:masterClrMapping/>
  </p:clrMapOvr>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68726" y="2219592"/>
            <a:ext cx="8675274" cy="341632"/>
          </a:xfrm>
        </p:spPr>
        <p:txBody>
          <a:bodyPr/>
          <a:lstStyle/>
          <a:p>
            <a:r>
              <a:rPr lang="en-US"/>
              <a:t>Click to edit Master title style</a:t>
            </a:r>
            <a:endParaRPr lang="en-US" dirty="0"/>
          </a:p>
        </p:txBody>
      </p:sp>
      <p:sp>
        <p:nvSpPr>
          <p:cNvPr id="3" name="Rectangle 4"/>
          <p:cNvSpPr>
            <a:spLocks noGrp="1" noChangeArrowheads="1"/>
          </p:cNvSpPr>
          <p:nvPr>
            <p:ph type="dt" sz="half" idx="10"/>
          </p:nvPr>
        </p:nvSpPr>
        <p:spPr>
          <a:ln/>
        </p:spPr>
        <p:txBody>
          <a:bodyPr/>
          <a:lstStyle>
            <a:lvl1pPr>
              <a:defRPr/>
            </a:lvl1pPr>
          </a:lstStyle>
          <a:p>
            <a:fld id="{F6AA3A3D-C6FF-4265-9C03-B8488943D893}" type="datetimeFigureOut">
              <a:rPr lang="en-US" smtClean="0"/>
              <a:t>7/8/2018</a:t>
            </a:fld>
            <a:endParaRPr lang="en-US"/>
          </a:p>
        </p:txBody>
      </p:sp>
      <p:sp>
        <p:nvSpPr>
          <p:cNvPr id="4" name="Rectangle 5"/>
          <p:cNvSpPr>
            <a:spLocks noGrp="1" noChangeArrowheads="1"/>
          </p:cNvSpPr>
          <p:nvPr>
            <p:ph type="ftr" sz="quarter" idx="11"/>
          </p:nvPr>
        </p:nvSpPr>
        <p:spPr>
          <a:ln/>
        </p:spPr>
        <p:txBody>
          <a:bodyPr/>
          <a:lstStyle>
            <a:lvl1pPr>
              <a:defRPr/>
            </a:lvl1pPr>
          </a:lstStyle>
          <a:p>
            <a:endParaRPr lang="en-US"/>
          </a:p>
        </p:txBody>
      </p:sp>
      <p:sp>
        <p:nvSpPr>
          <p:cNvPr id="5" name="Rectangle 6"/>
          <p:cNvSpPr>
            <a:spLocks noGrp="1" noChangeArrowheads="1"/>
          </p:cNvSpPr>
          <p:nvPr>
            <p:ph type="sldNum" sz="quarter" idx="12"/>
          </p:nvPr>
        </p:nvSpPr>
        <p:spPr>
          <a:ln/>
        </p:spPr>
        <p:txBody>
          <a:bodyPr/>
          <a:lstStyle>
            <a:lvl1pPr>
              <a:defRPr/>
            </a:lvl1pPr>
          </a:lstStyle>
          <a:p>
            <a:fld id="{E4039151-CAD5-468A-9D07-A6CA583BEA06}" type="slidenum">
              <a:rPr lang="en-US" smtClean="0"/>
              <a:t>‹#›</a:t>
            </a:fld>
            <a:endParaRPr lang="en-US"/>
          </a:p>
        </p:txBody>
      </p:sp>
    </p:spTree>
    <p:extLst>
      <p:ext uri="{BB962C8B-B14F-4D97-AF65-F5344CB8AC3E}">
        <p14:creationId xmlns:p14="http://schemas.microsoft.com/office/powerpoint/2010/main" val="1743558501"/>
      </p:ext>
    </p:extLst>
  </p:cSld>
  <p:clrMapOvr>
    <a:masterClrMapping/>
  </p:clrMapOvr>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fld id="{F6AA3A3D-C6FF-4265-9C03-B8488943D893}" type="datetimeFigureOut">
              <a:rPr lang="en-US" smtClean="0"/>
              <a:t>7/8/2018</a:t>
            </a:fld>
            <a:endParaRPr lang="en-US"/>
          </a:p>
        </p:txBody>
      </p:sp>
      <p:sp>
        <p:nvSpPr>
          <p:cNvPr id="3" name="Rectangle 5"/>
          <p:cNvSpPr>
            <a:spLocks noGrp="1" noChangeArrowheads="1"/>
          </p:cNvSpPr>
          <p:nvPr>
            <p:ph type="ftr" sz="quarter" idx="11"/>
          </p:nvPr>
        </p:nvSpPr>
        <p:spPr>
          <a:ln/>
        </p:spPr>
        <p:txBody>
          <a:bodyPr/>
          <a:lstStyle>
            <a:lvl1pPr>
              <a:defRPr/>
            </a:lvl1pPr>
          </a:lstStyle>
          <a:p>
            <a:endParaRPr lang="en-US"/>
          </a:p>
        </p:txBody>
      </p:sp>
      <p:sp>
        <p:nvSpPr>
          <p:cNvPr id="4" name="Rectangle 6"/>
          <p:cNvSpPr>
            <a:spLocks noGrp="1" noChangeArrowheads="1"/>
          </p:cNvSpPr>
          <p:nvPr>
            <p:ph type="sldNum" sz="quarter" idx="12"/>
          </p:nvPr>
        </p:nvSpPr>
        <p:spPr>
          <a:ln/>
        </p:spPr>
        <p:txBody>
          <a:bodyPr/>
          <a:lstStyle>
            <a:lvl1pPr>
              <a:defRPr/>
            </a:lvl1pPr>
          </a:lstStyle>
          <a:p>
            <a:fld id="{E4039151-CAD5-468A-9D07-A6CA583BEA06}" type="slidenum">
              <a:rPr lang="en-US" smtClean="0"/>
              <a:t>‹#›</a:t>
            </a:fld>
            <a:endParaRPr lang="en-US"/>
          </a:p>
        </p:txBody>
      </p:sp>
    </p:spTree>
    <p:extLst>
      <p:ext uri="{BB962C8B-B14F-4D97-AF65-F5344CB8AC3E}">
        <p14:creationId xmlns:p14="http://schemas.microsoft.com/office/powerpoint/2010/main" val="43324069"/>
      </p:ext>
    </p:extLst>
  </p:cSld>
  <p:clrMapOvr>
    <a:masterClrMapping/>
  </p:clrMapOvr>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1508820"/>
            <a:ext cx="3008313" cy="507831"/>
          </a:xfrm>
        </p:spPr>
        <p:txBody>
          <a:bodyPr/>
          <a:lstStyle>
            <a:lvl1pPr algn="l">
              <a:defRPr sz="1500" b="1"/>
            </a:lvl1pPr>
          </a:lstStyle>
          <a:p>
            <a:r>
              <a:rPr lang="en-US"/>
              <a:t>Click to edit Master title style</a:t>
            </a:r>
          </a:p>
        </p:txBody>
      </p:sp>
      <p:sp>
        <p:nvSpPr>
          <p:cNvPr id="3" name="Content Placeholder 2"/>
          <p:cNvSpPr>
            <a:spLocks noGrp="1"/>
          </p:cNvSpPr>
          <p:nvPr>
            <p:ph idx="1"/>
          </p:nvPr>
        </p:nvSpPr>
        <p:spPr>
          <a:xfrm>
            <a:off x="3575051" y="1370319"/>
            <a:ext cx="5111751" cy="1387303"/>
          </a:xfrm>
        </p:spPr>
        <p:txBody>
          <a:bodyPr/>
          <a:lstStyle>
            <a:lvl1pPr marL="123825" indent="-123825">
              <a:buSzPct val="125000"/>
              <a:buFont typeface="Arial" pitchFamily="34" charset="0"/>
              <a:buChar char="•"/>
              <a:defRPr lang="en-US" sz="1800" b="0" dirty="0" smtClean="0">
                <a:solidFill>
                  <a:schemeClr val="bg2"/>
                </a:solidFill>
                <a:latin typeface="Lucida Sans" pitchFamily="34" charset="0"/>
                <a:ea typeface="+mn-ea"/>
                <a:cs typeface="+mn-cs"/>
              </a:defRPr>
            </a:lvl1pPr>
            <a:lvl2pPr marL="342900" indent="-123825" defTabSz="685800">
              <a:buSzPct val="125000"/>
              <a:buFont typeface="Arial" pitchFamily="34" charset="0"/>
              <a:buChar char="•"/>
              <a:defRPr lang="en-US" sz="1650" dirty="0" smtClean="0">
                <a:solidFill>
                  <a:schemeClr val="bg2"/>
                </a:solidFill>
                <a:latin typeface="Lucida Sans" pitchFamily="34" charset="0"/>
                <a:ea typeface="+mn-ea"/>
                <a:cs typeface="+mn-cs"/>
              </a:defRPr>
            </a:lvl2pPr>
            <a:lvl3pPr>
              <a:buSzPct val="125000"/>
              <a:buFont typeface="Arial" pitchFamily="34" charset="0"/>
              <a:buChar char="•"/>
              <a:defRPr lang="en-US" sz="1650" dirty="0" smtClean="0">
                <a:solidFill>
                  <a:schemeClr val="bg2"/>
                </a:solidFill>
                <a:latin typeface="Lucida Sans" pitchFamily="34" charset="0"/>
                <a:ea typeface="+mn-ea"/>
                <a:cs typeface="+mn-cs"/>
              </a:defRPr>
            </a:lvl3pPr>
            <a:lvl4pPr marL="731044" indent="-135731">
              <a:buSzPct val="125000"/>
              <a:buFont typeface="Arial" pitchFamily="34" charset="0"/>
              <a:buChar char="•"/>
              <a:defRPr lang="en-US" sz="1500" dirty="0" smtClean="0">
                <a:solidFill>
                  <a:schemeClr val="bg2"/>
                </a:solidFill>
                <a:latin typeface="Lucida Sans" pitchFamily="34" charset="0"/>
                <a:ea typeface="+mn-ea"/>
                <a:cs typeface="+mn-cs"/>
              </a:defRPr>
            </a:lvl4pPr>
            <a:lvl5pPr>
              <a:buSzPct val="125000"/>
              <a:buFont typeface="Arial" pitchFamily="34" charset="0"/>
              <a:buChar char="•"/>
              <a:defRPr lang="en-US" sz="1500" dirty="0">
                <a:solidFill>
                  <a:schemeClr val="bg2"/>
                </a:solidFill>
                <a:latin typeface="Lucida Sans" pitchFamily="34" charset="0"/>
                <a:ea typeface="+mn-ea"/>
                <a:cs typeface="+mn-cs"/>
              </a:defRPr>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2" y="2532370"/>
            <a:ext cx="3008313" cy="253916"/>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5" name="Rectangle 4"/>
          <p:cNvSpPr>
            <a:spLocks noGrp="1" noChangeArrowheads="1"/>
          </p:cNvSpPr>
          <p:nvPr>
            <p:ph type="dt" sz="half" idx="10"/>
          </p:nvPr>
        </p:nvSpPr>
        <p:spPr>
          <a:ln/>
        </p:spPr>
        <p:txBody>
          <a:bodyPr/>
          <a:lstStyle>
            <a:lvl1pPr>
              <a:defRPr/>
            </a:lvl1pPr>
          </a:lstStyle>
          <a:p>
            <a:fld id="{F6AA3A3D-C6FF-4265-9C03-B8488943D893}" type="datetimeFigureOut">
              <a:rPr lang="en-US" smtClean="0"/>
              <a:t>7/8/2018</a:t>
            </a:fld>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E4039151-CAD5-468A-9D07-A6CA583BEA06}" type="slidenum">
              <a:rPr lang="en-US" smtClean="0"/>
              <a:t>‹#›</a:t>
            </a:fld>
            <a:endParaRPr lang="en-US"/>
          </a:p>
        </p:txBody>
      </p:sp>
    </p:spTree>
    <p:extLst>
      <p:ext uri="{BB962C8B-B14F-4D97-AF65-F5344CB8AC3E}">
        <p14:creationId xmlns:p14="http://schemas.microsoft.com/office/powerpoint/2010/main" val="821824381"/>
      </p:ext>
    </p:extLst>
  </p:cSld>
  <p:clrMapOvr>
    <a:masterClrMapping/>
  </p:clrMapOvr>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5492257"/>
            <a:ext cx="5486400" cy="300082"/>
          </a:xfrm>
        </p:spPr>
        <p:txBody>
          <a:bodyPr/>
          <a:lstStyle>
            <a:lvl1pPr algn="l">
              <a:defRPr sz="1500" b="1"/>
            </a:lvl1pPr>
          </a:lstStyle>
          <a:p>
            <a:r>
              <a:rPr lang="en-US"/>
              <a:t>Click to edit Master title style</a:t>
            </a:r>
            <a:endParaRPr lang="en-US" dirty="0"/>
          </a:p>
        </p:txBody>
      </p:sp>
      <p:sp>
        <p:nvSpPr>
          <p:cNvPr id="3" name="Picture Placeholder 2"/>
          <p:cNvSpPr>
            <a:spLocks noGrp="1"/>
          </p:cNvSpPr>
          <p:nvPr>
            <p:ph type="pic" idx="1"/>
          </p:nvPr>
        </p:nvSpPr>
        <p:spPr>
          <a:xfrm>
            <a:off x="1792288" y="1193222"/>
            <a:ext cx="5486400" cy="46166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Click icon to add picture</a:t>
            </a:r>
          </a:p>
        </p:txBody>
      </p:sp>
      <p:sp>
        <p:nvSpPr>
          <p:cNvPr id="4" name="Text Placeholder 3"/>
          <p:cNvSpPr>
            <a:spLocks noGrp="1"/>
          </p:cNvSpPr>
          <p:nvPr>
            <p:ph type="body" sz="half" idx="2"/>
          </p:nvPr>
        </p:nvSpPr>
        <p:spPr>
          <a:xfrm>
            <a:off x="1792288" y="5866803"/>
            <a:ext cx="5486400" cy="253916"/>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5" name="Rectangle 4"/>
          <p:cNvSpPr>
            <a:spLocks noGrp="1" noChangeArrowheads="1"/>
          </p:cNvSpPr>
          <p:nvPr>
            <p:ph type="dt" sz="half" idx="10"/>
          </p:nvPr>
        </p:nvSpPr>
        <p:spPr>
          <a:ln/>
        </p:spPr>
        <p:txBody>
          <a:bodyPr/>
          <a:lstStyle>
            <a:lvl1pPr>
              <a:defRPr/>
            </a:lvl1pPr>
          </a:lstStyle>
          <a:p>
            <a:fld id="{F6AA3A3D-C6FF-4265-9C03-B8488943D893}" type="datetimeFigureOut">
              <a:rPr lang="en-US" smtClean="0"/>
              <a:t>7/8/2018</a:t>
            </a:fld>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E4039151-CAD5-468A-9D07-A6CA583BEA06}" type="slidenum">
              <a:rPr lang="en-US" smtClean="0"/>
              <a:t>‹#›</a:t>
            </a:fld>
            <a:endParaRPr lang="en-US"/>
          </a:p>
        </p:txBody>
      </p:sp>
    </p:spTree>
    <p:extLst>
      <p:ext uri="{BB962C8B-B14F-4D97-AF65-F5344CB8AC3E}">
        <p14:creationId xmlns:p14="http://schemas.microsoft.com/office/powerpoint/2010/main" val="2463194097"/>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fld id="{F6AA3A3D-C6FF-4265-9C03-B8488943D893}" type="datetimeFigureOut">
              <a:rPr lang="en-US" smtClean="0"/>
              <a:t>7/8/2018</a:t>
            </a:fld>
            <a:endParaRPr lang="en-US"/>
          </a:p>
        </p:txBody>
      </p:sp>
      <p:sp>
        <p:nvSpPr>
          <p:cNvPr id="3" name="Rectangle 5"/>
          <p:cNvSpPr>
            <a:spLocks noGrp="1" noChangeArrowheads="1"/>
          </p:cNvSpPr>
          <p:nvPr>
            <p:ph type="ftr" sz="quarter" idx="11"/>
          </p:nvPr>
        </p:nvSpPr>
        <p:spPr>
          <a:ln/>
        </p:spPr>
        <p:txBody>
          <a:bodyPr/>
          <a:lstStyle>
            <a:lvl1pPr>
              <a:defRPr/>
            </a:lvl1pPr>
          </a:lstStyle>
          <a:p>
            <a:endParaRPr lang="en-US"/>
          </a:p>
        </p:txBody>
      </p:sp>
      <p:sp>
        <p:nvSpPr>
          <p:cNvPr id="4" name="Rectangle 6"/>
          <p:cNvSpPr>
            <a:spLocks noGrp="1" noChangeArrowheads="1"/>
          </p:cNvSpPr>
          <p:nvPr>
            <p:ph type="sldNum" sz="quarter" idx="12"/>
          </p:nvPr>
        </p:nvSpPr>
        <p:spPr>
          <a:ln/>
        </p:spPr>
        <p:txBody>
          <a:bodyPr/>
          <a:lstStyle>
            <a:lvl1pPr>
              <a:defRPr/>
            </a:lvl1pPr>
          </a:lstStyle>
          <a:p>
            <a:fld id="{E4039151-CAD5-468A-9D07-A6CA583BEA06}" type="slidenum">
              <a:rPr lang="en-US" smtClean="0"/>
              <a:t>‹#›</a:t>
            </a:fld>
            <a:endParaRPr lang="en-US"/>
          </a:p>
        </p:txBody>
      </p:sp>
    </p:spTree>
    <p:extLst>
      <p:ext uri="{BB962C8B-B14F-4D97-AF65-F5344CB8AC3E}">
        <p14:creationId xmlns:p14="http://schemas.microsoft.com/office/powerpoint/2010/main" val="2394368489"/>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5392229"/>
            <a:ext cx="5486400" cy="400110"/>
          </a:xfrm>
        </p:spPr>
        <p:txBody>
          <a:bodyPr/>
          <a:lstStyle>
            <a:lvl1pPr algn="l">
              <a:defRPr sz="2000" b="1"/>
            </a:lvl1pPr>
          </a:lstStyle>
          <a:p>
            <a:r>
              <a:rPr lang="en-US"/>
              <a:t>Click to edit Master title style</a:t>
            </a:r>
            <a:endParaRPr lang="en-US" dirty="0"/>
          </a:p>
        </p:txBody>
      </p:sp>
      <p:sp>
        <p:nvSpPr>
          <p:cNvPr id="3" name="Picture Placeholder 2"/>
          <p:cNvSpPr>
            <a:spLocks noGrp="1"/>
          </p:cNvSpPr>
          <p:nvPr>
            <p:ph type="pic" idx="1"/>
          </p:nvPr>
        </p:nvSpPr>
        <p:spPr>
          <a:xfrm>
            <a:off x="1792288" y="1193222"/>
            <a:ext cx="5486400" cy="395173"/>
          </a:xfrm>
        </p:spPr>
        <p:txBody>
          <a:bodyPr/>
          <a:lstStyle>
            <a:lvl1pPr marL="0" indent="0">
              <a:buNone/>
              <a:defRPr sz="3200"/>
            </a:lvl1pPr>
            <a:lvl2pPr marL="457189" indent="0">
              <a:buNone/>
              <a:defRPr sz="2800"/>
            </a:lvl2pPr>
            <a:lvl3pPr marL="914378" indent="0">
              <a:buNone/>
              <a:defRPr sz="2400"/>
            </a:lvl3pPr>
            <a:lvl4pPr marL="1371566" indent="0">
              <a:buNone/>
              <a:defRPr sz="2000"/>
            </a:lvl4pPr>
            <a:lvl5pPr marL="1828754" indent="0">
              <a:buNone/>
              <a:defRPr sz="2000"/>
            </a:lvl5pPr>
            <a:lvl6pPr marL="2285943" indent="0">
              <a:buNone/>
              <a:defRPr sz="2000"/>
            </a:lvl6pPr>
            <a:lvl7pPr marL="2743132" indent="0">
              <a:buNone/>
              <a:defRPr sz="2000"/>
            </a:lvl7pPr>
            <a:lvl8pPr marL="3200320" indent="0">
              <a:buNone/>
              <a:defRPr sz="2000"/>
            </a:lvl8pPr>
            <a:lvl9pPr marL="3657509"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866802"/>
            <a:ext cx="5486400" cy="343877"/>
          </a:xfrm>
        </p:spPr>
        <p:txBody>
          <a:bodyPr/>
          <a:lstStyle>
            <a:lvl1pPr marL="0" indent="0">
              <a:buNone/>
              <a:defRPr sz="1400"/>
            </a:lvl1pPr>
            <a:lvl2pPr marL="457189" indent="0">
              <a:buNone/>
              <a:defRPr sz="1200"/>
            </a:lvl2pPr>
            <a:lvl3pPr marL="914378" indent="0">
              <a:buNone/>
              <a:defRPr sz="1000"/>
            </a:lvl3pPr>
            <a:lvl4pPr marL="1371566" indent="0">
              <a:buNone/>
              <a:defRPr sz="900"/>
            </a:lvl4pPr>
            <a:lvl5pPr marL="1828754" indent="0">
              <a:buNone/>
              <a:defRPr sz="900"/>
            </a:lvl5pPr>
            <a:lvl6pPr marL="2285943" indent="0">
              <a:buNone/>
              <a:defRPr sz="900"/>
            </a:lvl6pPr>
            <a:lvl7pPr marL="2743132" indent="0">
              <a:buNone/>
              <a:defRPr sz="900"/>
            </a:lvl7pPr>
            <a:lvl8pPr marL="3200320" indent="0">
              <a:buNone/>
              <a:defRPr sz="900"/>
            </a:lvl8pPr>
            <a:lvl9pPr marL="3657509" indent="0">
              <a:buNone/>
              <a:defRPr sz="900"/>
            </a:lvl9pPr>
          </a:lstStyle>
          <a:p>
            <a:pPr lvl="0"/>
            <a:r>
              <a:rPr lang="en-US"/>
              <a:t>Edit Master text styles</a:t>
            </a:r>
          </a:p>
        </p:txBody>
      </p:sp>
      <p:sp>
        <p:nvSpPr>
          <p:cNvPr id="5" name="Rectangle 4"/>
          <p:cNvSpPr>
            <a:spLocks noGrp="1" noChangeArrowheads="1"/>
          </p:cNvSpPr>
          <p:nvPr>
            <p:ph type="dt" sz="half" idx="10"/>
          </p:nvPr>
        </p:nvSpPr>
        <p:spPr>
          <a:ln/>
        </p:spPr>
        <p:txBody>
          <a:bodyPr/>
          <a:lstStyle>
            <a:lvl1pPr>
              <a:defRPr/>
            </a:lvl1pPr>
          </a:lstStyle>
          <a:p>
            <a:fld id="{F6AA3A3D-C6FF-4265-9C03-B8488943D893}" type="datetimeFigureOut">
              <a:rPr lang="en-US" smtClean="0"/>
              <a:t>7/8/2018</a:t>
            </a:fld>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E4039151-CAD5-468A-9D07-A6CA583BEA06}" type="slidenum">
              <a:rPr lang="en-US" smtClean="0"/>
              <a:t>‹#›</a:t>
            </a:fld>
            <a:endParaRPr lang="en-US"/>
          </a:p>
        </p:txBody>
      </p:sp>
    </p:spTree>
    <p:extLst>
      <p:ext uri="{BB962C8B-B14F-4D97-AF65-F5344CB8AC3E}">
        <p14:creationId xmlns:p14="http://schemas.microsoft.com/office/powerpoint/2010/main" val="1161330131"/>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9"/>
          <p:cNvPicPr>
            <a:picLocks noChangeAspect="1"/>
          </p:cNvPicPr>
          <p:nvPr/>
        </p:nvPicPr>
        <p:blipFill>
          <a:blip r:embed="rId2">
            <a:extLst>
              <a:ext uri="{28A0092B-C50C-407E-A947-70E740481C1C}">
                <a14:useLocalDpi xmlns:a14="http://schemas.microsoft.com/office/drawing/2010/main" val="0"/>
              </a:ext>
            </a:extLst>
          </a:blip>
          <a:srcRect l="11140" t="-2" b="6712"/>
          <a:stretch>
            <a:fillRect/>
          </a:stretch>
        </p:blipFill>
        <p:spPr bwMode="auto">
          <a:xfrm>
            <a:off x="0" y="747228"/>
            <a:ext cx="9144000" cy="9609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bwMode="gray">
          <a:xfrm flipH="1">
            <a:off x="0" y="1682232"/>
            <a:ext cx="9144000" cy="8043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076" name="Rectangle 4"/>
          <p:cNvSpPr>
            <a:spLocks noGrp="1" noChangeArrowheads="1"/>
          </p:cNvSpPr>
          <p:nvPr>
            <p:ph type="ctrTitle"/>
          </p:nvPr>
        </p:nvSpPr>
        <p:spPr bwMode="invGray">
          <a:xfrm>
            <a:off x="716337" y="2417054"/>
            <a:ext cx="7711326" cy="400110"/>
          </a:xfrm>
        </p:spPr>
        <p:txBody>
          <a:bodyPr anchorCtr="0"/>
          <a:lstStyle>
            <a:lvl1pPr algn="ctr">
              <a:defRPr sz="2400">
                <a:solidFill>
                  <a:schemeClr val="bg2"/>
                </a:solidFill>
                <a:effectLst/>
              </a:defRPr>
            </a:lvl1pPr>
          </a:lstStyle>
          <a:p>
            <a:r>
              <a:rPr lang="en-US"/>
              <a:t>Click to edit Master title style</a:t>
            </a:r>
            <a:endParaRPr lang="en-US" dirty="0"/>
          </a:p>
        </p:txBody>
      </p:sp>
      <p:sp>
        <p:nvSpPr>
          <p:cNvPr id="3077" name="Rectangle 5"/>
          <p:cNvSpPr>
            <a:spLocks noGrp="1" noChangeArrowheads="1"/>
          </p:cNvSpPr>
          <p:nvPr>
            <p:ph type="subTitle" idx="1"/>
          </p:nvPr>
        </p:nvSpPr>
        <p:spPr bwMode="invGray">
          <a:xfrm>
            <a:off x="716338" y="3025245"/>
            <a:ext cx="7711327" cy="374461"/>
          </a:xfrm>
        </p:spPr>
        <p:txBody>
          <a:bodyPr rIns="0" anchorCtr="0"/>
          <a:lstStyle>
            <a:lvl1pPr marL="0" indent="0" algn="ctr">
              <a:buFont typeface="Arial" pitchFamily="34" charset="0"/>
              <a:buNone/>
              <a:defRPr sz="2200" b="0">
                <a:solidFill>
                  <a:schemeClr val="accent1"/>
                </a:solidFill>
                <a:effectLst/>
                <a:latin typeface="Lucida Sans" pitchFamily="34" charset="0"/>
              </a:defRPr>
            </a:lvl1pPr>
          </a:lstStyle>
          <a:p>
            <a:r>
              <a:rPr lang="en-US"/>
              <a:t>Click to edit Master subtitle style</a:t>
            </a:r>
            <a:endParaRPr lang="en-US" dirty="0"/>
          </a:p>
        </p:txBody>
      </p:sp>
      <p:sp>
        <p:nvSpPr>
          <p:cNvPr id="6" name="Rectangle 6"/>
          <p:cNvSpPr>
            <a:spLocks noGrp="1" noChangeArrowheads="1"/>
          </p:cNvSpPr>
          <p:nvPr>
            <p:ph type="dt" sz="half" idx="10"/>
          </p:nvPr>
        </p:nvSpPr>
        <p:spPr>
          <a:xfrm>
            <a:off x="484189" y="6381753"/>
            <a:ext cx="1550987" cy="476249"/>
          </a:xfrm>
        </p:spPr>
        <p:txBody>
          <a:bodyPr/>
          <a:lstStyle>
            <a:lvl1pPr>
              <a:defRPr sz="1000"/>
            </a:lvl1pPr>
          </a:lstStyle>
          <a:p>
            <a:fld id="{F6AA3A3D-C6FF-4265-9C03-B8488943D893}" type="datetimeFigureOut">
              <a:rPr lang="en-US" smtClean="0"/>
              <a:t>7/8/2018</a:t>
            </a:fld>
            <a:endParaRPr lang="en-US"/>
          </a:p>
        </p:txBody>
      </p:sp>
      <p:sp>
        <p:nvSpPr>
          <p:cNvPr id="7" name="Rectangle 7"/>
          <p:cNvSpPr>
            <a:spLocks noGrp="1" noChangeArrowheads="1"/>
          </p:cNvSpPr>
          <p:nvPr>
            <p:ph type="ftr" sz="quarter" idx="11"/>
          </p:nvPr>
        </p:nvSpPr>
        <p:spPr>
          <a:xfrm>
            <a:off x="2066926" y="6381753"/>
            <a:ext cx="6100763" cy="476249"/>
          </a:xfrm>
        </p:spPr>
        <p:txBody>
          <a:bodyPr anchorCtr="1"/>
          <a:lstStyle>
            <a:lvl1pPr>
              <a:defRPr sz="1000"/>
            </a:lvl1pPr>
          </a:lstStyle>
          <a:p>
            <a:endParaRPr lang="en-US"/>
          </a:p>
        </p:txBody>
      </p:sp>
      <p:sp>
        <p:nvSpPr>
          <p:cNvPr id="8" name="Rectangle 8"/>
          <p:cNvSpPr>
            <a:spLocks noGrp="1" noChangeArrowheads="1"/>
          </p:cNvSpPr>
          <p:nvPr>
            <p:ph type="sldNum" sz="quarter" idx="12"/>
          </p:nvPr>
        </p:nvSpPr>
        <p:spPr>
          <a:xfrm>
            <a:off x="8169276" y="6381753"/>
            <a:ext cx="974725" cy="476249"/>
          </a:xfrm>
        </p:spPr>
        <p:txBody>
          <a:bodyPr/>
          <a:lstStyle>
            <a:lvl1pPr>
              <a:defRPr/>
            </a:lvl1pPr>
          </a:lstStyle>
          <a:p>
            <a:fld id="{E4039151-CAD5-468A-9D07-A6CA583BEA06}" type="slidenum">
              <a:rPr lang="en-US" smtClean="0"/>
              <a:t>‹#›</a:t>
            </a:fld>
            <a:endParaRPr lang="en-US"/>
          </a:p>
        </p:txBody>
      </p:sp>
      <p:pic>
        <p:nvPicPr>
          <p:cNvPr id="9" name="Picture 8"/>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6208939" y="847998"/>
            <a:ext cx="591953" cy="749806"/>
          </a:xfrm>
          <a:prstGeom prst="rect">
            <a:avLst/>
          </a:prstGeom>
          <a:ln>
            <a:noFill/>
          </a:ln>
        </p:spPr>
      </p:pic>
    </p:spTree>
    <p:extLst>
      <p:ext uri="{BB962C8B-B14F-4D97-AF65-F5344CB8AC3E}">
        <p14:creationId xmlns:p14="http://schemas.microsoft.com/office/powerpoint/2010/main" val="3664753277"/>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png"/><Relationship Id="rId5" Type="http://schemas.openxmlformats.org/officeDocument/2006/relationships/slideLayout" Target="../slideLayouts/slideLayout5.xml"/><Relationship Id="rId10"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6.xml"/><Relationship Id="rId3" Type="http://schemas.openxmlformats.org/officeDocument/2006/relationships/slideLayout" Target="../slideLayouts/slideLayout11.xml"/><Relationship Id="rId7" Type="http://schemas.openxmlformats.org/officeDocument/2006/relationships/slideLayout" Target="../slideLayouts/slideLayout15.xml"/><Relationship Id="rId12" Type="http://schemas.openxmlformats.org/officeDocument/2006/relationships/image" Target="../media/image6.png"/><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image" Target="../media/image5.png"/><Relationship Id="rId5" Type="http://schemas.openxmlformats.org/officeDocument/2006/relationships/slideLayout" Target="../slideLayouts/slideLayout13.xml"/><Relationship Id="rId10" Type="http://schemas.openxmlformats.org/officeDocument/2006/relationships/image" Target="../media/image4.jpeg"/><Relationship Id="rId4" Type="http://schemas.openxmlformats.org/officeDocument/2006/relationships/slideLayout" Target="../slideLayouts/slideLayout12.xml"/><Relationship Id="rId9"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4.xml"/><Relationship Id="rId3" Type="http://schemas.openxmlformats.org/officeDocument/2006/relationships/slideLayout" Target="../slideLayouts/slideLayout19.xml"/><Relationship Id="rId7" Type="http://schemas.openxmlformats.org/officeDocument/2006/relationships/slideLayout" Target="../slideLayouts/slideLayout23.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5" Type="http://schemas.openxmlformats.org/officeDocument/2006/relationships/slideLayout" Target="../slideLayouts/slideLayout21.xml"/><Relationship Id="rId10" Type="http://schemas.openxmlformats.org/officeDocument/2006/relationships/image" Target="../media/image2.png"/><Relationship Id="rId4" Type="http://schemas.openxmlformats.org/officeDocument/2006/relationships/slideLayout" Target="../slideLayouts/slideLayout20.xml"/><Relationship Id="rId9"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2.xml"/><Relationship Id="rId3" Type="http://schemas.openxmlformats.org/officeDocument/2006/relationships/slideLayout" Target="../slideLayouts/slideLayout27.xml"/><Relationship Id="rId7" Type="http://schemas.openxmlformats.org/officeDocument/2006/relationships/slideLayout" Target="../slideLayouts/slideLayout31.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5" Type="http://schemas.openxmlformats.org/officeDocument/2006/relationships/slideLayout" Target="../slideLayouts/slideLayout29.xml"/><Relationship Id="rId10" Type="http://schemas.openxmlformats.org/officeDocument/2006/relationships/theme" Target="../theme/theme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5" Type="http://schemas.openxmlformats.org/officeDocument/2006/relationships/slideLayout" Target="../slideLayouts/slideLayout38.xml"/><Relationship Id="rId10" Type="http://schemas.openxmlformats.org/officeDocument/2006/relationships/theme" Target="../theme/theme5.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50.xml"/><Relationship Id="rId3" Type="http://schemas.openxmlformats.org/officeDocument/2006/relationships/slideLayout" Target="../slideLayouts/slideLayout45.xml"/><Relationship Id="rId7" Type="http://schemas.openxmlformats.org/officeDocument/2006/relationships/slideLayout" Target="../slideLayouts/slideLayout49.xml"/><Relationship Id="rId12" Type="http://schemas.openxmlformats.org/officeDocument/2006/relationships/image" Target="../media/image2.png"/><Relationship Id="rId2" Type="http://schemas.openxmlformats.org/officeDocument/2006/relationships/slideLayout" Target="../slideLayouts/slideLayout44.xml"/><Relationship Id="rId1" Type="http://schemas.openxmlformats.org/officeDocument/2006/relationships/slideLayout" Target="../slideLayouts/slideLayout43.xml"/><Relationship Id="rId6" Type="http://schemas.openxmlformats.org/officeDocument/2006/relationships/slideLayout" Target="../slideLayouts/slideLayout48.xml"/><Relationship Id="rId11" Type="http://schemas.openxmlformats.org/officeDocument/2006/relationships/image" Target="../media/image11.png"/><Relationship Id="rId5" Type="http://schemas.openxmlformats.org/officeDocument/2006/relationships/slideLayout" Target="../slideLayouts/slideLayout47.xml"/><Relationship Id="rId10" Type="http://schemas.openxmlformats.org/officeDocument/2006/relationships/theme" Target="../theme/theme6.xml"/><Relationship Id="rId4" Type="http://schemas.openxmlformats.org/officeDocument/2006/relationships/slideLayout" Target="../slideLayouts/slideLayout46.xml"/><Relationship Id="rId9" Type="http://schemas.openxmlformats.org/officeDocument/2006/relationships/slideLayout" Target="../slideLayouts/slideLayout51.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59.xml"/><Relationship Id="rId3" Type="http://schemas.openxmlformats.org/officeDocument/2006/relationships/slideLayout" Target="../slideLayouts/slideLayout54.xml"/><Relationship Id="rId7" Type="http://schemas.openxmlformats.org/officeDocument/2006/relationships/slideLayout" Target="../slideLayouts/slideLayout58.xml"/><Relationship Id="rId2" Type="http://schemas.openxmlformats.org/officeDocument/2006/relationships/slideLayout" Target="../slideLayouts/slideLayout53.xml"/><Relationship Id="rId1" Type="http://schemas.openxmlformats.org/officeDocument/2006/relationships/slideLayout" Target="../slideLayouts/slideLayout52.xml"/><Relationship Id="rId6" Type="http://schemas.openxmlformats.org/officeDocument/2006/relationships/slideLayout" Target="../slideLayouts/slideLayout57.xml"/><Relationship Id="rId11" Type="http://schemas.openxmlformats.org/officeDocument/2006/relationships/image" Target="../media/image11.png"/><Relationship Id="rId5" Type="http://schemas.openxmlformats.org/officeDocument/2006/relationships/slideLayout" Target="../slideLayouts/slideLayout56.xml"/><Relationship Id="rId10" Type="http://schemas.openxmlformats.org/officeDocument/2006/relationships/theme" Target="../theme/theme7.xml"/><Relationship Id="rId4" Type="http://schemas.openxmlformats.org/officeDocument/2006/relationships/slideLayout" Target="../slideLayouts/slideLayout55.xml"/><Relationship Id="rId9" Type="http://schemas.openxmlformats.org/officeDocument/2006/relationships/slideLayout" Target="../slideLayouts/slideLayout60.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68.xml"/><Relationship Id="rId3" Type="http://schemas.openxmlformats.org/officeDocument/2006/relationships/slideLayout" Target="../slideLayouts/slideLayout63.xml"/><Relationship Id="rId7" Type="http://schemas.openxmlformats.org/officeDocument/2006/relationships/slideLayout" Target="../slideLayouts/slideLayout67.xml"/><Relationship Id="rId2" Type="http://schemas.openxmlformats.org/officeDocument/2006/relationships/slideLayout" Target="../slideLayouts/slideLayout62.xml"/><Relationship Id="rId1" Type="http://schemas.openxmlformats.org/officeDocument/2006/relationships/slideLayout" Target="../slideLayouts/slideLayout61.xml"/><Relationship Id="rId6" Type="http://schemas.openxmlformats.org/officeDocument/2006/relationships/slideLayout" Target="../slideLayouts/slideLayout66.xml"/><Relationship Id="rId5" Type="http://schemas.openxmlformats.org/officeDocument/2006/relationships/slideLayout" Target="../slideLayouts/slideLayout65.xml"/><Relationship Id="rId10" Type="http://schemas.openxmlformats.org/officeDocument/2006/relationships/theme" Target="../theme/theme8.xml"/><Relationship Id="rId4" Type="http://schemas.openxmlformats.org/officeDocument/2006/relationships/slideLayout" Target="../slideLayouts/slideLayout64.xml"/><Relationship Id="rId9" Type="http://schemas.openxmlformats.org/officeDocument/2006/relationships/slideLayout" Target="../slideLayouts/slideLayout6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rotWithShape="1">
          <a:gsLst>
            <a:gs pos="0">
              <a:srgbClr val="EAEAEA"/>
            </a:gs>
            <a:gs pos="100000">
              <a:schemeClr val="tx1"/>
            </a:gs>
          </a:gsLst>
          <a:lin ang="16200000" scaled="1"/>
        </a:gradFill>
        <a:effectLst/>
      </p:bgPr>
    </p:bg>
    <p:spTree>
      <p:nvGrpSpPr>
        <p:cNvPr id="1" name=""/>
        <p:cNvGrpSpPr/>
        <p:nvPr/>
      </p:nvGrpSpPr>
      <p:grpSpPr>
        <a:xfrm>
          <a:off x="0" y="0"/>
          <a:ext cx="0" cy="0"/>
          <a:chOff x="0" y="0"/>
          <a:chExt cx="0" cy="0"/>
        </a:xfrm>
      </p:grpSpPr>
      <p:pic>
        <p:nvPicPr>
          <p:cNvPr id="1026" name="Picture 4"/>
          <p:cNvPicPr>
            <a:picLocks noChangeAspect="1"/>
          </p:cNvPicPr>
          <p:nvPr/>
        </p:nvPicPr>
        <p:blipFill>
          <a:blip r:embed="rId10">
            <a:extLst>
              <a:ext uri="{28A0092B-C50C-407E-A947-70E740481C1C}">
                <a14:useLocalDpi xmlns:a14="http://schemas.microsoft.com/office/drawing/2010/main" val="0"/>
              </a:ext>
            </a:extLst>
          </a:blip>
          <a:srcRect l="14595" b="10880"/>
          <a:stretch>
            <a:fillRect/>
          </a:stretch>
        </p:blipFill>
        <p:spPr bwMode="auto">
          <a:xfrm>
            <a:off x="0" y="2"/>
            <a:ext cx="9144000" cy="9546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10" descr="C:\Users\vboydo\Documents\0 val work\0 Active Jobs\2692 BRAND ppt templates 2014\shield on blk.tif"/>
          <p:cNvPicPr>
            <a:picLocks noChangeAspect="1" noChangeArrowheads="1"/>
          </p:cNvPicPr>
          <p:nvPr/>
        </p:nvPicPr>
        <p:blipFill>
          <a:blip r:embed="rId11">
            <a:extLst>
              <a:ext uri="{28A0092B-C50C-407E-A947-70E740481C1C}">
                <a14:useLocalDpi xmlns:a14="http://schemas.microsoft.com/office/drawing/2010/main" val="0"/>
              </a:ext>
            </a:extLst>
          </a:blip>
          <a:srcRect l="17184" t="35599" r="17880" b="33191"/>
          <a:stretch>
            <a:fillRect/>
          </a:stretch>
        </p:blipFill>
        <p:spPr bwMode="auto">
          <a:xfrm>
            <a:off x="1" y="0"/>
            <a:ext cx="593725"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8" name="Rectangle 3"/>
          <p:cNvSpPr>
            <a:spLocks noGrp="1" noChangeArrowheads="1"/>
          </p:cNvSpPr>
          <p:nvPr>
            <p:ph type="body" idx="1"/>
          </p:nvPr>
        </p:nvSpPr>
        <p:spPr bwMode="black">
          <a:xfrm>
            <a:off x="914400" y="2298701"/>
            <a:ext cx="7315200" cy="14516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1" compatLnSpc="1">
            <a:prstTxWarp prst="textNoShape">
              <a:avLst/>
            </a:prstTxWarp>
            <a:spAutoFit/>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9" name="Rectangle 2"/>
          <p:cNvSpPr>
            <a:spLocks noGrp="1" noChangeArrowheads="1"/>
          </p:cNvSpPr>
          <p:nvPr>
            <p:ph type="title"/>
          </p:nvPr>
        </p:nvSpPr>
        <p:spPr bwMode="black">
          <a:xfrm>
            <a:off x="242888" y="1538758"/>
            <a:ext cx="865822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0" tIns="45720" rIns="457200" bIns="45720" numCol="1" anchor="b" anchorCtr="1" compatLnSpc="1">
            <a:prstTxWarp prst="textNoShape">
              <a:avLst/>
            </a:prstTxWarp>
            <a:spAutoFit/>
          </a:bodyPr>
          <a:lstStyle/>
          <a:p>
            <a:pPr lvl="0"/>
            <a:r>
              <a:rPr lang="en-US" altLang="en-US"/>
              <a:t>Click to edit Master title style</a:t>
            </a:r>
          </a:p>
        </p:txBody>
      </p:sp>
      <p:sp>
        <p:nvSpPr>
          <p:cNvPr id="3" name="Rectangle 4"/>
          <p:cNvSpPr>
            <a:spLocks noGrp="1" noChangeArrowheads="1"/>
          </p:cNvSpPr>
          <p:nvPr>
            <p:ph type="dt" sz="half" idx="2"/>
          </p:nvPr>
        </p:nvSpPr>
        <p:spPr bwMode="black">
          <a:xfrm>
            <a:off x="484189" y="6438901"/>
            <a:ext cx="1252537" cy="476251"/>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000">
                <a:solidFill>
                  <a:schemeClr val="bg2"/>
                </a:solidFill>
                <a:latin typeface="Arial" charset="0"/>
              </a:defRPr>
            </a:lvl1pPr>
          </a:lstStyle>
          <a:p>
            <a:fld id="{F6AA3A3D-C6FF-4265-9C03-B8488943D893}" type="datetimeFigureOut">
              <a:rPr lang="en-US" smtClean="0"/>
              <a:t>7/8/2018</a:t>
            </a:fld>
            <a:endParaRPr lang="en-US"/>
          </a:p>
        </p:txBody>
      </p:sp>
      <p:sp>
        <p:nvSpPr>
          <p:cNvPr id="4" name="Rectangle 5"/>
          <p:cNvSpPr>
            <a:spLocks noGrp="1" noChangeArrowheads="1"/>
          </p:cNvSpPr>
          <p:nvPr>
            <p:ph type="ftr" sz="quarter" idx="3"/>
          </p:nvPr>
        </p:nvSpPr>
        <p:spPr bwMode="black">
          <a:xfrm>
            <a:off x="1736725" y="6438901"/>
            <a:ext cx="6153150" cy="476251"/>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000">
                <a:solidFill>
                  <a:schemeClr val="bg2"/>
                </a:solidFill>
                <a:latin typeface="Arial" charset="0"/>
              </a:defRPr>
            </a:lvl1pPr>
          </a:lstStyle>
          <a:p>
            <a:endParaRPr lang="en-US"/>
          </a:p>
        </p:txBody>
      </p:sp>
      <p:sp>
        <p:nvSpPr>
          <p:cNvPr id="2" name="Rectangle 6"/>
          <p:cNvSpPr>
            <a:spLocks noGrp="1" noChangeArrowheads="1"/>
          </p:cNvSpPr>
          <p:nvPr>
            <p:ph type="sldNum" sz="quarter" idx="4"/>
          </p:nvPr>
        </p:nvSpPr>
        <p:spPr bwMode="black">
          <a:xfrm>
            <a:off x="7899400" y="6438901"/>
            <a:ext cx="1244600" cy="476251"/>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000">
                <a:solidFill>
                  <a:schemeClr val="bg2"/>
                </a:solidFill>
              </a:defRPr>
            </a:lvl1pPr>
          </a:lstStyle>
          <a:p>
            <a:fld id="{E4039151-CAD5-468A-9D07-A6CA583BEA06}" type="slidenum">
              <a:rPr lang="en-US" smtClean="0"/>
              <a:t>‹#›</a:t>
            </a:fld>
            <a:endParaRPr lang="en-US"/>
          </a:p>
        </p:txBody>
      </p:sp>
      <p:sp>
        <p:nvSpPr>
          <p:cNvPr id="16" name="Rectangle 15"/>
          <p:cNvSpPr/>
          <p:nvPr/>
        </p:nvSpPr>
        <p:spPr bwMode="gray">
          <a:xfrm flipH="1">
            <a:off x="0" y="954619"/>
            <a:ext cx="9144000" cy="8043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p>
        </p:txBody>
      </p:sp>
    </p:spTree>
    <p:extLst>
      <p:ext uri="{BB962C8B-B14F-4D97-AF65-F5344CB8AC3E}">
        <p14:creationId xmlns:p14="http://schemas.microsoft.com/office/powerpoint/2010/main" val="2733799611"/>
      </p:ext>
    </p:extLst>
  </p:cSld>
  <p:clrMap bg1="dk2" tx1="lt1" bg2="dk1"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Lst>
  <p:transition/>
  <p:txStyles>
    <p:titleStyle>
      <a:lvl1pPr algn="l" rtl="0" eaLnBrk="1" fontAlgn="base" hangingPunct="1">
        <a:lnSpc>
          <a:spcPts val="2400"/>
        </a:lnSpc>
        <a:spcBef>
          <a:spcPts val="200"/>
        </a:spcBef>
        <a:spcAft>
          <a:spcPct val="0"/>
        </a:spcAft>
        <a:defRPr sz="2200" b="1">
          <a:solidFill>
            <a:schemeClr val="bg2"/>
          </a:solidFill>
          <a:latin typeface="Lucida Sans" pitchFamily="34" charset="0"/>
          <a:ea typeface="+mj-ea"/>
          <a:cs typeface="+mj-cs"/>
        </a:defRPr>
      </a:lvl1pPr>
      <a:lvl2pPr algn="l" rtl="0" eaLnBrk="1" fontAlgn="base" hangingPunct="1">
        <a:lnSpc>
          <a:spcPts val="2400"/>
        </a:lnSpc>
        <a:spcBef>
          <a:spcPts val="200"/>
        </a:spcBef>
        <a:spcAft>
          <a:spcPct val="0"/>
        </a:spcAft>
        <a:defRPr sz="2200" b="1">
          <a:solidFill>
            <a:schemeClr val="bg2"/>
          </a:solidFill>
          <a:latin typeface="Lucida Sans" pitchFamily="34" charset="0"/>
        </a:defRPr>
      </a:lvl2pPr>
      <a:lvl3pPr algn="l" rtl="0" eaLnBrk="1" fontAlgn="base" hangingPunct="1">
        <a:lnSpc>
          <a:spcPts val="2400"/>
        </a:lnSpc>
        <a:spcBef>
          <a:spcPts val="200"/>
        </a:spcBef>
        <a:spcAft>
          <a:spcPct val="0"/>
        </a:spcAft>
        <a:defRPr sz="2200" b="1">
          <a:solidFill>
            <a:schemeClr val="bg2"/>
          </a:solidFill>
          <a:latin typeface="Lucida Sans" pitchFamily="34" charset="0"/>
        </a:defRPr>
      </a:lvl3pPr>
      <a:lvl4pPr algn="l" rtl="0" eaLnBrk="1" fontAlgn="base" hangingPunct="1">
        <a:lnSpc>
          <a:spcPts val="2400"/>
        </a:lnSpc>
        <a:spcBef>
          <a:spcPts val="200"/>
        </a:spcBef>
        <a:spcAft>
          <a:spcPct val="0"/>
        </a:spcAft>
        <a:defRPr sz="2200" b="1">
          <a:solidFill>
            <a:schemeClr val="bg2"/>
          </a:solidFill>
          <a:latin typeface="Lucida Sans" pitchFamily="34" charset="0"/>
        </a:defRPr>
      </a:lvl4pPr>
      <a:lvl5pPr algn="l" rtl="0" eaLnBrk="1" fontAlgn="base" hangingPunct="1">
        <a:lnSpc>
          <a:spcPts val="2400"/>
        </a:lnSpc>
        <a:spcBef>
          <a:spcPts val="200"/>
        </a:spcBef>
        <a:spcAft>
          <a:spcPct val="0"/>
        </a:spcAft>
        <a:defRPr sz="2200" b="1">
          <a:solidFill>
            <a:schemeClr val="bg2"/>
          </a:solidFill>
          <a:latin typeface="Lucida Sans" pitchFamily="34" charset="0"/>
        </a:defRPr>
      </a:lvl5pPr>
      <a:lvl6pPr marL="457189" algn="l" rtl="0" eaLnBrk="1" fontAlgn="base" hangingPunct="1">
        <a:lnSpc>
          <a:spcPct val="90000"/>
        </a:lnSpc>
        <a:spcBef>
          <a:spcPct val="0"/>
        </a:spcBef>
        <a:spcAft>
          <a:spcPct val="0"/>
        </a:spcAft>
        <a:defRPr sz="2800" b="1">
          <a:solidFill>
            <a:schemeClr val="accent2"/>
          </a:solidFill>
          <a:latin typeface="Arial" charset="0"/>
        </a:defRPr>
      </a:lvl6pPr>
      <a:lvl7pPr marL="914378" algn="l" rtl="0" eaLnBrk="1" fontAlgn="base" hangingPunct="1">
        <a:lnSpc>
          <a:spcPct val="90000"/>
        </a:lnSpc>
        <a:spcBef>
          <a:spcPct val="0"/>
        </a:spcBef>
        <a:spcAft>
          <a:spcPct val="0"/>
        </a:spcAft>
        <a:defRPr sz="2800" b="1">
          <a:solidFill>
            <a:schemeClr val="accent2"/>
          </a:solidFill>
          <a:latin typeface="Arial" charset="0"/>
        </a:defRPr>
      </a:lvl7pPr>
      <a:lvl8pPr marL="1371566" algn="l" rtl="0" eaLnBrk="1" fontAlgn="base" hangingPunct="1">
        <a:lnSpc>
          <a:spcPct val="90000"/>
        </a:lnSpc>
        <a:spcBef>
          <a:spcPct val="0"/>
        </a:spcBef>
        <a:spcAft>
          <a:spcPct val="0"/>
        </a:spcAft>
        <a:defRPr sz="2800" b="1">
          <a:solidFill>
            <a:schemeClr val="accent2"/>
          </a:solidFill>
          <a:latin typeface="Arial" charset="0"/>
        </a:defRPr>
      </a:lvl8pPr>
      <a:lvl9pPr marL="1828754" algn="l" rtl="0" eaLnBrk="1" fontAlgn="base" hangingPunct="1">
        <a:lnSpc>
          <a:spcPct val="90000"/>
        </a:lnSpc>
        <a:spcBef>
          <a:spcPct val="0"/>
        </a:spcBef>
        <a:spcAft>
          <a:spcPct val="0"/>
        </a:spcAft>
        <a:defRPr sz="2800" b="1">
          <a:solidFill>
            <a:schemeClr val="accent2"/>
          </a:solidFill>
          <a:latin typeface="Arial" charset="0"/>
        </a:defRPr>
      </a:lvl9pPr>
    </p:titleStyle>
    <p:bodyStyle>
      <a:lvl1pPr marL="165096" indent="-165096" algn="l" rtl="0" eaLnBrk="1" fontAlgn="base" hangingPunct="1">
        <a:lnSpc>
          <a:spcPts val="2200"/>
        </a:lnSpc>
        <a:spcBef>
          <a:spcPts val="600"/>
        </a:spcBef>
        <a:spcAft>
          <a:spcPct val="0"/>
        </a:spcAft>
        <a:buClr>
          <a:srgbClr val="C60C30"/>
        </a:buClr>
        <a:buSzPct val="100000"/>
        <a:buFont typeface="Arial" panose="020B0604020202020204" pitchFamily="34" charset="0"/>
        <a:buChar char="•"/>
        <a:defRPr lang="en-US" sz="2000" dirty="0">
          <a:solidFill>
            <a:schemeClr val="bg2"/>
          </a:solidFill>
          <a:latin typeface="Lucida Sans" pitchFamily="34" charset="0"/>
          <a:ea typeface="+mn-ea"/>
          <a:cs typeface="+mn-cs"/>
        </a:defRPr>
      </a:lvl1pPr>
      <a:lvl2pPr marL="344480" indent="-179384" algn="l" rtl="0" eaLnBrk="1" fontAlgn="base" hangingPunct="1">
        <a:lnSpc>
          <a:spcPts val="2000"/>
        </a:lnSpc>
        <a:spcBef>
          <a:spcPts val="400"/>
        </a:spcBef>
        <a:spcAft>
          <a:spcPct val="0"/>
        </a:spcAft>
        <a:buClr>
          <a:srgbClr val="C60C30"/>
        </a:buClr>
        <a:buSzPct val="100000"/>
        <a:buFont typeface="Lucida Sans" panose="020B0602030504020204" pitchFamily="34" charset="0"/>
        <a:buChar char="–"/>
        <a:defRPr lang="en-US" dirty="0">
          <a:solidFill>
            <a:schemeClr val="bg2"/>
          </a:solidFill>
          <a:latin typeface="Lucida Sans" pitchFamily="34" charset="0"/>
          <a:ea typeface="+mn-ea"/>
          <a:cs typeface="+mn-cs"/>
        </a:defRPr>
      </a:lvl2pPr>
      <a:lvl3pPr marL="509576" indent="-165096" algn="l" rtl="0" eaLnBrk="1" fontAlgn="base" hangingPunct="1">
        <a:lnSpc>
          <a:spcPts val="2000"/>
        </a:lnSpc>
        <a:spcBef>
          <a:spcPts val="200"/>
        </a:spcBef>
        <a:spcAft>
          <a:spcPct val="0"/>
        </a:spcAft>
        <a:buClr>
          <a:srgbClr val="C60C30"/>
        </a:buClr>
        <a:buSzPct val="100000"/>
        <a:buFont typeface="Arial" panose="020B0604020202020204" pitchFamily="34" charset="0"/>
        <a:buChar char="•"/>
        <a:defRPr lang="en-US" sz="1600" dirty="0">
          <a:solidFill>
            <a:schemeClr val="bg2"/>
          </a:solidFill>
          <a:latin typeface="Lucida Sans" pitchFamily="34" charset="0"/>
          <a:ea typeface="+mn-ea"/>
          <a:cs typeface="+mn-cs"/>
        </a:defRPr>
      </a:lvl3pPr>
      <a:lvl4pPr marL="688958" indent="-179384" algn="l" rtl="0" eaLnBrk="1" fontAlgn="base" hangingPunct="1">
        <a:lnSpc>
          <a:spcPts val="1800"/>
        </a:lnSpc>
        <a:spcBef>
          <a:spcPts val="200"/>
        </a:spcBef>
        <a:spcAft>
          <a:spcPct val="0"/>
        </a:spcAft>
        <a:buClr>
          <a:srgbClr val="C60C30"/>
        </a:buClr>
        <a:buSzPct val="100000"/>
        <a:buFont typeface="Lucida Sans" panose="020B0602030504020204" pitchFamily="34" charset="0"/>
        <a:buChar char="–"/>
        <a:defRPr lang="en-US" sz="1600" dirty="0">
          <a:solidFill>
            <a:schemeClr val="bg2"/>
          </a:solidFill>
          <a:latin typeface="Lucida Sans" pitchFamily="34" charset="0"/>
          <a:ea typeface="+mn-ea"/>
          <a:cs typeface="+mn-cs"/>
        </a:defRPr>
      </a:lvl4pPr>
      <a:lvl5pPr marL="854054" indent="-165096" algn="l" rtl="0" eaLnBrk="1" fontAlgn="base" hangingPunct="1">
        <a:lnSpc>
          <a:spcPts val="1600"/>
        </a:lnSpc>
        <a:spcBef>
          <a:spcPts val="200"/>
        </a:spcBef>
        <a:spcAft>
          <a:spcPct val="0"/>
        </a:spcAft>
        <a:buClr>
          <a:srgbClr val="C60C30"/>
        </a:buClr>
        <a:buSzPct val="100000"/>
        <a:buFont typeface="Arial" panose="020B0604020202020204" pitchFamily="34" charset="0"/>
        <a:buChar char="•"/>
        <a:defRPr lang="en-US" sz="1400" dirty="0">
          <a:solidFill>
            <a:schemeClr val="bg2"/>
          </a:solidFill>
          <a:latin typeface="Lucida Sans" pitchFamily="34" charset="0"/>
          <a:ea typeface="+mn-ea"/>
          <a:cs typeface="+mn-cs"/>
        </a:defRPr>
      </a:lvl5pPr>
      <a:lvl6pPr marL="1141385" indent="222245" algn="l" rtl="0" eaLnBrk="1" fontAlgn="base" hangingPunct="1">
        <a:lnSpc>
          <a:spcPct val="95000"/>
        </a:lnSpc>
        <a:spcBef>
          <a:spcPct val="10000"/>
        </a:spcBef>
        <a:spcAft>
          <a:spcPct val="0"/>
        </a:spcAft>
        <a:buClr>
          <a:schemeClr val="accent1"/>
        </a:buClr>
        <a:buChar char="•"/>
        <a:defRPr sz="2000">
          <a:solidFill>
            <a:schemeClr val="tx1"/>
          </a:solidFill>
          <a:latin typeface="+mn-lt"/>
        </a:defRPr>
      </a:lvl6pPr>
      <a:lvl7pPr marL="1598573" indent="222245" algn="l" rtl="0" eaLnBrk="1" fontAlgn="base" hangingPunct="1">
        <a:lnSpc>
          <a:spcPct val="95000"/>
        </a:lnSpc>
        <a:spcBef>
          <a:spcPct val="10000"/>
        </a:spcBef>
        <a:spcAft>
          <a:spcPct val="0"/>
        </a:spcAft>
        <a:buClr>
          <a:schemeClr val="accent1"/>
        </a:buClr>
        <a:buChar char="•"/>
        <a:defRPr sz="2000">
          <a:solidFill>
            <a:schemeClr val="tx1"/>
          </a:solidFill>
          <a:latin typeface="+mn-lt"/>
        </a:defRPr>
      </a:lvl7pPr>
      <a:lvl8pPr marL="2055761" indent="222245" algn="l" rtl="0" eaLnBrk="1" fontAlgn="base" hangingPunct="1">
        <a:lnSpc>
          <a:spcPct val="95000"/>
        </a:lnSpc>
        <a:spcBef>
          <a:spcPct val="10000"/>
        </a:spcBef>
        <a:spcAft>
          <a:spcPct val="0"/>
        </a:spcAft>
        <a:buClr>
          <a:schemeClr val="accent1"/>
        </a:buClr>
        <a:buChar char="•"/>
        <a:defRPr sz="2000">
          <a:solidFill>
            <a:schemeClr val="tx1"/>
          </a:solidFill>
          <a:latin typeface="+mn-lt"/>
        </a:defRPr>
      </a:lvl8pPr>
      <a:lvl9pPr marL="2512950" indent="222245" algn="l" rtl="0" eaLnBrk="1" fontAlgn="base" hangingPunct="1">
        <a:lnSpc>
          <a:spcPct val="95000"/>
        </a:lnSpc>
        <a:spcBef>
          <a:spcPct val="10000"/>
        </a:spcBef>
        <a:spcAft>
          <a:spcPct val="0"/>
        </a:spcAft>
        <a:buClr>
          <a:schemeClr val="accent1"/>
        </a:buClr>
        <a:buChar char="•"/>
        <a:defRPr sz="2000">
          <a:solidFill>
            <a:schemeClr val="tx1"/>
          </a:solidFill>
          <a:latin typeface="+mn-lt"/>
        </a:defRPr>
      </a:lvl9pPr>
    </p:bodyStyle>
    <p:otherStyle>
      <a:defPPr>
        <a:defRPr lang="en-US"/>
      </a:defPPr>
      <a:lvl1pPr marL="0" algn="l" defTabSz="914378" rtl="0" eaLnBrk="1" latinLnBrk="0" hangingPunct="1">
        <a:defRPr sz="1800" kern="1200">
          <a:solidFill>
            <a:schemeClr val="tx1"/>
          </a:solidFill>
          <a:latin typeface="+mn-lt"/>
          <a:ea typeface="+mn-ea"/>
          <a:cs typeface="+mn-cs"/>
        </a:defRPr>
      </a:lvl1pPr>
      <a:lvl2pPr marL="457189" algn="l" defTabSz="914378" rtl="0" eaLnBrk="1" latinLnBrk="0" hangingPunct="1">
        <a:defRPr sz="1800" kern="1200">
          <a:solidFill>
            <a:schemeClr val="tx1"/>
          </a:solidFill>
          <a:latin typeface="+mn-lt"/>
          <a:ea typeface="+mn-ea"/>
          <a:cs typeface="+mn-cs"/>
        </a:defRPr>
      </a:lvl2pPr>
      <a:lvl3pPr marL="914378" algn="l" defTabSz="914378" rtl="0" eaLnBrk="1" latinLnBrk="0" hangingPunct="1">
        <a:defRPr sz="1800" kern="1200">
          <a:solidFill>
            <a:schemeClr val="tx1"/>
          </a:solidFill>
          <a:latin typeface="+mn-lt"/>
          <a:ea typeface="+mn-ea"/>
          <a:cs typeface="+mn-cs"/>
        </a:defRPr>
      </a:lvl3pPr>
      <a:lvl4pPr marL="1371566" algn="l" defTabSz="914378" rtl="0" eaLnBrk="1" latinLnBrk="0" hangingPunct="1">
        <a:defRPr sz="1800" kern="1200">
          <a:solidFill>
            <a:schemeClr val="tx1"/>
          </a:solidFill>
          <a:latin typeface="+mn-lt"/>
          <a:ea typeface="+mn-ea"/>
          <a:cs typeface="+mn-cs"/>
        </a:defRPr>
      </a:lvl4pPr>
      <a:lvl5pPr marL="1828754" algn="l" defTabSz="914378" rtl="0" eaLnBrk="1" latinLnBrk="0" hangingPunct="1">
        <a:defRPr sz="1800" kern="1200">
          <a:solidFill>
            <a:schemeClr val="tx1"/>
          </a:solidFill>
          <a:latin typeface="+mn-lt"/>
          <a:ea typeface="+mn-ea"/>
          <a:cs typeface="+mn-cs"/>
        </a:defRPr>
      </a:lvl5pPr>
      <a:lvl6pPr marL="2285943" algn="l" defTabSz="914378" rtl="0" eaLnBrk="1" latinLnBrk="0" hangingPunct="1">
        <a:defRPr sz="1800" kern="1200">
          <a:solidFill>
            <a:schemeClr val="tx1"/>
          </a:solidFill>
          <a:latin typeface="+mn-lt"/>
          <a:ea typeface="+mn-ea"/>
          <a:cs typeface="+mn-cs"/>
        </a:defRPr>
      </a:lvl6pPr>
      <a:lvl7pPr marL="2743132" algn="l" defTabSz="914378" rtl="0" eaLnBrk="1" latinLnBrk="0" hangingPunct="1">
        <a:defRPr sz="1800" kern="1200">
          <a:solidFill>
            <a:schemeClr val="tx1"/>
          </a:solidFill>
          <a:latin typeface="+mn-lt"/>
          <a:ea typeface="+mn-ea"/>
          <a:cs typeface="+mn-cs"/>
        </a:defRPr>
      </a:lvl7pPr>
      <a:lvl8pPr marL="3200320" algn="l" defTabSz="914378" rtl="0" eaLnBrk="1" latinLnBrk="0" hangingPunct="1">
        <a:defRPr sz="1800" kern="1200">
          <a:solidFill>
            <a:schemeClr val="tx1"/>
          </a:solidFill>
          <a:latin typeface="+mn-lt"/>
          <a:ea typeface="+mn-ea"/>
          <a:cs typeface="+mn-cs"/>
        </a:defRPr>
      </a:lvl8pPr>
      <a:lvl9pPr marL="3657509" algn="l" defTabSz="914378"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rotWithShape="1">
          <a:gsLst>
            <a:gs pos="0">
              <a:srgbClr val="EAEAEA"/>
            </a:gs>
            <a:gs pos="100000">
              <a:schemeClr val="tx1"/>
            </a:gs>
          </a:gsLst>
          <a:lin ang="16200000" scaled="1"/>
        </a:gradFill>
        <a:effectLst/>
      </p:bgPr>
    </p:bg>
    <p:spTree>
      <p:nvGrpSpPr>
        <p:cNvPr id="1" name=""/>
        <p:cNvGrpSpPr/>
        <p:nvPr/>
      </p:nvGrpSpPr>
      <p:grpSpPr>
        <a:xfrm>
          <a:off x="0" y="0"/>
          <a:ext cx="0" cy="0"/>
          <a:chOff x="0" y="0"/>
          <a:chExt cx="0" cy="0"/>
        </a:xfrm>
      </p:grpSpPr>
      <p:pic>
        <p:nvPicPr>
          <p:cNvPr id="1026" name="Picture 4"/>
          <p:cNvPicPr>
            <a:picLocks noChangeAspect="1"/>
          </p:cNvPicPr>
          <p:nvPr/>
        </p:nvPicPr>
        <p:blipFill>
          <a:blip r:embed="rId10">
            <a:extLst>
              <a:ext uri="{28A0092B-C50C-407E-A947-70E740481C1C}">
                <a14:useLocalDpi xmlns:a14="http://schemas.microsoft.com/office/drawing/2010/main" val="0"/>
              </a:ext>
            </a:extLst>
          </a:blip>
          <a:srcRect l="13123" b="11111"/>
          <a:stretch>
            <a:fillRect/>
          </a:stretch>
        </p:blipFill>
        <p:spPr bwMode="auto">
          <a:xfrm>
            <a:off x="0" y="0"/>
            <a:ext cx="9144000" cy="9355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3"/>
          <p:cNvSpPr>
            <a:spLocks noGrp="1" noChangeArrowheads="1"/>
          </p:cNvSpPr>
          <p:nvPr>
            <p:ph type="body" idx="1"/>
          </p:nvPr>
        </p:nvSpPr>
        <p:spPr bwMode="black">
          <a:xfrm>
            <a:off x="914400" y="2298701"/>
            <a:ext cx="7315200" cy="14516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1" compatLnSpc="1">
            <a:prstTxWarp prst="textNoShape">
              <a:avLst/>
            </a:prstTxWarp>
            <a:spAutoFit/>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2"/>
          <p:cNvSpPr>
            <a:spLocks noGrp="1" noChangeArrowheads="1"/>
          </p:cNvSpPr>
          <p:nvPr>
            <p:ph type="title"/>
          </p:nvPr>
        </p:nvSpPr>
        <p:spPr bwMode="black">
          <a:xfrm>
            <a:off x="242888" y="1538758"/>
            <a:ext cx="865822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0" tIns="45720" rIns="457200" bIns="45720" numCol="1" anchor="b" anchorCtr="1" compatLnSpc="1">
            <a:prstTxWarp prst="textNoShape">
              <a:avLst/>
            </a:prstTxWarp>
            <a:spAutoFit/>
          </a:bodyPr>
          <a:lstStyle/>
          <a:p>
            <a:pPr lvl="0"/>
            <a:r>
              <a:rPr lang="en-US" altLang="en-US"/>
              <a:t>Click to edit Master title style</a:t>
            </a:r>
          </a:p>
        </p:txBody>
      </p:sp>
      <p:sp>
        <p:nvSpPr>
          <p:cNvPr id="3" name="Rectangle 4"/>
          <p:cNvSpPr>
            <a:spLocks noGrp="1" noChangeArrowheads="1"/>
          </p:cNvSpPr>
          <p:nvPr>
            <p:ph type="dt" sz="half" idx="2"/>
          </p:nvPr>
        </p:nvSpPr>
        <p:spPr bwMode="black">
          <a:xfrm>
            <a:off x="484189" y="6438901"/>
            <a:ext cx="1252537" cy="476251"/>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000">
                <a:solidFill>
                  <a:schemeClr val="bg2"/>
                </a:solidFill>
                <a:latin typeface="Arial" charset="0"/>
              </a:defRPr>
            </a:lvl1pPr>
          </a:lstStyle>
          <a:p>
            <a:fld id="{F6AA3A3D-C6FF-4265-9C03-B8488943D893}" type="datetimeFigureOut">
              <a:rPr lang="en-US" smtClean="0"/>
              <a:t>7/8/2018</a:t>
            </a:fld>
            <a:endParaRPr lang="en-US"/>
          </a:p>
        </p:txBody>
      </p:sp>
      <p:sp>
        <p:nvSpPr>
          <p:cNvPr id="4" name="Rectangle 5"/>
          <p:cNvSpPr>
            <a:spLocks noGrp="1" noChangeArrowheads="1"/>
          </p:cNvSpPr>
          <p:nvPr>
            <p:ph type="ftr" sz="quarter" idx="3"/>
          </p:nvPr>
        </p:nvSpPr>
        <p:spPr bwMode="black">
          <a:xfrm>
            <a:off x="1736725" y="6438901"/>
            <a:ext cx="6153150" cy="476251"/>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000">
                <a:solidFill>
                  <a:schemeClr val="bg2"/>
                </a:solidFill>
                <a:latin typeface="Arial" charset="0"/>
              </a:defRPr>
            </a:lvl1pPr>
          </a:lstStyle>
          <a:p>
            <a:endParaRPr lang="en-US"/>
          </a:p>
        </p:txBody>
      </p:sp>
      <p:sp>
        <p:nvSpPr>
          <p:cNvPr id="2" name="Rectangle 6"/>
          <p:cNvSpPr>
            <a:spLocks noGrp="1" noChangeArrowheads="1"/>
          </p:cNvSpPr>
          <p:nvPr>
            <p:ph type="sldNum" sz="quarter" idx="4"/>
          </p:nvPr>
        </p:nvSpPr>
        <p:spPr bwMode="black">
          <a:xfrm>
            <a:off x="7899400" y="6438901"/>
            <a:ext cx="1244600" cy="476251"/>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000">
                <a:solidFill>
                  <a:schemeClr val="bg2"/>
                </a:solidFill>
              </a:defRPr>
            </a:lvl1pPr>
          </a:lstStyle>
          <a:p>
            <a:fld id="{E4039151-CAD5-468A-9D07-A6CA583BEA06}" type="slidenum">
              <a:rPr lang="en-US" smtClean="0"/>
              <a:t>‹#›</a:t>
            </a:fld>
            <a:endParaRPr lang="en-US"/>
          </a:p>
        </p:txBody>
      </p:sp>
      <p:sp>
        <p:nvSpPr>
          <p:cNvPr id="29" name="Rectangle 28"/>
          <p:cNvSpPr/>
          <p:nvPr/>
        </p:nvSpPr>
        <p:spPr bwMode="gray">
          <a:xfrm flipH="1">
            <a:off x="1" y="935567"/>
            <a:ext cx="9161463" cy="8043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1033" name="Picture 4"/>
          <p:cNvPicPr>
            <a:picLocks noChangeAspect="1"/>
          </p:cNvPicPr>
          <p:nvPr/>
        </p:nvPicPr>
        <p:blipFill>
          <a:blip r:embed="rId11">
            <a:extLst>
              <a:ext uri="{28A0092B-C50C-407E-A947-70E740481C1C}">
                <a14:useLocalDpi xmlns:a14="http://schemas.microsoft.com/office/drawing/2010/main" val="0"/>
              </a:ext>
            </a:extLst>
          </a:blip>
          <a:srcRect l="17957" t="35509" r="17957" b="35509"/>
          <a:stretch>
            <a:fillRect/>
          </a:stretch>
        </p:blipFill>
        <p:spPr bwMode="auto">
          <a:xfrm>
            <a:off x="1" y="0"/>
            <a:ext cx="581025" cy="9355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9"/>
          <p:cNvPicPr>
            <a:picLocks noChangeAspect="1"/>
          </p:cNvPicPr>
          <p:nvPr userDrawn="1"/>
        </p:nvPicPr>
        <p:blipFill>
          <a:blip r:embed="rId12" cstate="email">
            <a:extLst>
              <a:ext uri="{28A0092B-C50C-407E-A947-70E740481C1C}">
                <a14:useLocalDpi xmlns:a14="http://schemas.microsoft.com/office/drawing/2010/main" val="0"/>
              </a:ext>
            </a:extLst>
          </a:blip>
          <a:stretch>
            <a:fillRect/>
          </a:stretch>
        </p:blipFill>
        <p:spPr>
          <a:xfrm>
            <a:off x="8466322" y="96722"/>
            <a:ext cx="591953" cy="749806"/>
          </a:xfrm>
          <a:prstGeom prst="rect">
            <a:avLst/>
          </a:prstGeom>
          <a:ln>
            <a:noFill/>
          </a:ln>
        </p:spPr>
      </p:pic>
    </p:spTree>
    <p:extLst>
      <p:ext uri="{BB962C8B-B14F-4D97-AF65-F5344CB8AC3E}">
        <p14:creationId xmlns:p14="http://schemas.microsoft.com/office/powerpoint/2010/main" val="2077319306"/>
      </p:ext>
    </p:extLst>
  </p:cSld>
  <p:clrMap bg1="dk2" tx1="lt1" bg2="dk1"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Lst>
  <p:transition/>
  <p:txStyles>
    <p:titleStyle>
      <a:lvl1pPr algn="l" rtl="0" eaLnBrk="1" fontAlgn="base" hangingPunct="1">
        <a:lnSpc>
          <a:spcPts val="2400"/>
        </a:lnSpc>
        <a:spcBef>
          <a:spcPts val="200"/>
        </a:spcBef>
        <a:spcAft>
          <a:spcPct val="0"/>
        </a:spcAft>
        <a:defRPr sz="2200" b="1">
          <a:solidFill>
            <a:schemeClr val="bg2"/>
          </a:solidFill>
          <a:latin typeface="Lucida Sans" pitchFamily="34" charset="0"/>
          <a:ea typeface="+mj-ea"/>
          <a:cs typeface="+mj-cs"/>
        </a:defRPr>
      </a:lvl1pPr>
      <a:lvl2pPr algn="l" rtl="0" eaLnBrk="1" fontAlgn="base" hangingPunct="1">
        <a:lnSpc>
          <a:spcPts val="2400"/>
        </a:lnSpc>
        <a:spcBef>
          <a:spcPts val="200"/>
        </a:spcBef>
        <a:spcAft>
          <a:spcPct val="0"/>
        </a:spcAft>
        <a:defRPr sz="2200" b="1">
          <a:solidFill>
            <a:schemeClr val="bg2"/>
          </a:solidFill>
          <a:latin typeface="Lucida Sans" pitchFamily="34" charset="0"/>
        </a:defRPr>
      </a:lvl2pPr>
      <a:lvl3pPr algn="l" rtl="0" eaLnBrk="1" fontAlgn="base" hangingPunct="1">
        <a:lnSpc>
          <a:spcPts val="2400"/>
        </a:lnSpc>
        <a:spcBef>
          <a:spcPts val="200"/>
        </a:spcBef>
        <a:spcAft>
          <a:spcPct val="0"/>
        </a:spcAft>
        <a:defRPr sz="2200" b="1">
          <a:solidFill>
            <a:schemeClr val="bg2"/>
          </a:solidFill>
          <a:latin typeface="Lucida Sans" pitchFamily="34" charset="0"/>
        </a:defRPr>
      </a:lvl3pPr>
      <a:lvl4pPr algn="l" rtl="0" eaLnBrk="1" fontAlgn="base" hangingPunct="1">
        <a:lnSpc>
          <a:spcPts val="2400"/>
        </a:lnSpc>
        <a:spcBef>
          <a:spcPts val="200"/>
        </a:spcBef>
        <a:spcAft>
          <a:spcPct val="0"/>
        </a:spcAft>
        <a:defRPr sz="2200" b="1">
          <a:solidFill>
            <a:schemeClr val="bg2"/>
          </a:solidFill>
          <a:latin typeface="Lucida Sans" pitchFamily="34" charset="0"/>
        </a:defRPr>
      </a:lvl4pPr>
      <a:lvl5pPr algn="l" rtl="0" eaLnBrk="1" fontAlgn="base" hangingPunct="1">
        <a:lnSpc>
          <a:spcPts val="2400"/>
        </a:lnSpc>
        <a:spcBef>
          <a:spcPts val="200"/>
        </a:spcBef>
        <a:spcAft>
          <a:spcPct val="0"/>
        </a:spcAft>
        <a:defRPr sz="2200" b="1">
          <a:solidFill>
            <a:schemeClr val="bg2"/>
          </a:solidFill>
          <a:latin typeface="Lucida Sans" pitchFamily="34" charset="0"/>
        </a:defRPr>
      </a:lvl5pPr>
      <a:lvl6pPr marL="457189" algn="l" rtl="0" eaLnBrk="1" fontAlgn="base" hangingPunct="1">
        <a:lnSpc>
          <a:spcPct val="90000"/>
        </a:lnSpc>
        <a:spcBef>
          <a:spcPct val="0"/>
        </a:spcBef>
        <a:spcAft>
          <a:spcPct val="0"/>
        </a:spcAft>
        <a:defRPr sz="2800" b="1">
          <a:solidFill>
            <a:schemeClr val="accent2"/>
          </a:solidFill>
          <a:latin typeface="Arial" charset="0"/>
        </a:defRPr>
      </a:lvl6pPr>
      <a:lvl7pPr marL="914378" algn="l" rtl="0" eaLnBrk="1" fontAlgn="base" hangingPunct="1">
        <a:lnSpc>
          <a:spcPct val="90000"/>
        </a:lnSpc>
        <a:spcBef>
          <a:spcPct val="0"/>
        </a:spcBef>
        <a:spcAft>
          <a:spcPct val="0"/>
        </a:spcAft>
        <a:defRPr sz="2800" b="1">
          <a:solidFill>
            <a:schemeClr val="accent2"/>
          </a:solidFill>
          <a:latin typeface="Arial" charset="0"/>
        </a:defRPr>
      </a:lvl7pPr>
      <a:lvl8pPr marL="1371566" algn="l" rtl="0" eaLnBrk="1" fontAlgn="base" hangingPunct="1">
        <a:lnSpc>
          <a:spcPct val="90000"/>
        </a:lnSpc>
        <a:spcBef>
          <a:spcPct val="0"/>
        </a:spcBef>
        <a:spcAft>
          <a:spcPct val="0"/>
        </a:spcAft>
        <a:defRPr sz="2800" b="1">
          <a:solidFill>
            <a:schemeClr val="accent2"/>
          </a:solidFill>
          <a:latin typeface="Arial" charset="0"/>
        </a:defRPr>
      </a:lvl8pPr>
      <a:lvl9pPr marL="1828754" algn="l" rtl="0" eaLnBrk="1" fontAlgn="base" hangingPunct="1">
        <a:lnSpc>
          <a:spcPct val="90000"/>
        </a:lnSpc>
        <a:spcBef>
          <a:spcPct val="0"/>
        </a:spcBef>
        <a:spcAft>
          <a:spcPct val="0"/>
        </a:spcAft>
        <a:defRPr sz="2800" b="1">
          <a:solidFill>
            <a:schemeClr val="accent2"/>
          </a:solidFill>
          <a:latin typeface="Arial" charset="0"/>
        </a:defRPr>
      </a:lvl9pPr>
    </p:titleStyle>
    <p:bodyStyle>
      <a:lvl1pPr marL="165096" indent="-165096" algn="l" rtl="0" eaLnBrk="1" fontAlgn="base" hangingPunct="1">
        <a:lnSpc>
          <a:spcPts val="2200"/>
        </a:lnSpc>
        <a:spcBef>
          <a:spcPts val="600"/>
        </a:spcBef>
        <a:spcAft>
          <a:spcPct val="0"/>
        </a:spcAft>
        <a:buClr>
          <a:srgbClr val="C60C30"/>
        </a:buClr>
        <a:buSzPct val="100000"/>
        <a:buFont typeface="Arial" panose="020B0604020202020204" pitchFamily="34" charset="0"/>
        <a:buChar char="•"/>
        <a:defRPr lang="en-US" sz="2000" dirty="0">
          <a:solidFill>
            <a:schemeClr val="bg2"/>
          </a:solidFill>
          <a:latin typeface="Lucida Sans" pitchFamily="34" charset="0"/>
          <a:ea typeface="+mn-ea"/>
          <a:cs typeface="+mn-cs"/>
        </a:defRPr>
      </a:lvl1pPr>
      <a:lvl2pPr marL="344480" indent="-179384" algn="l" rtl="0" eaLnBrk="1" fontAlgn="base" hangingPunct="1">
        <a:lnSpc>
          <a:spcPts val="2000"/>
        </a:lnSpc>
        <a:spcBef>
          <a:spcPts val="400"/>
        </a:spcBef>
        <a:spcAft>
          <a:spcPct val="0"/>
        </a:spcAft>
        <a:buClr>
          <a:srgbClr val="C60C30"/>
        </a:buClr>
        <a:buSzPct val="100000"/>
        <a:buFont typeface="Lucida Sans" panose="020B0602030504020204" pitchFamily="34" charset="0"/>
        <a:buChar char="–"/>
        <a:defRPr lang="en-US" dirty="0">
          <a:solidFill>
            <a:schemeClr val="bg2"/>
          </a:solidFill>
          <a:latin typeface="Lucida Sans" pitchFamily="34" charset="0"/>
          <a:ea typeface="+mn-ea"/>
          <a:cs typeface="+mn-cs"/>
        </a:defRPr>
      </a:lvl2pPr>
      <a:lvl3pPr marL="509576" indent="-165096" algn="l" rtl="0" eaLnBrk="1" fontAlgn="base" hangingPunct="1">
        <a:lnSpc>
          <a:spcPts val="2000"/>
        </a:lnSpc>
        <a:spcBef>
          <a:spcPts val="200"/>
        </a:spcBef>
        <a:spcAft>
          <a:spcPct val="0"/>
        </a:spcAft>
        <a:buClr>
          <a:srgbClr val="C60C30"/>
        </a:buClr>
        <a:buSzPct val="100000"/>
        <a:buFont typeface="Arial" panose="020B0604020202020204" pitchFamily="34" charset="0"/>
        <a:buChar char="•"/>
        <a:defRPr lang="en-US" sz="1600" dirty="0">
          <a:solidFill>
            <a:schemeClr val="bg2"/>
          </a:solidFill>
          <a:latin typeface="Lucida Sans" pitchFamily="34" charset="0"/>
          <a:ea typeface="+mn-ea"/>
          <a:cs typeface="+mn-cs"/>
        </a:defRPr>
      </a:lvl3pPr>
      <a:lvl4pPr marL="688958" indent="-179384" algn="l" rtl="0" eaLnBrk="1" fontAlgn="base" hangingPunct="1">
        <a:lnSpc>
          <a:spcPts val="1800"/>
        </a:lnSpc>
        <a:spcBef>
          <a:spcPts val="200"/>
        </a:spcBef>
        <a:spcAft>
          <a:spcPct val="0"/>
        </a:spcAft>
        <a:buClr>
          <a:srgbClr val="C60C30"/>
        </a:buClr>
        <a:buSzPct val="100000"/>
        <a:buFont typeface="Lucida Sans" panose="020B0602030504020204" pitchFamily="34" charset="0"/>
        <a:buChar char="–"/>
        <a:defRPr lang="en-US" sz="1600" dirty="0">
          <a:solidFill>
            <a:schemeClr val="bg2"/>
          </a:solidFill>
          <a:latin typeface="Lucida Sans" pitchFamily="34" charset="0"/>
          <a:ea typeface="+mn-ea"/>
          <a:cs typeface="+mn-cs"/>
        </a:defRPr>
      </a:lvl4pPr>
      <a:lvl5pPr marL="854054" indent="-165096" algn="l" rtl="0" eaLnBrk="1" fontAlgn="base" hangingPunct="1">
        <a:lnSpc>
          <a:spcPts val="1600"/>
        </a:lnSpc>
        <a:spcBef>
          <a:spcPts val="200"/>
        </a:spcBef>
        <a:spcAft>
          <a:spcPct val="0"/>
        </a:spcAft>
        <a:buClr>
          <a:srgbClr val="C60C30"/>
        </a:buClr>
        <a:buSzPct val="100000"/>
        <a:buFont typeface="Arial" panose="020B0604020202020204" pitchFamily="34" charset="0"/>
        <a:buChar char="•"/>
        <a:defRPr lang="en-US" sz="1400" dirty="0">
          <a:solidFill>
            <a:schemeClr val="bg2"/>
          </a:solidFill>
          <a:latin typeface="Lucida Sans" pitchFamily="34" charset="0"/>
          <a:ea typeface="+mn-ea"/>
          <a:cs typeface="+mn-cs"/>
        </a:defRPr>
      </a:lvl5pPr>
      <a:lvl6pPr marL="1141385" indent="222245" algn="l" rtl="0" eaLnBrk="1" fontAlgn="base" hangingPunct="1">
        <a:lnSpc>
          <a:spcPct val="95000"/>
        </a:lnSpc>
        <a:spcBef>
          <a:spcPct val="10000"/>
        </a:spcBef>
        <a:spcAft>
          <a:spcPct val="0"/>
        </a:spcAft>
        <a:buClr>
          <a:schemeClr val="accent1"/>
        </a:buClr>
        <a:buChar char="•"/>
        <a:defRPr sz="2000">
          <a:solidFill>
            <a:schemeClr val="tx1"/>
          </a:solidFill>
          <a:latin typeface="+mn-lt"/>
        </a:defRPr>
      </a:lvl6pPr>
      <a:lvl7pPr marL="1598573" indent="222245" algn="l" rtl="0" eaLnBrk="1" fontAlgn="base" hangingPunct="1">
        <a:lnSpc>
          <a:spcPct val="95000"/>
        </a:lnSpc>
        <a:spcBef>
          <a:spcPct val="10000"/>
        </a:spcBef>
        <a:spcAft>
          <a:spcPct val="0"/>
        </a:spcAft>
        <a:buClr>
          <a:schemeClr val="accent1"/>
        </a:buClr>
        <a:buChar char="•"/>
        <a:defRPr sz="2000">
          <a:solidFill>
            <a:schemeClr val="tx1"/>
          </a:solidFill>
          <a:latin typeface="+mn-lt"/>
        </a:defRPr>
      </a:lvl7pPr>
      <a:lvl8pPr marL="2055761" indent="222245" algn="l" rtl="0" eaLnBrk="1" fontAlgn="base" hangingPunct="1">
        <a:lnSpc>
          <a:spcPct val="95000"/>
        </a:lnSpc>
        <a:spcBef>
          <a:spcPct val="10000"/>
        </a:spcBef>
        <a:spcAft>
          <a:spcPct val="0"/>
        </a:spcAft>
        <a:buClr>
          <a:schemeClr val="accent1"/>
        </a:buClr>
        <a:buChar char="•"/>
        <a:defRPr sz="2000">
          <a:solidFill>
            <a:schemeClr val="tx1"/>
          </a:solidFill>
          <a:latin typeface="+mn-lt"/>
        </a:defRPr>
      </a:lvl8pPr>
      <a:lvl9pPr marL="2512950" indent="222245" algn="l" rtl="0" eaLnBrk="1" fontAlgn="base" hangingPunct="1">
        <a:lnSpc>
          <a:spcPct val="95000"/>
        </a:lnSpc>
        <a:spcBef>
          <a:spcPct val="10000"/>
        </a:spcBef>
        <a:spcAft>
          <a:spcPct val="0"/>
        </a:spcAft>
        <a:buClr>
          <a:schemeClr val="accent1"/>
        </a:buClr>
        <a:buChar char="•"/>
        <a:defRPr sz="2000">
          <a:solidFill>
            <a:schemeClr val="tx1"/>
          </a:solidFill>
          <a:latin typeface="+mn-lt"/>
        </a:defRPr>
      </a:lvl9pPr>
    </p:bodyStyle>
    <p:otherStyle>
      <a:defPPr>
        <a:defRPr lang="en-US"/>
      </a:defPPr>
      <a:lvl1pPr marL="0" algn="l" defTabSz="914378" rtl="0" eaLnBrk="1" latinLnBrk="0" hangingPunct="1">
        <a:defRPr sz="1800" kern="1200">
          <a:solidFill>
            <a:schemeClr val="tx1"/>
          </a:solidFill>
          <a:latin typeface="+mn-lt"/>
          <a:ea typeface="+mn-ea"/>
          <a:cs typeface="+mn-cs"/>
        </a:defRPr>
      </a:lvl1pPr>
      <a:lvl2pPr marL="457189" algn="l" defTabSz="914378" rtl="0" eaLnBrk="1" latinLnBrk="0" hangingPunct="1">
        <a:defRPr sz="1800" kern="1200">
          <a:solidFill>
            <a:schemeClr val="tx1"/>
          </a:solidFill>
          <a:latin typeface="+mn-lt"/>
          <a:ea typeface="+mn-ea"/>
          <a:cs typeface="+mn-cs"/>
        </a:defRPr>
      </a:lvl2pPr>
      <a:lvl3pPr marL="914378" algn="l" defTabSz="914378" rtl="0" eaLnBrk="1" latinLnBrk="0" hangingPunct="1">
        <a:defRPr sz="1800" kern="1200">
          <a:solidFill>
            <a:schemeClr val="tx1"/>
          </a:solidFill>
          <a:latin typeface="+mn-lt"/>
          <a:ea typeface="+mn-ea"/>
          <a:cs typeface="+mn-cs"/>
        </a:defRPr>
      </a:lvl3pPr>
      <a:lvl4pPr marL="1371566" algn="l" defTabSz="914378" rtl="0" eaLnBrk="1" latinLnBrk="0" hangingPunct="1">
        <a:defRPr sz="1800" kern="1200">
          <a:solidFill>
            <a:schemeClr val="tx1"/>
          </a:solidFill>
          <a:latin typeface="+mn-lt"/>
          <a:ea typeface="+mn-ea"/>
          <a:cs typeface="+mn-cs"/>
        </a:defRPr>
      </a:lvl4pPr>
      <a:lvl5pPr marL="1828754" algn="l" defTabSz="914378" rtl="0" eaLnBrk="1" latinLnBrk="0" hangingPunct="1">
        <a:defRPr sz="1800" kern="1200">
          <a:solidFill>
            <a:schemeClr val="tx1"/>
          </a:solidFill>
          <a:latin typeface="+mn-lt"/>
          <a:ea typeface="+mn-ea"/>
          <a:cs typeface="+mn-cs"/>
        </a:defRPr>
      </a:lvl5pPr>
      <a:lvl6pPr marL="2285943" algn="l" defTabSz="914378" rtl="0" eaLnBrk="1" latinLnBrk="0" hangingPunct="1">
        <a:defRPr sz="1800" kern="1200">
          <a:solidFill>
            <a:schemeClr val="tx1"/>
          </a:solidFill>
          <a:latin typeface="+mn-lt"/>
          <a:ea typeface="+mn-ea"/>
          <a:cs typeface="+mn-cs"/>
        </a:defRPr>
      </a:lvl6pPr>
      <a:lvl7pPr marL="2743132" algn="l" defTabSz="914378" rtl="0" eaLnBrk="1" latinLnBrk="0" hangingPunct="1">
        <a:defRPr sz="1800" kern="1200">
          <a:solidFill>
            <a:schemeClr val="tx1"/>
          </a:solidFill>
          <a:latin typeface="+mn-lt"/>
          <a:ea typeface="+mn-ea"/>
          <a:cs typeface="+mn-cs"/>
        </a:defRPr>
      </a:lvl7pPr>
      <a:lvl8pPr marL="3200320" algn="l" defTabSz="914378" rtl="0" eaLnBrk="1" latinLnBrk="0" hangingPunct="1">
        <a:defRPr sz="1800" kern="1200">
          <a:solidFill>
            <a:schemeClr val="tx1"/>
          </a:solidFill>
          <a:latin typeface="+mn-lt"/>
          <a:ea typeface="+mn-ea"/>
          <a:cs typeface="+mn-cs"/>
        </a:defRPr>
      </a:lvl8pPr>
      <a:lvl9pPr marL="3657509" algn="l" defTabSz="914378"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gradFill rotWithShape="1">
          <a:gsLst>
            <a:gs pos="0">
              <a:srgbClr val="EAEAEA"/>
            </a:gs>
            <a:gs pos="100000">
              <a:schemeClr val="tx1"/>
            </a:gs>
          </a:gsLst>
          <a:lin ang="16200000" scaled="1"/>
        </a:gradFill>
        <a:effectLst/>
      </p:bgPr>
    </p:bg>
    <p:spTree>
      <p:nvGrpSpPr>
        <p:cNvPr id="1" name=""/>
        <p:cNvGrpSpPr/>
        <p:nvPr/>
      </p:nvGrpSpPr>
      <p:grpSpPr>
        <a:xfrm>
          <a:off x="0" y="0"/>
          <a:ext cx="0" cy="0"/>
          <a:chOff x="0" y="0"/>
          <a:chExt cx="0" cy="0"/>
        </a:xfrm>
      </p:grpSpPr>
      <p:sp>
        <p:nvSpPr>
          <p:cNvPr id="30" name="Rectangle 29"/>
          <p:cNvSpPr/>
          <p:nvPr/>
        </p:nvSpPr>
        <p:spPr bwMode="gray">
          <a:xfrm flipH="1">
            <a:off x="0" y="2"/>
            <a:ext cx="9144000" cy="97155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1027" name="Picture 5"/>
          <p:cNvPicPr>
            <a:picLocks noChangeAspect="1"/>
          </p:cNvPicPr>
          <p:nvPr/>
        </p:nvPicPr>
        <p:blipFill>
          <a:blip r:embed="rId10">
            <a:extLst>
              <a:ext uri="{28A0092B-C50C-407E-A947-70E740481C1C}">
                <a14:useLocalDpi xmlns:a14="http://schemas.microsoft.com/office/drawing/2010/main" val="0"/>
              </a:ext>
            </a:extLst>
          </a:blip>
          <a:srcRect l="17621" t="35077" r="17621" b="35077"/>
          <a:stretch>
            <a:fillRect/>
          </a:stretch>
        </p:blipFill>
        <p:spPr bwMode="auto">
          <a:xfrm>
            <a:off x="-3175" y="2"/>
            <a:ext cx="592138" cy="971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8" name="Rectangle 3"/>
          <p:cNvSpPr>
            <a:spLocks noGrp="1" noChangeArrowheads="1"/>
          </p:cNvSpPr>
          <p:nvPr>
            <p:ph type="body" idx="1"/>
          </p:nvPr>
        </p:nvSpPr>
        <p:spPr bwMode="black">
          <a:xfrm>
            <a:off x="798514" y="2298701"/>
            <a:ext cx="7546975" cy="1473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1" compatLnSpc="1">
            <a:prstTxWarp prst="textNoShape">
              <a:avLst/>
            </a:prstTxWarp>
            <a:spAutoFit/>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9" name="Rectangle 2"/>
          <p:cNvSpPr>
            <a:spLocks noGrp="1" noChangeArrowheads="1"/>
          </p:cNvSpPr>
          <p:nvPr>
            <p:ph type="title"/>
          </p:nvPr>
        </p:nvSpPr>
        <p:spPr bwMode="black">
          <a:xfrm>
            <a:off x="0" y="1698286"/>
            <a:ext cx="9144000" cy="424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0" tIns="45720" rIns="457200" bIns="45720" numCol="1" anchor="b" anchorCtr="1" compatLnSpc="1">
            <a:prstTxWarp prst="textNoShape">
              <a:avLst/>
            </a:prstTxWarp>
            <a:spAutoFit/>
          </a:bodyPr>
          <a:lstStyle/>
          <a:p>
            <a:pPr lvl="0"/>
            <a:r>
              <a:rPr lang="en-US" altLang="en-US"/>
              <a:t>Click to edit Master title style</a:t>
            </a:r>
          </a:p>
        </p:txBody>
      </p:sp>
      <p:sp>
        <p:nvSpPr>
          <p:cNvPr id="3" name="Rectangle 4"/>
          <p:cNvSpPr>
            <a:spLocks noGrp="1" noChangeArrowheads="1"/>
          </p:cNvSpPr>
          <p:nvPr>
            <p:ph type="dt" sz="half" idx="2"/>
          </p:nvPr>
        </p:nvSpPr>
        <p:spPr bwMode="black">
          <a:xfrm>
            <a:off x="484189" y="6438901"/>
            <a:ext cx="1252537" cy="476251"/>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000">
                <a:solidFill>
                  <a:schemeClr val="bg2"/>
                </a:solidFill>
                <a:latin typeface="Arial" charset="0"/>
              </a:defRPr>
            </a:lvl1pPr>
          </a:lstStyle>
          <a:p>
            <a:fld id="{F6AA3A3D-C6FF-4265-9C03-B8488943D893}" type="datetimeFigureOut">
              <a:rPr lang="en-US" smtClean="0"/>
              <a:t>7/8/2018</a:t>
            </a:fld>
            <a:endParaRPr lang="en-US"/>
          </a:p>
        </p:txBody>
      </p:sp>
      <p:sp>
        <p:nvSpPr>
          <p:cNvPr id="4" name="Rectangle 5"/>
          <p:cNvSpPr>
            <a:spLocks noGrp="1" noChangeArrowheads="1"/>
          </p:cNvSpPr>
          <p:nvPr>
            <p:ph type="ftr" sz="quarter" idx="3"/>
          </p:nvPr>
        </p:nvSpPr>
        <p:spPr bwMode="black">
          <a:xfrm>
            <a:off x="1736725" y="6438901"/>
            <a:ext cx="6153150" cy="476251"/>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000">
                <a:solidFill>
                  <a:schemeClr val="bg2"/>
                </a:solidFill>
                <a:latin typeface="Arial" charset="0"/>
              </a:defRPr>
            </a:lvl1pPr>
          </a:lstStyle>
          <a:p>
            <a:endParaRPr lang="en-US"/>
          </a:p>
        </p:txBody>
      </p:sp>
      <p:sp>
        <p:nvSpPr>
          <p:cNvPr id="2" name="Rectangle 6"/>
          <p:cNvSpPr>
            <a:spLocks noGrp="1" noChangeArrowheads="1"/>
          </p:cNvSpPr>
          <p:nvPr>
            <p:ph type="sldNum" sz="quarter" idx="4"/>
          </p:nvPr>
        </p:nvSpPr>
        <p:spPr bwMode="black">
          <a:xfrm>
            <a:off x="7899400" y="6438901"/>
            <a:ext cx="1244600" cy="476251"/>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000">
                <a:solidFill>
                  <a:schemeClr val="bg2"/>
                </a:solidFill>
              </a:defRPr>
            </a:lvl1pPr>
          </a:lstStyle>
          <a:p>
            <a:fld id="{E4039151-CAD5-468A-9D07-A6CA583BEA06}" type="slidenum">
              <a:rPr lang="en-US" smtClean="0"/>
              <a:t>‹#›</a:t>
            </a:fld>
            <a:endParaRPr lang="en-US"/>
          </a:p>
        </p:txBody>
      </p:sp>
      <p:cxnSp>
        <p:nvCxnSpPr>
          <p:cNvPr id="15" name="Straight Connector 14"/>
          <p:cNvCxnSpPr/>
          <p:nvPr/>
        </p:nvCxnSpPr>
        <p:spPr>
          <a:xfrm>
            <a:off x="0" y="971551"/>
            <a:ext cx="914400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375175"/>
      </p:ext>
    </p:extLst>
  </p:cSld>
  <p:clrMap bg1="dk2" tx1="lt1" bg2="dk1"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Lst>
  <p:transition/>
  <p:txStyles>
    <p:titleStyle>
      <a:lvl1pPr algn="l" rtl="0" eaLnBrk="1" fontAlgn="base" hangingPunct="1">
        <a:lnSpc>
          <a:spcPct val="90000"/>
        </a:lnSpc>
        <a:spcBef>
          <a:spcPct val="0"/>
        </a:spcBef>
        <a:spcAft>
          <a:spcPct val="0"/>
        </a:spcAft>
        <a:defRPr sz="2400" b="1">
          <a:solidFill>
            <a:schemeClr val="bg2"/>
          </a:solidFill>
          <a:latin typeface="Lucida Sans" pitchFamily="34" charset="0"/>
          <a:ea typeface="+mj-ea"/>
          <a:cs typeface="+mj-cs"/>
        </a:defRPr>
      </a:lvl1pPr>
      <a:lvl2pPr algn="l" rtl="0" eaLnBrk="1" fontAlgn="base" hangingPunct="1">
        <a:lnSpc>
          <a:spcPct val="90000"/>
        </a:lnSpc>
        <a:spcBef>
          <a:spcPct val="0"/>
        </a:spcBef>
        <a:spcAft>
          <a:spcPct val="0"/>
        </a:spcAft>
        <a:defRPr sz="2400" b="1">
          <a:solidFill>
            <a:schemeClr val="bg2"/>
          </a:solidFill>
          <a:latin typeface="Lucida Sans" pitchFamily="34" charset="0"/>
        </a:defRPr>
      </a:lvl2pPr>
      <a:lvl3pPr algn="l" rtl="0" eaLnBrk="1" fontAlgn="base" hangingPunct="1">
        <a:lnSpc>
          <a:spcPct val="90000"/>
        </a:lnSpc>
        <a:spcBef>
          <a:spcPct val="0"/>
        </a:spcBef>
        <a:spcAft>
          <a:spcPct val="0"/>
        </a:spcAft>
        <a:defRPr sz="2400" b="1">
          <a:solidFill>
            <a:schemeClr val="bg2"/>
          </a:solidFill>
          <a:latin typeface="Lucida Sans" pitchFamily="34" charset="0"/>
        </a:defRPr>
      </a:lvl3pPr>
      <a:lvl4pPr algn="l" rtl="0" eaLnBrk="1" fontAlgn="base" hangingPunct="1">
        <a:lnSpc>
          <a:spcPct val="90000"/>
        </a:lnSpc>
        <a:spcBef>
          <a:spcPct val="0"/>
        </a:spcBef>
        <a:spcAft>
          <a:spcPct val="0"/>
        </a:spcAft>
        <a:defRPr sz="2400" b="1">
          <a:solidFill>
            <a:schemeClr val="bg2"/>
          </a:solidFill>
          <a:latin typeface="Lucida Sans" pitchFamily="34" charset="0"/>
        </a:defRPr>
      </a:lvl4pPr>
      <a:lvl5pPr algn="l" rtl="0" eaLnBrk="1" fontAlgn="base" hangingPunct="1">
        <a:lnSpc>
          <a:spcPct val="90000"/>
        </a:lnSpc>
        <a:spcBef>
          <a:spcPct val="0"/>
        </a:spcBef>
        <a:spcAft>
          <a:spcPct val="0"/>
        </a:spcAft>
        <a:defRPr sz="2400" b="1">
          <a:solidFill>
            <a:schemeClr val="bg2"/>
          </a:solidFill>
          <a:latin typeface="Lucida Sans" pitchFamily="34" charset="0"/>
        </a:defRPr>
      </a:lvl5pPr>
      <a:lvl6pPr marL="457189" algn="l" rtl="0" eaLnBrk="1" fontAlgn="base" hangingPunct="1">
        <a:lnSpc>
          <a:spcPct val="90000"/>
        </a:lnSpc>
        <a:spcBef>
          <a:spcPct val="0"/>
        </a:spcBef>
        <a:spcAft>
          <a:spcPct val="0"/>
        </a:spcAft>
        <a:defRPr sz="2800" b="1">
          <a:solidFill>
            <a:schemeClr val="accent2"/>
          </a:solidFill>
          <a:latin typeface="Arial" charset="0"/>
        </a:defRPr>
      </a:lvl6pPr>
      <a:lvl7pPr marL="914378" algn="l" rtl="0" eaLnBrk="1" fontAlgn="base" hangingPunct="1">
        <a:lnSpc>
          <a:spcPct val="90000"/>
        </a:lnSpc>
        <a:spcBef>
          <a:spcPct val="0"/>
        </a:spcBef>
        <a:spcAft>
          <a:spcPct val="0"/>
        </a:spcAft>
        <a:defRPr sz="2800" b="1">
          <a:solidFill>
            <a:schemeClr val="accent2"/>
          </a:solidFill>
          <a:latin typeface="Arial" charset="0"/>
        </a:defRPr>
      </a:lvl7pPr>
      <a:lvl8pPr marL="1371566" algn="l" rtl="0" eaLnBrk="1" fontAlgn="base" hangingPunct="1">
        <a:lnSpc>
          <a:spcPct val="90000"/>
        </a:lnSpc>
        <a:spcBef>
          <a:spcPct val="0"/>
        </a:spcBef>
        <a:spcAft>
          <a:spcPct val="0"/>
        </a:spcAft>
        <a:defRPr sz="2800" b="1">
          <a:solidFill>
            <a:schemeClr val="accent2"/>
          </a:solidFill>
          <a:latin typeface="Arial" charset="0"/>
        </a:defRPr>
      </a:lvl8pPr>
      <a:lvl9pPr marL="1828754" algn="l" rtl="0" eaLnBrk="1" fontAlgn="base" hangingPunct="1">
        <a:lnSpc>
          <a:spcPct val="90000"/>
        </a:lnSpc>
        <a:spcBef>
          <a:spcPct val="0"/>
        </a:spcBef>
        <a:spcAft>
          <a:spcPct val="0"/>
        </a:spcAft>
        <a:defRPr sz="2800" b="1">
          <a:solidFill>
            <a:schemeClr val="accent2"/>
          </a:solidFill>
          <a:latin typeface="Arial" charset="0"/>
        </a:defRPr>
      </a:lvl9pPr>
    </p:titleStyle>
    <p:bodyStyle>
      <a:lvl1pPr algn="l" rtl="0" eaLnBrk="1" fontAlgn="base" hangingPunct="1">
        <a:lnSpc>
          <a:spcPts val="2200"/>
        </a:lnSpc>
        <a:spcBef>
          <a:spcPct val="25000"/>
        </a:spcBef>
        <a:spcAft>
          <a:spcPct val="0"/>
        </a:spcAft>
        <a:buClr>
          <a:srgbClr val="C60C30"/>
        </a:buClr>
        <a:buSzPct val="100000"/>
        <a:buFont typeface="Arial" panose="020B0604020202020204" pitchFamily="34" charset="0"/>
        <a:buChar char="•"/>
        <a:defRPr lang="en-US" sz="2000" dirty="0">
          <a:solidFill>
            <a:schemeClr val="bg2"/>
          </a:solidFill>
          <a:latin typeface="Lucida Sans" pitchFamily="34" charset="0"/>
          <a:ea typeface="+mn-ea"/>
          <a:cs typeface="+mn-cs"/>
        </a:defRPr>
      </a:lvl1pPr>
      <a:lvl2pPr marL="344480" indent="-179384" algn="l" rtl="0" eaLnBrk="1" fontAlgn="base" hangingPunct="1">
        <a:lnSpc>
          <a:spcPct val="95000"/>
        </a:lnSpc>
        <a:spcBef>
          <a:spcPct val="10000"/>
        </a:spcBef>
        <a:spcAft>
          <a:spcPct val="0"/>
        </a:spcAft>
        <a:buClr>
          <a:srgbClr val="C60C30"/>
        </a:buClr>
        <a:buSzPct val="100000"/>
        <a:buFont typeface="Lucida Sans" panose="020B0602030504020204" pitchFamily="34" charset="0"/>
        <a:buChar char="–"/>
        <a:defRPr lang="en-US" sz="2000" dirty="0">
          <a:solidFill>
            <a:schemeClr val="bg2"/>
          </a:solidFill>
          <a:latin typeface="Lucida Sans" pitchFamily="34" charset="0"/>
          <a:ea typeface="+mn-ea"/>
          <a:cs typeface="+mn-cs"/>
        </a:defRPr>
      </a:lvl2pPr>
      <a:lvl3pPr marL="509576" indent="-165096" algn="l" rtl="0" eaLnBrk="1" fontAlgn="base" hangingPunct="1">
        <a:lnSpc>
          <a:spcPct val="95000"/>
        </a:lnSpc>
        <a:spcBef>
          <a:spcPct val="10000"/>
        </a:spcBef>
        <a:spcAft>
          <a:spcPct val="0"/>
        </a:spcAft>
        <a:buClr>
          <a:srgbClr val="C60C30"/>
        </a:buClr>
        <a:buSzPct val="100000"/>
        <a:buFont typeface="Arial" panose="020B0604020202020204" pitchFamily="34" charset="0"/>
        <a:buChar char="•"/>
        <a:defRPr lang="en-US" dirty="0">
          <a:solidFill>
            <a:schemeClr val="bg2"/>
          </a:solidFill>
          <a:latin typeface="Lucida Sans" pitchFamily="34" charset="0"/>
          <a:ea typeface="+mn-ea"/>
          <a:cs typeface="+mn-cs"/>
        </a:defRPr>
      </a:lvl3pPr>
      <a:lvl4pPr marL="688958" indent="-179384" algn="l" rtl="0" eaLnBrk="1" fontAlgn="base" hangingPunct="1">
        <a:lnSpc>
          <a:spcPct val="95000"/>
        </a:lnSpc>
        <a:spcBef>
          <a:spcPct val="10000"/>
        </a:spcBef>
        <a:spcAft>
          <a:spcPct val="0"/>
        </a:spcAft>
        <a:buClr>
          <a:srgbClr val="C60C30"/>
        </a:buClr>
        <a:buSzPct val="100000"/>
        <a:buFont typeface="Lucida Sans" panose="020B0602030504020204" pitchFamily="34" charset="0"/>
        <a:buChar char="–"/>
        <a:defRPr lang="en-US" sz="1600" dirty="0">
          <a:solidFill>
            <a:schemeClr val="bg2"/>
          </a:solidFill>
          <a:latin typeface="Lucida Sans" pitchFamily="34" charset="0"/>
          <a:ea typeface="+mn-ea"/>
          <a:cs typeface="+mn-cs"/>
        </a:defRPr>
      </a:lvl4pPr>
      <a:lvl5pPr marL="854054" indent="-165096" algn="l" rtl="0" eaLnBrk="1" fontAlgn="base" hangingPunct="1">
        <a:lnSpc>
          <a:spcPct val="95000"/>
        </a:lnSpc>
        <a:spcBef>
          <a:spcPct val="10000"/>
        </a:spcBef>
        <a:spcAft>
          <a:spcPct val="0"/>
        </a:spcAft>
        <a:buClr>
          <a:srgbClr val="C60C30"/>
        </a:buClr>
        <a:buSzPct val="100000"/>
        <a:buFont typeface="Arial" panose="020B0604020202020204" pitchFamily="34" charset="0"/>
        <a:buChar char="•"/>
        <a:defRPr lang="en-US" sz="1400" dirty="0">
          <a:solidFill>
            <a:schemeClr val="bg2"/>
          </a:solidFill>
          <a:latin typeface="Lucida Sans" pitchFamily="34" charset="0"/>
          <a:ea typeface="+mn-ea"/>
          <a:cs typeface="+mn-cs"/>
        </a:defRPr>
      </a:lvl5pPr>
      <a:lvl6pPr marL="1141385" indent="222245" algn="l" rtl="0" eaLnBrk="1" fontAlgn="base" hangingPunct="1">
        <a:lnSpc>
          <a:spcPct val="95000"/>
        </a:lnSpc>
        <a:spcBef>
          <a:spcPct val="10000"/>
        </a:spcBef>
        <a:spcAft>
          <a:spcPct val="0"/>
        </a:spcAft>
        <a:buClr>
          <a:schemeClr val="accent1"/>
        </a:buClr>
        <a:buChar char="•"/>
        <a:defRPr sz="2000">
          <a:solidFill>
            <a:schemeClr val="tx1"/>
          </a:solidFill>
          <a:latin typeface="+mn-lt"/>
        </a:defRPr>
      </a:lvl6pPr>
      <a:lvl7pPr marL="1598573" indent="222245" algn="l" rtl="0" eaLnBrk="1" fontAlgn="base" hangingPunct="1">
        <a:lnSpc>
          <a:spcPct val="95000"/>
        </a:lnSpc>
        <a:spcBef>
          <a:spcPct val="10000"/>
        </a:spcBef>
        <a:spcAft>
          <a:spcPct val="0"/>
        </a:spcAft>
        <a:buClr>
          <a:schemeClr val="accent1"/>
        </a:buClr>
        <a:buChar char="•"/>
        <a:defRPr sz="2000">
          <a:solidFill>
            <a:schemeClr val="tx1"/>
          </a:solidFill>
          <a:latin typeface="+mn-lt"/>
        </a:defRPr>
      </a:lvl7pPr>
      <a:lvl8pPr marL="2055761" indent="222245" algn="l" rtl="0" eaLnBrk="1" fontAlgn="base" hangingPunct="1">
        <a:lnSpc>
          <a:spcPct val="95000"/>
        </a:lnSpc>
        <a:spcBef>
          <a:spcPct val="10000"/>
        </a:spcBef>
        <a:spcAft>
          <a:spcPct val="0"/>
        </a:spcAft>
        <a:buClr>
          <a:schemeClr val="accent1"/>
        </a:buClr>
        <a:buChar char="•"/>
        <a:defRPr sz="2000">
          <a:solidFill>
            <a:schemeClr val="tx1"/>
          </a:solidFill>
          <a:latin typeface="+mn-lt"/>
        </a:defRPr>
      </a:lvl8pPr>
      <a:lvl9pPr marL="2512950" indent="222245" algn="l" rtl="0" eaLnBrk="1" fontAlgn="base" hangingPunct="1">
        <a:lnSpc>
          <a:spcPct val="95000"/>
        </a:lnSpc>
        <a:spcBef>
          <a:spcPct val="10000"/>
        </a:spcBef>
        <a:spcAft>
          <a:spcPct val="0"/>
        </a:spcAft>
        <a:buClr>
          <a:schemeClr val="accent1"/>
        </a:buClr>
        <a:buChar char="•"/>
        <a:defRPr sz="2000">
          <a:solidFill>
            <a:schemeClr val="tx1"/>
          </a:solidFill>
          <a:latin typeface="+mn-lt"/>
        </a:defRPr>
      </a:lvl9pPr>
    </p:bodyStyle>
    <p:otherStyle>
      <a:defPPr>
        <a:defRPr lang="en-US"/>
      </a:defPPr>
      <a:lvl1pPr marL="0" algn="l" defTabSz="914378" rtl="0" eaLnBrk="1" latinLnBrk="0" hangingPunct="1">
        <a:defRPr sz="1800" kern="1200">
          <a:solidFill>
            <a:schemeClr val="tx1"/>
          </a:solidFill>
          <a:latin typeface="+mn-lt"/>
          <a:ea typeface="+mn-ea"/>
          <a:cs typeface="+mn-cs"/>
        </a:defRPr>
      </a:lvl1pPr>
      <a:lvl2pPr marL="457189" algn="l" defTabSz="914378" rtl="0" eaLnBrk="1" latinLnBrk="0" hangingPunct="1">
        <a:defRPr sz="1800" kern="1200">
          <a:solidFill>
            <a:schemeClr val="tx1"/>
          </a:solidFill>
          <a:latin typeface="+mn-lt"/>
          <a:ea typeface="+mn-ea"/>
          <a:cs typeface="+mn-cs"/>
        </a:defRPr>
      </a:lvl2pPr>
      <a:lvl3pPr marL="914378" algn="l" defTabSz="914378" rtl="0" eaLnBrk="1" latinLnBrk="0" hangingPunct="1">
        <a:defRPr sz="1800" kern="1200">
          <a:solidFill>
            <a:schemeClr val="tx1"/>
          </a:solidFill>
          <a:latin typeface="+mn-lt"/>
          <a:ea typeface="+mn-ea"/>
          <a:cs typeface="+mn-cs"/>
        </a:defRPr>
      </a:lvl3pPr>
      <a:lvl4pPr marL="1371566" algn="l" defTabSz="914378" rtl="0" eaLnBrk="1" latinLnBrk="0" hangingPunct="1">
        <a:defRPr sz="1800" kern="1200">
          <a:solidFill>
            <a:schemeClr val="tx1"/>
          </a:solidFill>
          <a:latin typeface="+mn-lt"/>
          <a:ea typeface="+mn-ea"/>
          <a:cs typeface="+mn-cs"/>
        </a:defRPr>
      </a:lvl4pPr>
      <a:lvl5pPr marL="1828754" algn="l" defTabSz="914378" rtl="0" eaLnBrk="1" latinLnBrk="0" hangingPunct="1">
        <a:defRPr sz="1800" kern="1200">
          <a:solidFill>
            <a:schemeClr val="tx1"/>
          </a:solidFill>
          <a:latin typeface="+mn-lt"/>
          <a:ea typeface="+mn-ea"/>
          <a:cs typeface="+mn-cs"/>
        </a:defRPr>
      </a:lvl5pPr>
      <a:lvl6pPr marL="2285943" algn="l" defTabSz="914378" rtl="0" eaLnBrk="1" latinLnBrk="0" hangingPunct="1">
        <a:defRPr sz="1800" kern="1200">
          <a:solidFill>
            <a:schemeClr val="tx1"/>
          </a:solidFill>
          <a:latin typeface="+mn-lt"/>
          <a:ea typeface="+mn-ea"/>
          <a:cs typeface="+mn-cs"/>
        </a:defRPr>
      </a:lvl6pPr>
      <a:lvl7pPr marL="2743132" algn="l" defTabSz="914378" rtl="0" eaLnBrk="1" latinLnBrk="0" hangingPunct="1">
        <a:defRPr sz="1800" kern="1200">
          <a:solidFill>
            <a:schemeClr val="tx1"/>
          </a:solidFill>
          <a:latin typeface="+mn-lt"/>
          <a:ea typeface="+mn-ea"/>
          <a:cs typeface="+mn-cs"/>
        </a:defRPr>
      </a:lvl7pPr>
      <a:lvl8pPr marL="3200320" algn="l" defTabSz="914378" rtl="0" eaLnBrk="1" latinLnBrk="0" hangingPunct="1">
        <a:defRPr sz="1800" kern="1200">
          <a:solidFill>
            <a:schemeClr val="tx1"/>
          </a:solidFill>
          <a:latin typeface="+mn-lt"/>
          <a:ea typeface="+mn-ea"/>
          <a:cs typeface="+mn-cs"/>
        </a:defRPr>
      </a:lvl8pPr>
      <a:lvl9pPr marL="3657509" algn="l" defTabSz="914378"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gradFill rotWithShape="1">
          <a:gsLst>
            <a:gs pos="0">
              <a:srgbClr val="EAEAEA"/>
            </a:gs>
            <a:gs pos="100000">
              <a:schemeClr val="tx1"/>
            </a:gs>
          </a:gsLst>
          <a:lin ang="16200000" scaled="1"/>
        </a:gradFill>
        <a:effectLst/>
      </p:bgPr>
    </p:bg>
    <p:spTree>
      <p:nvGrpSpPr>
        <p:cNvPr id="1" name=""/>
        <p:cNvGrpSpPr/>
        <p:nvPr/>
      </p:nvGrpSpPr>
      <p:grpSpPr>
        <a:xfrm>
          <a:off x="0" y="0"/>
          <a:ext cx="0" cy="0"/>
          <a:chOff x="0" y="0"/>
          <a:chExt cx="0" cy="0"/>
        </a:xfrm>
      </p:grpSpPr>
      <p:sp>
        <p:nvSpPr>
          <p:cNvPr id="20" name="Rectangle 19"/>
          <p:cNvSpPr/>
          <p:nvPr/>
        </p:nvSpPr>
        <p:spPr bwMode="gray">
          <a:xfrm flipH="1">
            <a:off x="0" y="0"/>
            <a:ext cx="484188" cy="6858000"/>
          </a:xfrm>
          <a:prstGeom prst="rect">
            <a:avLst/>
          </a:prstGeom>
          <a:gradFill flip="none" rotWithShape="1">
            <a:gsLst>
              <a:gs pos="0">
                <a:schemeClr val="accent2"/>
              </a:gs>
              <a:gs pos="100000">
                <a:schemeClr val="tx1"/>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0" name="Rectangle 29"/>
          <p:cNvSpPr/>
          <p:nvPr/>
        </p:nvSpPr>
        <p:spPr bwMode="gray">
          <a:xfrm flipH="1">
            <a:off x="0" y="78319"/>
            <a:ext cx="9144000" cy="67733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8" name="Rectangle 27"/>
          <p:cNvSpPr/>
          <p:nvPr/>
        </p:nvSpPr>
        <p:spPr bwMode="gray">
          <a:xfrm flipH="1">
            <a:off x="0" y="78319"/>
            <a:ext cx="484188" cy="677333"/>
          </a:xfrm>
          <a:prstGeom prst="rect">
            <a:avLst/>
          </a:prstGeom>
          <a:gradFill flip="none" rotWithShape="1">
            <a:gsLst>
              <a:gs pos="0">
                <a:schemeClr val="bg2">
                  <a:alpha val="50000"/>
                </a:schemeClr>
              </a:gs>
              <a:gs pos="100000">
                <a:schemeClr val="bg2">
                  <a:alpha val="2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9" name="Rectangle 28"/>
          <p:cNvSpPr/>
          <p:nvPr/>
        </p:nvSpPr>
        <p:spPr bwMode="gray">
          <a:xfrm flipH="1">
            <a:off x="1" y="2"/>
            <a:ext cx="9161463" cy="8043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30" name="Rectangle 3"/>
          <p:cNvSpPr>
            <a:spLocks noGrp="1" noChangeArrowheads="1"/>
          </p:cNvSpPr>
          <p:nvPr>
            <p:ph type="body" idx="1"/>
          </p:nvPr>
        </p:nvSpPr>
        <p:spPr bwMode="black">
          <a:xfrm>
            <a:off x="1157288" y="2298700"/>
            <a:ext cx="7315200" cy="16896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1" compatLnSpc="1">
            <a:prstTxWarp prst="textNoShape">
              <a:avLst/>
            </a:prstTxWarp>
            <a:spAutoFit/>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31" name="Rectangle 2"/>
          <p:cNvSpPr>
            <a:spLocks noGrp="1" noChangeArrowheads="1"/>
          </p:cNvSpPr>
          <p:nvPr>
            <p:ph type="title"/>
          </p:nvPr>
        </p:nvSpPr>
        <p:spPr bwMode="black">
          <a:xfrm>
            <a:off x="484188" y="1514136"/>
            <a:ext cx="8659812" cy="424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0" tIns="45720" rIns="457200" bIns="45720" numCol="1" anchor="b" anchorCtr="1" compatLnSpc="1">
            <a:prstTxWarp prst="textNoShape">
              <a:avLst/>
            </a:prstTxWarp>
            <a:spAutoFit/>
          </a:bodyPr>
          <a:lstStyle/>
          <a:p>
            <a:pPr lvl="0"/>
            <a:r>
              <a:rPr lang="en-US" altLang="en-US"/>
              <a:t>Click to edit Master title style</a:t>
            </a:r>
          </a:p>
        </p:txBody>
      </p:sp>
      <p:sp>
        <p:nvSpPr>
          <p:cNvPr id="3" name="Rectangle 4"/>
          <p:cNvSpPr>
            <a:spLocks noGrp="1" noChangeArrowheads="1"/>
          </p:cNvSpPr>
          <p:nvPr>
            <p:ph type="dt" sz="half" idx="2"/>
          </p:nvPr>
        </p:nvSpPr>
        <p:spPr bwMode="black">
          <a:xfrm>
            <a:off x="484189" y="6438901"/>
            <a:ext cx="1252537" cy="476251"/>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000">
                <a:solidFill>
                  <a:schemeClr val="bg2"/>
                </a:solidFill>
                <a:latin typeface="Arial" charset="0"/>
              </a:defRPr>
            </a:lvl1pPr>
          </a:lstStyle>
          <a:p>
            <a:fld id="{F6AA3A3D-C6FF-4265-9C03-B8488943D893}" type="datetimeFigureOut">
              <a:rPr lang="en-US" smtClean="0"/>
              <a:t>7/8/2018</a:t>
            </a:fld>
            <a:endParaRPr lang="en-US"/>
          </a:p>
        </p:txBody>
      </p:sp>
      <p:sp>
        <p:nvSpPr>
          <p:cNvPr id="4" name="Rectangle 5"/>
          <p:cNvSpPr>
            <a:spLocks noGrp="1" noChangeArrowheads="1"/>
          </p:cNvSpPr>
          <p:nvPr>
            <p:ph type="ftr" sz="quarter" idx="3"/>
          </p:nvPr>
        </p:nvSpPr>
        <p:spPr bwMode="black">
          <a:xfrm>
            <a:off x="1736725" y="6438901"/>
            <a:ext cx="6153150" cy="476251"/>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000">
                <a:solidFill>
                  <a:schemeClr val="bg2"/>
                </a:solidFill>
                <a:latin typeface="Arial" charset="0"/>
              </a:defRPr>
            </a:lvl1pPr>
          </a:lstStyle>
          <a:p>
            <a:endParaRPr lang="en-US"/>
          </a:p>
        </p:txBody>
      </p:sp>
      <p:sp>
        <p:nvSpPr>
          <p:cNvPr id="2" name="Rectangle 6"/>
          <p:cNvSpPr>
            <a:spLocks noGrp="1" noChangeArrowheads="1"/>
          </p:cNvSpPr>
          <p:nvPr>
            <p:ph type="sldNum" sz="quarter" idx="4"/>
          </p:nvPr>
        </p:nvSpPr>
        <p:spPr bwMode="black">
          <a:xfrm>
            <a:off x="7899400" y="6438901"/>
            <a:ext cx="1244600" cy="476251"/>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000">
                <a:solidFill>
                  <a:schemeClr val="bg2"/>
                </a:solidFill>
              </a:defRPr>
            </a:lvl1pPr>
          </a:lstStyle>
          <a:p>
            <a:fld id="{E4039151-CAD5-468A-9D07-A6CA583BEA06}" type="slidenum">
              <a:rPr lang="en-US" smtClean="0"/>
              <a:t>‹#›</a:t>
            </a:fld>
            <a:endParaRPr lang="en-US"/>
          </a:p>
        </p:txBody>
      </p:sp>
    </p:spTree>
    <p:extLst>
      <p:ext uri="{BB962C8B-B14F-4D97-AF65-F5344CB8AC3E}">
        <p14:creationId xmlns:p14="http://schemas.microsoft.com/office/powerpoint/2010/main" val="2024177662"/>
      </p:ext>
    </p:extLst>
  </p:cSld>
  <p:clrMap bg1="dk2" tx1="lt1" bg2="dk1" tx2="lt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Lst>
  <p:transition/>
  <p:txStyles>
    <p:titleStyle>
      <a:lvl1pPr algn="l" rtl="0" eaLnBrk="1" fontAlgn="base" hangingPunct="1">
        <a:lnSpc>
          <a:spcPct val="90000"/>
        </a:lnSpc>
        <a:spcBef>
          <a:spcPct val="0"/>
        </a:spcBef>
        <a:spcAft>
          <a:spcPct val="0"/>
        </a:spcAft>
        <a:defRPr sz="2400" b="1">
          <a:solidFill>
            <a:schemeClr val="bg2"/>
          </a:solidFill>
          <a:latin typeface="Lucida Sans" pitchFamily="34" charset="0"/>
          <a:ea typeface="+mj-ea"/>
          <a:cs typeface="+mj-cs"/>
        </a:defRPr>
      </a:lvl1pPr>
      <a:lvl2pPr algn="l" rtl="0" eaLnBrk="1" fontAlgn="base" hangingPunct="1">
        <a:lnSpc>
          <a:spcPct val="90000"/>
        </a:lnSpc>
        <a:spcBef>
          <a:spcPct val="0"/>
        </a:spcBef>
        <a:spcAft>
          <a:spcPct val="0"/>
        </a:spcAft>
        <a:defRPr sz="2400" b="1">
          <a:solidFill>
            <a:schemeClr val="bg2"/>
          </a:solidFill>
          <a:latin typeface="Lucida Sans" pitchFamily="34" charset="0"/>
        </a:defRPr>
      </a:lvl2pPr>
      <a:lvl3pPr algn="l" rtl="0" eaLnBrk="1" fontAlgn="base" hangingPunct="1">
        <a:lnSpc>
          <a:spcPct val="90000"/>
        </a:lnSpc>
        <a:spcBef>
          <a:spcPct val="0"/>
        </a:spcBef>
        <a:spcAft>
          <a:spcPct val="0"/>
        </a:spcAft>
        <a:defRPr sz="2400" b="1">
          <a:solidFill>
            <a:schemeClr val="bg2"/>
          </a:solidFill>
          <a:latin typeface="Lucida Sans" pitchFamily="34" charset="0"/>
        </a:defRPr>
      </a:lvl3pPr>
      <a:lvl4pPr algn="l" rtl="0" eaLnBrk="1" fontAlgn="base" hangingPunct="1">
        <a:lnSpc>
          <a:spcPct val="90000"/>
        </a:lnSpc>
        <a:spcBef>
          <a:spcPct val="0"/>
        </a:spcBef>
        <a:spcAft>
          <a:spcPct val="0"/>
        </a:spcAft>
        <a:defRPr sz="2400" b="1">
          <a:solidFill>
            <a:schemeClr val="bg2"/>
          </a:solidFill>
          <a:latin typeface="Lucida Sans" pitchFamily="34" charset="0"/>
        </a:defRPr>
      </a:lvl4pPr>
      <a:lvl5pPr algn="l" rtl="0" eaLnBrk="1" fontAlgn="base" hangingPunct="1">
        <a:lnSpc>
          <a:spcPct val="90000"/>
        </a:lnSpc>
        <a:spcBef>
          <a:spcPct val="0"/>
        </a:spcBef>
        <a:spcAft>
          <a:spcPct val="0"/>
        </a:spcAft>
        <a:defRPr sz="2400" b="1">
          <a:solidFill>
            <a:schemeClr val="bg2"/>
          </a:solidFill>
          <a:latin typeface="Lucida Sans" pitchFamily="34" charset="0"/>
        </a:defRPr>
      </a:lvl5pPr>
      <a:lvl6pPr marL="457189" algn="l" rtl="0" eaLnBrk="1" fontAlgn="base" hangingPunct="1">
        <a:lnSpc>
          <a:spcPct val="90000"/>
        </a:lnSpc>
        <a:spcBef>
          <a:spcPct val="0"/>
        </a:spcBef>
        <a:spcAft>
          <a:spcPct val="0"/>
        </a:spcAft>
        <a:defRPr sz="2800" b="1">
          <a:solidFill>
            <a:schemeClr val="accent2"/>
          </a:solidFill>
          <a:latin typeface="Arial" charset="0"/>
        </a:defRPr>
      </a:lvl6pPr>
      <a:lvl7pPr marL="914378" algn="l" rtl="0" eaLnBrk="1" fontAlgn="base" hangingPunct="1">
        <a:lnSpc>
          <a:spcPct val="90000"/>
        </a:lnSpc>
        <a:spcBef>
          <a:spcPct val="0"/>
        </a:spcBef>
        <a:spcAft>
          <a:spcPct val="0"/>
        </a:spcAft>
        <a:defRPr sz="2800" b="1">
          <a:solidFill>
            <a:schemeClr val="accent2"/>
          </a:solidFill>
          <a:latin typeface="Arial" charset="0"/>
        </a:defRPr>
      </a:lvl7pPr>
      <a:lvl8pPr marL="1371566" algn="l" rtl="0" eaLnBrk="1" fontAlgn="base" hangingPunct="1">
        <a:lnSpc>
          <a:spcPct val="90000"/>
        </a:lnSpc>
        <a:spcBef>
          <a:spcPct val="0"/>
        </a:spcBef>
        <a:spcAft>
          <a:spcPct val="0"/>
        </a:spcAft>
        <a:defRPr sz="2800" b="1">
          <a:solidFill>
            <a:schemeClr val="accent2"/>
          </a:solidFill>
          <a:latin typeface="Arial" charset="0"/>
        </a:defRPr>
      </a:lvl8pPr>
      <a:lvl9pPr marL="1828754" algn="l" rtl="0" eaLnBrk="1" fontAlgn="base" hangingPunct="1">
        <a:lnSpc>
          <a:spcPct val="90000"/>
        </a:lnSpc>
        <a:spcBef>
          <a:spcPct val="0"/>
        </a:spcBef>
        <a:spcAft>
          <a:spcPct val="0"/>
        </a:spcAft>
        <a:defRPr sz="2800" b="1">
          <a:solidFill>
            <a:schemeClr val="accent2"/>
          </a:solidFill>
          <a:latin typeface="Arial" charset="0"/>
        </a:defRPr>
      </a:lvl9pPr>
    </p:titleStyle>
    <p:bodyStyle>
      <a:lvl1pPr marL="165096" indent="-165096" algn="l" rtl="0" eaLnBrk="1" fontAlgn="base" hangingPunct="1">
        <a:spcBef>
          <a:spcPct val="25000"/>
        </a:spcBef>
        <a:spcAft>
          <a:spcPct val="0"/>
        </a:spcAft>
        <a:buClr>
          <a:srgbClr val="C60C30"/>
        </a:buClr>
        <a:buSzPct val="100000"/>
        <a:buFont typeface="Arial" panose="020B0604020202020204" pitchFamily="34" charset="0"/>
        <a:buChar char="•"/>
        <a:defRPr lang="en-US" sz="2400" dirty="0">
          <a:solidFill>
            <a:schemeClr val="bg2"/>
          </a:solidFill>
          <a:latin typeface="Lucida Sans" pitchFamily="34" charset="0"/>
          <a:ea typeface="+mn-ea"/>
          <a:cs typeface="+mn-cs"/>
        </a:defRPr>
      </a:lvl1pPr>
      <a:lvl2pPr marL="344480" indent="-179384" algn="l" rtl="0" eaLnBrk="1" fontAlgn="base" hangingPunct="1">
        <a:lnSpc>
          <a:spcPct val="95000"/>
        </a:lnSpc>
        <a:spcBef>
          <a:spcPct val="10000"/>
        </a:spcBef>
        <a:spcAft>
          <a:spcPct val="0"/>
        </a:spcAft>
        <a:buClr>
          <a:srgbClr val="C60C30"/>
        </a:buClr>
        <a:buSzPct val="100000"/>
        <a:buFont typeface="Lucida Sans" panose="020B0602030504020204" pitchFamily="34" charset="0"/>
        <a:buChar char="–"/>
        <a:defRPr lang="en-US" sz="2200" dirty="0">
          <a:solidFill>
            <a:schemeClr val="bg2"/>
          </a:solidFill>
          <a:latin typeface="Lucida Sans" pitchFamily="34" charset="0"/>
          <a:ea typeface="+mn-ea"/>
          <a:cs typeface="+mn-cs"/>
        </a:defRPr>
      </a:lvl2pPr>
      <a:lvl3pPr marL="509576" indent="-165096" algn="l" rtl="0" eaLnBrk="1" fontAlgn="base" hangingPunct="1">
        <a:lnSpc>
          <a:spcPct val="95000"/>
        </a:lnSpc>
        <a:spcBef>
          <a:spcPct val="10000"/>
        </a:spcBef>
        <a:spcAft>
          <a:spcPct val="0"/>
        </a:spcAft>
        <a:buClr>
          <a:srgbClr val="C60C30"/>
        </a:buClr>
        <a:buSzPct val="100000"/>
        <a:buFont typeface="Arial" panose="020B0604020202020204" pitchFamily="34" charset="0"/>
        <a:buChar char="•"/>
        <a:defRPr lang="en-US" sz="2000" dirty="0">
          <a:solidFill>
            <a:schemeClr val="bg2"/>
          </a:solidFill>
          <a:latin typeface="Lucida Sans" pitchFamily="34" charset="0"/>
          <a:ea typeface="+mn-ea"/>
          <a:cs typeface="+mn-cs"/>
        </a:defRPr>
      </a:lvl3pPr>
      <a:lvl4pPr marL="688958" indent="-179384" algn="l" rtl="0" eaLnBrk="1" fontAlgn="base" hangingPunct="1">
        <a:lnSpc>
          <a:spcPct val="95000"/>
        </a:lnSpc>
        <a:spcBef>
          <a:spcPct val="10000"/>
        </a:spcBef>
        <a:spcAft>
          <a:spcPct val="0"/>
        </a:spcAft>
        <a:buClr>
          <a:srgbClr val="C60C30"/>
        </a:buClr>
        <a:buSzPct val="100000"/>
        <a:buFont typeface="Lucida Sans" panose="020B0602030504020204" pitchFamily="34" charset="0"/>
        <a:buChar char="–"/>
        <a:defRPr lang="en-US" dirty="0">
          <a:solidFill>
            <a:schemeClr val="bg2"/>
          </a:solidFill>
          <a:latin typeface="Lucida Sans" pitchFamily="34" charset="0"/>
          <a:ea typeface="+mn-ea"/>
          <a:cs typeface="+mn-cs"/>
        </a:defRPr>
      </a:lvl4pPr>
      <a:lvl5pPr marL="854054" indent="-165096" algn="l" rtl="0" eaLnBrk="1" fontAlgn="base" hangingPunct="1">
        <a:lnSpc>
          <a:spcPct val="95000"/>
        </a:lnSpc>
        <a:spcBef>
          <a:spcPct val="10000"/>
        </a:spcBef>
        <a:spcAft>
          <a:spcPct val="0"/>
        </a:spcAft>
        <a:buClr>
          <a:srgbClr val="C60C30"/>
        </a:buClr>
        <a:buSzPct val="100000"/>
        <a:buFont typeface="Arial" panose="020B0604020202020204" pitchFamily="34" charset="0"/>
        <a:buChar char="•"/>
        <a:defRPr lang="en-US" sz="1600" dirty="0">
          <a:solidFill>
            <a:schemeClr val="bg2"/>
          </a:solidFill>
          <a:latin typeface="Lucida Sans" pitchFamily="34" charset="0"/>
          <a:ea typeface="+mn-ea"/>
          <a:cs typeface="+mn-cs"/>
        </a:defRPr>
      </a:lvl5pPr>
      <a:lvl6pPr marL="1141385" indent="222245" algn="l" rtl="0" eaLnBrk="1" fontAlgn="base" hangingPunct="1">
        <a:lnSpc>
          <a:spcPct val="95000"/>
        </a:lnSpc>
        <a:spcBef>
          <a:spcPct val="10000"/>
        </a:spcBef>
        <a:spcAft>
          <a:spcPct val="0"/>
        </a:spcAft>
        <a:buClr>
          <a:schemeClr val="accent1"/>
        </a:buClr>
        <a:buChar char="•"/>
        <a:defRPr sz="2000">
          <a:solidFill>
            <a:schemeClr val="tx1"/>
          </a:solidFill>
          <a:latin typeface="+mn-lt"/>
        </a:defRPr>
      </a:lvl6pPr>
      <a:lvl7pPr marL="1598573" indent="222245" algn="l" rtl="0" eaLnBrk="1" fontAlgn="base" hangingPunct="1">
        <a:lnSpc>
          <a:spcPct val="95000"/>
        </a:lnSpc>
        <a:spcBef>
          <a:spcPct val="10000"/>
        </a:spcBef>
        <a:spcAft>
          <a:spcPct val="0"/>
        </a:spcAft>
        <a:buClr>
          <a:schemeClr val="accent1"/>
        </a:buClr>
        <a:buChar char="•"/>
        <a:defRPr sz="2000">
          <a:solidFill>
            <a:schemeClr val="tx1"/>
          </a:solidFill>
          <a:latin typeface="+mn-lt"/>
        </a:defRPr>
      </a:lvl7pPr>
      <a:lvl8pPr marL="2055761" indent="222245" algn="l" rtl="0" eaLnBrk="1" fontAlgn="base" hangingPunct="1">
        <a:lnSpc>
          <a:spcPct val="95000"/>
        </a:lnSpc>
        <a:spcBef>
          <a:spcPct val="10000"/>
        </a:spcBef>
        <a:spcAft>
          <a:spcPct val="0"/>
        </a:spcAft>
        <a:buClr>
          <a:schemeClr val="accent1"/>
        </a:buClr>
        <a:buChar char="•"/>
        <a:defRPr sz="2000">
          <a:solidFill>
            <a:schemeClr val="tx1"/>
          </a:solidFill>
          <a:latin typeface="+mn-lt"/>
        </a:defRPr>
      </a:lvl8pPr>
      <a:lvl9pPr marL="2512950" indent="222245" algn="l" rtl="0" eaLnBrk="1" fontAlgn="base" hangingPunct="1">
        <a:lnSpc>
          <a:spcPct val="95000"/>
        </a:lnSpc>
        <a:spcBef>
          <a:spcPct val="10000"/>
        </a:spcBef>
        <a:spcAft>
          <a:spcPct val="0"/>
        </a:spcAft>
        <a:buClr>
          <a:schemeClr val="accent1"/>
        </a:buClr>
        <a:buChar char="•"/>
        <a:defRPr sz="2000">
          <a:solidFill>
            <a:schemeClr val="tx1"/>
          </a:solidFill>
          <a:latin typeface="+mn-lt"/>
        </a:defRPr>
      </a:lvl9pPr>
    </p:bodyStyle>
    <p:otherStyle>
      <a:defPPr>
        <a:defRPr lang="en-US"/>
      </a:defPPr>
      <a:lvl1pPr marL="0" algn="l" defTabSz="914378" rtl="0" eaLnBrk="1" latinLnBrk="0" hangingPunct="1">
        <a:defRPr sz="1800" kern="1200">
          <a:solidFill>
            <a:schemeClr val="tx1"/>
          </a:solidFill>
          <a:latin typeface="+mn-lt"/>
          <a:ea typeface="+mn-ea"/>
          <a:cs typeface="+mn-cs"/>
        </a:defRPr>
      </a:lvl1pPr>
      <a:lvl2pPr marL="457189" algn="l" defTabSz="914378" rtl="0" eaLnBrk="1" latinLnBrk="0" hangingPunct="1">
        <a:defRPr sz="1800" kern="1200">
          <a:solidFill>
            <a:schemeClr val="tx1"/>
          </a:solidFill>
          <a:latin typeface="+mn-lt"/>
          <a:ea typeface="+mn-ea"/>
          <a:cs typeface="+mn-cs"/>
        </a:defRPr>
      </a:lvl2pPr>
      <a:lvl3pPr marL="914378" algn="l" defTabSz="914378" rtl="0" eaLnBrk="1" latinLnBrk="0" hangingPunct="1">
        <a:defRPr sz="1800" kern="1200">
          <a:solidFill>
            <a:schemeClr val="tx1"/>
          </a:solidFill>
          <a:latin typeface="+mn-lt"/>
          <a:ea typeface="+mn-ea"/>
          <a:cs typeface="+mn-cs"/>
        </a:defRPr>
      </a:lvl3pPr>
      <a:lvl4pPr marL="1371566" algn="l" defTabSz="914378" rtl="0" eaLnBrk="1" latinLnBrk="0" hangingPunct="1">
        <a:defRPr sz="1800" kern="1200">
          <a:solidFill>
            <a:schemeClr val="tx1"/>
          </a:solidFill>
          <a:latin typeface="+mn-lt"/>
          <a:ea typeface="+mn-ea"/>
          <a:cs typeface="+mn-cs"/>
        </a:defRPr>
      </a:lvl4pPr>
      <a:lvl5pPr marL="1828754" algn="l" defTabSz="914378" rtl="0" eaLnBrk="1" latinLnBrk="0" hangingPunct="1">
        <a:defRPr sz="1800" kern="1200">
          <a:solidFill>
            <a:schemeClr val="tx1"/>
          </a:solidFill>
          <a:latin typeface="+mn-lt"/>
          <a:ea typeface="+mn-ea"/>
          <a:cs typeface="+mn-cs"/>
        </a:defRPr>
      </a:lvl5pPr>
      <a:lvl6pPr marL="2285943" algn="l" defTabSz="914378" rtl="0" eaLnBrk="1" latinLnBrk="0" hangingPunct="1">
        <a:defRPr sz="1800" kern="1200">
          <a:solidFill>
            <a:schemeClr val="tx1"/>
          </a:solidFill>
          <a:latin typeface="+mn-lt"/>
          <a:ea typeface="+mn-ea"/>
          <a:cs typeface="+mn-cs"/>
        </a:defRPr>
      </a:lvl6pPr>
      <a:lvl7pPr marL="2743132" algn="l" defTabSz="914378" rtl="0" eaLnBrk="1" latinLnBrk="0" hangingPunct="1">
        <a:defRPr sz="1800" kern="1200">
          <a:solidFill>
            <a:schemeClr val="tx1"/>
          </a:solidFill>
          <a:latin typeface="+mn-lt"/>
          <a:ea typeface="+mn-ea"/>
          <a:cs typeface="+mn-cs"/>
        </a:defRPr>
      </a:lvl7pPr>
      <a:lvl8pPr marL="3200320" algn="l" defTabSz="914378" rtl="0" eaLnBrk="1" latinLnBrk="0" hangingPunct="1">
        <a:defRPr sz="1800" kern="1200">
          <a:solidFill>
            <a:schemeClr val="tx1"/>
          </a:solidFill>
          <a:latin typeface="+mn-lt"/>
          <a:ea typeface="+mn-ea"/>
          <a:cs typeface="+mn-cs"/>
        </a:defRPr>
      </a:lvl8pPr>
      <a:lvl9pPr marL="3657509" algn="l" defTabSz="914378"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black">
          <a:xfrm>
            <a:off x="1454150" y="1490665"/>
            <a:ext cx="6719888" cy="129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1" compatLnSpc="1">
            <a:prstTxWarp prst="textNoShape">
              <a:avLst/>
            </a:prstTxWarp>
            <a:spAutoFit/>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7" name="Rectangle 2"/>
          <p:cNvSpPr>
            <a:spLocks noGrp="1" noChangeArrowheads="1"/>
          </p:cNvSpPr>
          <p:nvPr>
            <p:ph type="title"/>
          </p:nvPr>
        </p:nvSpPr>
        <p:spPr bwMode="black">
          <a:xfrm>
            <a:off x="484188" y="815656"/>
            <a:ext cx="8659812" cy="3416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0" tIns="45720" rIns="457200" bIns="45720" numCol="1" anchor="b" anchorCtr="1" compatLnSpc="1">
            <a:prstTxWarp prst="textNoShape">
              <a:avLst/>
            </a:prstTxWarp>
            <a:spAutoFit/>
          </a:bodyPr>
          <a:lstStyle/>
          <a:p>
            <a:pPr lvl="0"/>
            <a:r>
              <a:rPr lang="en-US" altLang="en-US"/>
              <a:t>Click to edit Master title style</a:t>
            </a:r>
          </a:p>
        </p:txBody>
      </p:sp>
      <p:sp>
        <p:nvSpPr>
          <p:cNvPr id="3" name="Rectangle 4"/>
          <p:cNvSpPr>
            <a:spLocks noGrp="1" noChangeArrowheads="1"/>
          </p:cNvSpPr>
          <p:nvPr>
            <p:ph type="dt" sz="half" idx="2"/>
          </p:nvPr>
        </p:nvSpPr>
        <p:spPr bwMode="black">
          <a:xfrm>
            <a:off x="484189" y="6438900"/>
            <a:ext cx="1252537"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750">
                <a:solidFill>
                  <a:schemeClr val="bg2"/>
                </a:solidFill>
                <a:latin typeface="Arial" charset="0"/>
              </a:defRPr>
            </a:lvl1pPr>
          </a:lstStyle>
          <a:p>
            <a:fld id="{F6AA3A3D-C6FF-4265-9C03-B8488943D893}" type="datetimeFigureOut">
              <a:rPr lang="en-US" smtClean="0"/>
              <a:t>7/8/2018</a:t>
            </a:fld>
            <a:endParaRPr lang="en-US"/>
          </a:p>
        </p:txBody>
      </p:sp>
      <p:sp>
        <p:nvSpPr>
          <p:cNvPr id="4" name="Rectangle 5"/>
          <p:cNvSpPr>
            <a:spLocks noGrp="1" noChangeArrowheads="1"/>
          </p:cNvSpPr>
          <p:nvPr>
            <p:ph type="ftr" sz="quarter" idx="3"/>
          </p:nvPr>
        </p:nvSpPr>
        <p:spPr bwMode="black">
          <a:xfrm>
            <a:off x="1736725" y="6438900"/>
            <a:ext cx="615315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750">
                <a:solidFill>
                  <a:schemeClr val="bg2"/>
                </a:solidFill>
                <a:latin typeface="Arial" charset="0"/>
              </a:defRPr>
            </a:lvl1pPr>
          </a:lstStyle>
          <a:p>
            <a:endParaRPr lang="en-US"/>
          </a:p>
        </p:txBody>
      </p:sp>
      <p:sp>
        <p:nvSpPr>
          <p:cNvPr id="2" name="Rectangle 6"/>
          <p:cNvSpPr>
            <a:spLocks noGrp="1" noChangeArrowheads="1"/>
          </p:cNvSpPr>
          <p:nvPr>
            <p:ph type="sldNum" sz="quarter" idx="4"/>
          </p:nvPr>
        </p:nvSpPr>
        <p:spPr bwMode="black">
          <a:xfrm>
            <a:off x="7899400" y="6438900"/>
            <a:ext cx="1244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750">
                <a:solidFill>
                  <a:schemeClr val="bg2"/>
                </a:solidFill>
              </a:defRPr>
            </a:lvl1pPr>
          </a:lstStyle>
          <a:p>
            <a:fld id="{E4039151-CAD5-468A-9D07-A6CA583BEA06}" type="slidenum">
              <a:rPr lang="en-US" smtClean="0"/>
              <a:t>‹#›</a:t>
            </a:fld>
            <a:endParaRPr lang="en-US"/>
          </a:p>
        </p:txBody>
      </p:sp>
      <p:sp>
        <p:nvSpPr>
          <p:cNvPr id="12" name="Rectangle 11"/>
          <p:cNvSpPr/>
          <p:nvPr/>
        </p:nvSpPr>
        <p:spPr>
          <a:xfrm>
            <a:off x="1" y="1047750"/>
            <a:ext cx="485775" cy="58102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 name="Rectangle 12"/>
          <p:cNvSpPr/>
          <p:nvPr/>
        </p:nvSpPr>
        <p:spPr>
          <a:xfrm>
            <a:off x="1" y="0"/>
            <a:ext cx="485775" cy="10477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extLst>
      <p:ext uri="{BB962C8B-B14F-4D97-AF65-F5344CB8AC3E}">
        <p14:creationId xmlns:p14="http://schemas.microsoft.com/office/powerpoint/2010/main" val="3717354651"/>
      </p:ext>
    </p:extLst>
  </p:cSld>
  <p:clrMap bg1="dk2" tx1="lt1" bg2="dk1" tx2="lt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Lst>
  <p:transition/>
  <p:txStyles>
    <p:titleStyle>
      <a:lvl1pPr algn="ctr" rtl="0" eaLnBrk="1" fontAlgn="base" hangingPunct="1">
        <a:lnSpc>
          <a:spcPct val="90000"/>
        </a:lnSpc>
        <a:spcBef>
          <a:spcPct val="0"/>
        </a:spcBef>
        <a:spcAft>
          <a:spcPct val="0"/>
        </a:spcAft>
        <a:defRPr sz="1800" b="1">
          <a:solidFill>
            <a:schemeClr val="accent1"/>
          </a:solidFill>
          <a:latin typeface="Lucida Sans" pitchFamily="34" charset="0"/>
          <a:ea typeface="+mj-ea"/>
          <a:cs typeface="+mj-cs"/>
        </a:defRPr>
      </a:lvl1pPr>
      <a:lvl2pPr algn="ctr" rtl="0" eaLnBrk="1" fontAlgn="base" hangingPunct="1">
        <a:lnSpc>
          <a:spcPct val="90000"/>
        </a:lnSpc>
        <a:spcBef>
          <a:spcPct val="0"/>
        </a:spcBef>
        <a:spcAft>
          <a:spcPct val="0"/>
        </a:spcAft>
        <a:defRPr sz="1800" b="1">
          <a:solidFill>
            <a:schemeClr val="accent1"/>
          </a:solidFill>
          <a:latin typeface="Lucida Sans" pitchFamily="34" charset="0"/>
        </a:defRPr>
      </a:lvl2pPr>
      <a:lvl3pPr algn="ctr" rtl="0" eaLnBrk="1" fontAlgn="base" hangingPunct="1">
        <a:lnSpc>
          <a:spcPct val="90000"/>
        </a:lnSpc>
        <a:spcBef>
          <a:spcPct val="0"/>
        </a:spcBef>
        <a:spcAft>
          <a:spcPct val="0"/>
        </a:spcAft>
        <a:defRPr sz="1800" b="1">
          <a:solidFill>
            <a:schemeClr val="accent1"/>
          </a:solidFill>
          <a:latin typeface="Lucida Sans" pitchFamily="34" charset="0"/>
        </a:defRPr>
      </a:lvl3pPr>
      <a:lvl4pPr algn="ctr" rtl="0" eaLnBrk="1" fontAlgn="base" hangingPunct="1">
        <a:lnSpc>
          <a:spcPct val="90000"/>
        </a:lnSpc>
        <a:spcBef>
          <a:spcPct val="0"/>
        </a:spcBef>
        <a:spcAft>
          <a:spcPct val="0"/>
        </a:spcAft>
        <a:defRPr sz="1800" b="1">
          <a:solidFill>
            <a:schemeClr val="accent1"/>
          </a:solidFill>
          <a:latin typeface="Lucida Sans" pitchFamily="34" charset="0"/>
        </a:defRPr>
      </a:lvl4pPr>
      <a:lvl5pPr algn="ctr" rtl="0" eaLnBrk="1" fontAlgn="base" hangingPunct="1">
        <a:lnSpc>
          <a:spcPct val="90000"/>
        </a:lnSpc>
        <a:spcBef>
          <a:spcPct val="0"/>
        </a:spcBef>
        <a:spcAft>
          <a:spcPct val="0"/>
        </a:spcAft>
        <a:defRPr sz="1800" b="1">
          <a:solidFill>
            <a:schemeClr val="accent1"/>
          </a:solidFill>
          <a:latin typeface="Lucida Sans" pitchFamily="34" charset="0"/>
        </a:defRPr>
      </a:lvl5pPr>
      <a:lvl6pPr marL="342900" algn="l" rtl="0" eaLnBrk="1" fontAlgn="base" hangingPunct="1">
        <a:lnSpc>
          <a:spcPct val="90000"/>
        </a:lnSpc>
        <a:spcBef>
          <a:spcPct val="0"/>
        </a:spcBef>
        <a:spcAft>
          <a:spcPct val="0"/>
        </a:spcAft>
        <a:defRPr sz="2100" b="1">
          <a:solidFill>
            <a:schemeClr val="accent2"/>
          </a:solidFill>
          <a:latin typeface="Arial" charset="0"/>
        </a:defRPr>
      </a:lvl6pPr>
      <a:lvl7pPr marL="685800" algn="l" rtl="0" eaLnBrk="1" fontAlgn="base" hangingPunct="1">
        <a:lnSpc>
          <a:spcPct val="90000"/>
        </a:lnSpc>
        <a:spcBef>
          <a:spcPct val="0"/>
        </a:spcBef>
        <a:spcAft>
          <a:spcPct val="0"/>
        </a:spcAft>
        <a:defRPr sz="2100" b="1">
          <a:solidFill>
            <a:schemeClr val="accent2"/>
          </a:solidFill>
          <a:latin typeface="Arial" charset="0"/>
        </a:defRPr>
      </a:lvl7pPr>
      <a:lvl8pPr marL="1028700" algn="l" rtl="0" eaLnBrk="1" fontAlgn="base" hangingPunct="1">
        <a:lnSpc>
          <a:spcPct val="90000"/>
        </a:lnSpc>
        <a:spcBef>
          <a:spcPct val="0"/>
        </a:spcBef>
        <a:spcAft>
          <a:spcPct val="0"/>
        </a:spcAft>
        <a:defRPr sz="2100" b="1">
          <a:solidFill>
            <a:schemeClr val="accent2"/>
          </a:solidFill>
          <a:latin typeface="Arial" charset="0"/>
        </a:defRPr>
      </a:lvl8pPr>
      <a:lvl9pPr marL="1371600" algn="l" rtl="0" eaLnBrk="1" fontAlgn="base" hangingPunct="1">
        <a:lnSpc>
          <a:spcPct val="90000"/>
        </a:lnSpc>
        <a:spcBef>
          <a:spcPct val="0"/>
        </a:spcBef>
        <a:spcAft>
          <a:spcPct val="0"/>
        </a:spcAft>
        <a:defRPr sz="2100" b="1">
          <a:solidFill>
            <a:schemeClr val="accent2"/>
          </a:solidFill>
          <a:latin typeface="Arial" charset="0"/>
        </a:defRPr>
      </a:lvl9pPr>
    </p:titleStyle>
    <p:bodyStyle>
      <a:lvl1pPr marL="123825" indent="-123825" algn="l" rtl="0" eaLnBrk="1" fontAlgn="base" hangingPunct="1">
        <a:spcBef>
          <a:spcPct val="25000"/>
        </a:spcBef>
        <a:spcAft>
          <a:spcPct val="0"/>
        </a:spcAft>
        <a:buClr>
          <a:srgbClr val="C60C30"/>
        </a:buClr>
        <a:buSzPct val="100000"/>
        <a:buFont typeface="Arial" panose="020B0604020202020204" pitchFamily="34" charset="0"/>
        <a:buChar char="•"/>
        <a:defRPr lang="en-US" sz="1500" dirty="0">
          <a:solidFill>
            <a:schemeClr val="bg2"/>
          </a:solidFill>
          <a:latin typeface="Lucida Sans" pitchFamily="34" charset="0"/>
          <a:ea typeface="+mn-ea"/>
          <a:cs typeface="+mn-cs"/>
        </a:defRPr>
      </a:lvl1pPr>
      <a:lvl2pPr marL="258366" indent="-134541" algn="l" rtl="0" eaLnBrk="1" fontAlgn="base" hangingPunct="1">
        <a:lnSpc>
          <a:spcPct val="95000"/>
        </a:lnSpc>
        <a:spcBef>
          <a:spcPct val="10000"/>
        </a:spcBef>
        <a:spcAft>
          <a:spcPct val="0"/>
        </a:spcAft>
        <a:buClr>
          <a:srgbClr val="C60C30"/>
        </a:buClr>
        <a:buSzPct val="100000"/>
        <a:buFont typeface="Arial" panose="020B0604020202020204" pitchFamily="34" charset="0"/>
        <a:buChar char="•"/>
        <a:defRPr lang="en-US" dirty="0">
          <a:solidFill>
            <a:schemeClr val="bg2"/>
          </a:solidFill>
          <a:latin typeface="Lucida Sans" pitchFamily="34" charset="0"/>
          <a:ea typeface="+mn-ea"/>
          <a:cs typeface="+mn-cs"/>
        </a:defRPr>
      </a:lvl2pPr>
      <a:lvl3pPr marL="382191" indent="-123825" algn="l" rtl="0" eaLnBrk="1" fontAlgn="base" hangingPunct="1">
        <a:lnSpc>
          <a:spcPct val="95000"/>
        </a:lnSpc>
        <a:spcBef>
          <a:spcPct val="10000"/>
        </a:spcBef>
        <a:spcAft>
          <a:spcPct val="0"/>
        </a:spcAft>
        <a:buClr>
          <a:srgbClr val="C60C30"/>
        </a:buClr>
        <a:buSzPct val="100000"/>
        <a:buFont typeface="Arial" panose="020B0604020202020204" pitchFamily="34" charset="0"/>
        <a:buChar char="•"/>
        <a:defRPr lang="en-US" dirty="0">
          <a:solidFill>
            <a:schemeClr val="bg2"/>
          </a:solidFill>
          <a:latin typeface="Lucida Sans" pitchFamily="34" charset="0"/>
          <a:ea typeface="+mn-ea"/>
          <a:cs typeface="+mn-cs"/>
        </a:defRPr>
      </a:lvl3pPr>
      <a:lvl4pPr marL="516731" indent="-134541" algn="l" rtl="0" eaLnBrk="1" fontAlgn="base" hangingPunct="1">
        <a:lnSpc>
          <a:spcPct val="95000"/>
        </a:lnSpc>
        <a:spcBef>
          <a:spcPct val="10000"/>
        </a:spcBef>
        <a:spcAft>
          <a:spcPct val="0"/>
        </a:spcAft>
        <a:buClr>
          <a:srgbClr val="C60C30"/>
        </a:buClr>
        <a:buSzPct val="100000"/>
        <a:buFont typeface="Arial" panose="020B0604020202020204" pitchFamily="34" charset="0"/>
        <a:buChar char="•"/>
        <a:defRPr lang="en-US" sz="1200" dirty="0">
          <a:solidFill>
            <a:schemeClr val="bg2"/>
          </a:solidFill>
          <a:latin typeface="Lucida Sans" pitchFamily="34" charset="0"/>
          <a:ea typeface="+mn-ea"/>
          <a:cs typeface="+mn-cs"/>
        </a:defRPr>
      </a:lvl4pPr>
      <a:lvl5pPr marL="640556" indent="-123825" algn="l" rtl="0" eaLnBrk="1" fontAlgn="base" hangingPunct="1">
        <a:lnSpc>
          <a:spcPct val="95000"/>
        </a:lnSpc>
        <a:spcBef>
          <a:spcPct val="10000"/>
        </a:spcBef>
        <a:spcAft>
          <a:spcPct val="0"/>
        </a:spcAft>
        <a:buClr>
          <a:srgbClr val="C60C30"/>
        </a:buClr>
        <a:buSzPct val="100000"/>
        <a:buFont typeface="Arial" panose="020B0604020202020204" pitchFamily="34" charset="0"/>
        <a:buChar char="•"/>
        <a:defRPr lang="en-US" sz="1200" dirty="0">
          <a:solidFill>
            <a:schemeClr val="bg2"/>
          </a:solidFill>
          <a:latin typeface="Lucida Sans" pitchFamily="34" charset="0"/>
          <a:ea typeface="+mn-ea"/>
          <a:cs typeface="+mn-cs"/>
        </a:defRPr>
      </a:lvl5pPr>
      <a:lvl6pPr marL="856060" indent="166688" algn="l" rtl="0" eaLnBrk="1" fontAlgn="base" hangingPunct="1">
        <a:lnSpc>
          <a:spcPct val="95000"/>
        </a:lnSpc>
        <a:spcBef>
          <a:spcPct val="10000"/>
        </a:spcBef>
        <a:spcAft>
          <a:spcPct val="0"/>
        </a:spcAft>
        <a:buClr>
          <a:schemeClr val="accent1"/>
        </a:buClr>
        <a:buChar char="•"/>
        <a:defRPr sz="1500">
          <a:solidFill>
            <a:schemeClr val="tx1"/>
          </a:solidFill>
          <a:latin typeface="+mn-lt"/>
        </a:defRPr>
      </a:lvl6pPr>
      <a:lvl7pPr marL="1198960" indent="166688" algn="l" rtl="0" eaLnBrk="1" fontAlgn="base" hangingPunct="1">
        <a:lnSpc>
          <a:spcPct val="95000"/>
        </a:lnSpc>
        <a:spcBef>
          <a:spcPct val="10000"/>
        </a:spcBef>
        <a:spcAft>
          <a:spcPct val="0"/>
        </a:spcAft>
        <a:buClr>
          <a:schemeClr val="accent1"/>
        </a:buClr>
        <a:buChar char="•"/>
        <a:defRPr sz="1500">
          <a:solidFill>
            <a:schemeClr val="tx1"/>
          </a:solidFill>
          <a:latin typeface="+mn-lt"/>
        </a:defRPr>
      </a:lvl7pPr>
      <a:lvl8pPr marL="1541860" indent="166688" algn="l" rtl="0" eaLnBrk="1" fontAlgn="base" hangingPunct="1">
        <a:lnSpc>
          <a:spcPct val="95000"/>
        </a:lnSpc>
        <a:spcBef>
          <a:spcPct val="10000"/>
        </a:spcBef>
        <a:spcAft>
          <a:spcPct val="0"/>
        </a:spcAft>
        <a:buClr>
          <a:schemeClr val="accent1"/>
        </a:buClr>
        <a:buChar char="•"/>
        <a:defRPr sz="1500">
          <a:solidFill>
            <a:schemeClr val="tx1"/>
          </a:solidFill>
          <a:latin typeface="+mn-lt"/>
        </a:defRPr>
      </a:lvl8pPr>
      <a:lvl9pPr marL="1884760" indent="166688" algn="l" rtl="0" eaLnBrk="1" fontAlgn="base" hangingPunct="1">
        <a:lnSpc>
          <a:spcPct val="95000"/>
        </a:lnSpc>
        <a:spcBef>
          <a:spcPct val="10000"/>
        </a:spcBef>
        <a:spcAft>
          <a:spcPct val="0"/>
        </a:spcAft>
        <a:buClr>
          <a:schemeClr val="accent1"/>
        </a:buClr>
        <a:buChar char="•"/>
        <a:defRPr sz="1500">
          <a:solidFill>
            <a:schemeClr val="tx1"/>
          </a:solidFill>
          <a:latin typeface="+mn-lt"/>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gradFill rotWithShape="1">
          <a:gsLst>
            <a:gs pos="0">
              <a:srgbClr val="EAEAEA"/>
            </a:gs>
            <a:gs pos="100000">
              <a:schemeClr val="tx1"/>
            </a:gs>
          </a:gsLst>
          <a:lin ang="16200000" scaled="1"/>
        </a:gradFill>
        <a:effectLst/>
      </p:bgPr>
    </p:bg>
    <p:spTree>
      <p:nvGrpSpPr>
        <p:cNvPr id="1" name=""/>
        <p:cNvGrpSpPr/>
        <p:nvPr/>
      </p:nvGrpSpPr>
      <p:grpSpPr>
        <a:xfrm>
          <a:off x="0" y="0"/>
          <a:ext cx="0" cy="0"/>
          <a:chOff x="0" y="0"/>
          <a:chExt cx="0" cy="0"/>
        </a:xfrm>
      </p:grpSpPr>
      <p:sp>
        <p:nvSpPr>
          <p:cNvPr id="30" name="Rectangle 29"/>
          <p:cNvSpPr/>
          <p:nvPr/>
        </p:nvSpPr>
        <p:spPr bwMode="gray">
          <a:xfrm flipH="1">
            <a:off x="0" y="0"/>
            <a:ext cx="9144000" cy="6111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27" name="Rectangle 3"/>
          <p:cNvSpPr>
            <a:spLocks noGrp="1" noChangeArrowheads="1"/>
          </p:cNvSpPr>
          <p:nvPr>
            <p:ph type="body" idx="1"/>
          </p:nvPr>
        </p:nvSpPr>
        <p:spPr bwMode="black">
          <a:xfrm>
            <a:off x="914400" y="2298700"/>
            <a:ext cx="7315200" cy="13630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1" compatLnSpc="1">
            <a:prstTxWarp prst="textNoShape">
              <a:avLst/>
            </a:prstTxWarp>
            <a:spAutoFit/>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2"/>
          <p:cNvSpPr>
            <a:spLocks noGrp="1" noChangeArrowheads="1"/>
          </p:cNvSpPr>
          <p:nvPr>
            <p:ph type="title"/>
          </p:nvPr>
        </p:nvSpPr>
        <p:spPr bwMode="black">
          <a:xfrm>
            <a:off x="0" y="1596706"/>
            <a:ext cx="9144000" cy="3416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0" tIns="45720" rIns="457200" bIns="45720" numCol="1" anchor="b" anchorCtr="1" compatLnSpc="1">
            <a:prstTxWarp prst="textNoShape">
              <a:avLst/>
            </a:prstTxWarp>
            <a:spAutoFit/>
          </a:bodyPr>
          <a:lstStyle/>
          <a:p>
            <a:pPr lvl="0"/>
            <a:r>
              <a:rPr lang="en-US" altLang="en-US"/>
              <a:t>Click to edit Master title style</a:t>
            </a:r>
          </a:p>
        </p:txBody>
      </p:sp>
      <p:sp>
        <p:nvSpPr>
          <p:cNvPr id="3" name="Rectangle 4"/>
          <p:cNvSpPr>
            <a:spLocks noGrp="1" noChangeArrowheads="1"/>
          </p:cNvSpPr>
          <p:nvPr>
            <p:ph type="dt" sz="half" idx="2"/>
          </p:nvPr>
        </p:nvSpPr>
        <p:spPr bwMode="black">
          <a:xfrm>
            <a:off x="484189" y="6438900"/>
            <a:ext cx="1252537"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750">
                <a:solidFill>
                  <a:schemeClr val="bg2"/>
                </a:solidFill>
                <a:latin typeface="Arial" charset="0"/>
              </a:defRPr>
            </a:lvl1pPr>
          </a:lstStyle>
          <a:p>
            <a:fld id="{F6AA3A3D-C6FF-4265-9C03-B8488943D893}" type="datetimeFigureOut">
              <a:rPr lang="en-US" smtClean="0"/>
              <a:t>7/8/2018</a:t>
            </a:fld>
            <a:endParaRPr lang="en-US"/>
          </a:p>
        </p:txBody>
      </p:sp>
      <p:sp>
        <p:nvSpPr>
          <p:cNvPr id="4" name="Rectangle 5"/>
          <p:cNvSpPr>
            <a:spLocks noGrp="1" noChangeArrowheads="1"/>
          </p:cNvSpPr>
          <p:nvPr>
            <p:ph type="ftr" sz="quarter" idx="3"/>
          </p:nvPr>
        </p:nvSpPr>
        <p:spPr bwMode="black">
          <a:xfrm>
            <a:off x="1736725" y="6438900"/>
            <a:ext cx="615315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750">
                <a:solidFill>
                  <a:schemeClr val="bg2"/>
                </a:solidFill>
                <a:latin typeface="Arial" charset="0"/>
              </a:defRPr>
            </a:lvl1pPr>
          </a:lstStyle>
          <a:p>
            <a:endParaRPr lang="en-US"/>
          </a:p>
        </p:txBody>
      </p:sp>
      <p:sp>
        <p:nvSpPr>
          <p:cNvPr id="2" name="Rectangle 6"/>
          <p:cNvSpPr>
            <a:spLocks noGrp="1" noChangeArrowheads="1"/>
          </p:cNvSpPr>
          <p:nvPr>
            <p:ph type="sldNum" sz="quarter" idx="4"/>
          </p:nvPr>
        </p:nvSpPr>
        <p:spPr bwMode="black">
          <a:xfrm>
            <a:off x="7899400" y="6438900"/>
            <a:ext cx="1244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750">
                <a:solidFill>
                  <a:schemeClr val="bg2"/>
                </a:solidFill>
              </a:defRPr>
            </a:lvl1pPr>
          </a:lstStyle>
          <a:p>
            <a:fld id="{E4039151-CAD5-468A-9D07-A6CA583BEA06}" type="slidenum">
              <a:rPr lang="en-US" smtClean="0"/>
              <a:t>‹#›</a:t>
            </a:fld>
            <a:endParaRPr lang="en-US"/>
          </a:p>
        </p:txBody>
      </p:sp>
      <p:pic>
        <p:nvPicPr>
          <p:cNvPr id="1032" name="Picture 4"/>
          <p:cNvPicPr>
            <a:picLocks noChangeAspect="1"/>
          </p:cNvPicPr>
          <p:nvPr/>
        </p:nvPicPr>
        <p:blipFill>
          <a:blip r:embed="rId11">
            <a:extLst>
              <a:ext uri="{28A0092B-C50C-407E-A947-70E740481C1C}">
                <a14:useLocalDpi xmlns:a14="http://schemas.microsoft.com/office/drawing/2010/main" val="0"/>
              </a:ext>
            </a:extLst>
          </a:blip>
          <a:srcRect l="17581" t="36948" r="17580" b="36948"/>
          <a:stretch>
            <a:fillRect/>
          </a:stretch>
        </p:blipFill>
        <p:spPr bwMode="auto">
          <a:xfrm>
            <a:off x="1" y="-1588"/>
            <a:ext cx="569913" cy="612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3" name="Picture 4"/>
          <p:cNvPicPr>
            <a:picLocks noChangeAspect="1"/>
          </p:cNvPicPr>
          <p:nvPr/>
        </p:nvPicPr>
        <p:blipFill>
          <a:blip r:embed="rId12">
            <a:extLst>
              <a:ext uri="{28A0092B-C50C-407E-A947-70E740481C1C}">
                <a14:useLocalDpi xmlns:a14="http://schemas.microsoft.com/office/drawing/2010/main" val="0"/>
              </a:ext>
            </a:extLst>
          </a:blip>
          <a:srcRect l="16927" t="37483" r="18835" b="36897"/>
          <a:stretch>
            <a:fillRect/>
          </a:stretch>
        </p:blipFill>
        <p:spPr bwMode="auto">
          <a:xfrm>
            <a:off x="-17463" y="2"/>
            <a:ext cx="587376" cy="62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1" name="Straight Connector 10"/>
          <p:cNvCxnSpPr/>
          <p:nvPr/>
        </p:nvCxnSpPr>
        <p:spPr>
          <a:xfrm>
            <a:off x="-17462" y="625475"/>
            <a:ext cx="9161463"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07810476"/>
      </p:ext>
    </p:extLst>
  </p:cSld>
  <p:clrMap bg1="dk2" tx1="lt1" bg2="dk1" tx2="lt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Lst>
  <p:transition/>
  <p:txStyles>
    <p:titleStyle>
      <a:lvl1pPr algn="l" rtl="0" eaLnBrk="1" fontAlgn="base" hangingPunct="1">
        <a:lnSpc>
          <a:spcPct val="90000"/>
        </a:lnSpc>
        <a:spcBef>
          <a:spcPct val="0"/>
        </a:spcBef>
        <a:spcAft>
          <a:spcPct val="0"/>
        </a:spcAft>
        <a:defRPr sz="1800" b="1">
          <a:solidFill>
            <a:schemeClr val="bg2"/>
          </a:solidFill>
          <a:latin typeface="Lucida Sans" pitchFamily="34" charset="0"/>
          <a:ea typeface="+mj-ea"/>
          <a:cs typeface="+mj-cs"/>
        </a:defRPr>
      </a:lvl1pPr>
      <a:lvl2pPr algn="l" rtl="0" eaLnBrk="1" fontAlgn="base" hangingPunct="1">
        <a:lnSpc>
          <a:spcPct val="90000"/>
        </a:lnSpc>
        <a:spcBef>
          <a:spcPct val="0"/>
        </a:spcBef>
        <a:spcAft>
          <a:spcPct val="0"/>
        </a:spcAft>
        <a:defRPr sz="1800" b="1">
          <a:solidFill>
            <a:schemeClr val="bg2"/>
          </a:solidFill>
          <a:latin typeface="Lucida Sans" pitchFamily="34" charset="0"/>
        </a:defRPr>
      </a:lvl2pPr>
      <a:lvl3pPr algn="l" rtl="0" eaLnBrk="1" fontAlgn="base" hangingPunct="1">
        <a:lnSpc>
          <a:spcPct val="90000"/>
        </a:lnSpc>
        <a:spcBef>
          <a:spcPct val="0"/>
        </a:spcBef>
        <a:spcAft>
          <a:spcPct val="0"/>
        </a:spcAft>
        <a:defRPr sz="1800" b="1">
          <a:solidFill>
            <a:schemeClr val="bg2"/>
          </a:solidFill>
          <a:latin typeface="Lucida Sans" pitchFamily="34" charset="0"/>
        </a:defRPr>
      </a:lvl3pPr>
      <a:lvl4pPr algn="l" rtl="0" eaLnBrk="1" fontAlgn="base" hangingPunct="1">
        <a:lnSpc>
          <a:spcPct val="90000"/>
        </a:lnSpc>
        <a:spcBef>
          <a:spcPct val="0"/>
        </a:spcBef>
        <a:spcAft>
          <a:spcPct val="0"/>
        </a:spcAft>
        <a:defRPr sz="1800" b="1">
          <a:solidFill>
            <a:schemeClr val="bg2"/>
          </a:solidFill>
          <a:latin typeface="Lucida Sans" pitchFamily="34" charset="0"/>
        </a:defRPr>
      </a:lvl4pPr>
      <a:lvl5pPr algn="l" rtl="0" eaLnBrk="1" fontAlgn="base" hangingPunct="1">
        <a:lnSpc>
          <a:spcPct val="90000"/>
        </a:lnSpc>
        <a:spcBef>
          <a:spcPct val="0"/>
        </a:spcBef>
        <a:spcAft>
          <a:spcPct val="0"/>
        </a:spcAft>
        <a:defRPr sz="1800" b="1">
          <a:solidFill>
            <a:schemeClr val="bg2"/>
          </a:solidFill>
          <a:latin typeface="Lucida Sans" pitchFamily="34" charset="0"/>
        </a:defRPr>
      </a:lvl5pPr>
      <a:lvl6pPr marL="342900" algn="l" rtl="0" eaLnBrk="1" fontAlgn="base" hangingPunct="1">
        <a:lnSpc>
          <a:spcPct val="90000"/>
        </a:lnSpc>
        <a:spcBef>
          <a:spcPct val="0"/>
        </a:spcBef>
        <a:spcAft>
          <a:spcPct val="0"/>
        </a:spcAft>
        <a:defRPr sz="2100" b="1">
          <a:solidFill>
            <a:schemeClr val="accent2"/>
          </a:solidFill>
          <a:latin typeface="Arial" charset="0"/>
        </a:defRPr>
      </a:lvl6pPr>
      <a:lvl7pPr marL="685800" algn="l" rtl="0" eaLnBrk="1" fontAlgn="base" hangingPunct="1">
        <a:lnSpc>
          <a:spcPct val="90000"/>
        </a:lnSpc>
        <a:spcBef>
          <a:spcPct val="0"/>
        </a:spcBef>
        <a:spcAft>
          <a:spcPct val="0"/>
        </a:spcAft>
        <a:defRPr sz="2100" b="1">
          <a:solidFill>
            <a:schemeClr val="accent2"/>
          </a:solidFill>
          <a:latin typeface="Arial" charset="0"/>
        </a:defRPr>
      </a:lvl7pPr>
      <a:lvl8pPr marL="1028700" algn="l" rtl="0" eaLnBrk="1" fontAlgn="base" hangingPunct="1">
        <a:lnSpc>
          <a:spcPct val="90000"/>
        </a:lnSpc>
        <a:spcBef>
          <a:spcPct val="0"/>
        </a:spcBef>
        <a:spcAft>
          <a:spcPct val="0"/>
        </a:spcAft>
        <a:defRPr sz="2100" b="1">
          <a:solidFill>
            <a:schemeClr val="accent2"/>
          </a:solidFill>
          <a:latin typeface="Arial" charset="0"/>
        </a:defRPr>
      </a:lvl8pPr>
      <a:lvl9pPr marL="1371600" algn="l" rtl="0" eaLnBrk="1" fontAlgn="base" hangingPunct="1">
        <a:lnSpc>
          <a:spcPct val="90000"/>
        </a:lnSpc>
        <a:spcBef>
          <a:spcPct val="0"/>
        </a:spcBef>
        <a:spcAft>
          <a:spcPct val="0"/>
        </a:spcAft>
        <a:defRPr sz="2100" b="1">
          <a:solidFill>
            <a:schemeClr val="accent2"/>
          </a:solidFill>
          <a:latin typeface="Arial" charset="0"/>
        </a:defRPr>
      </a:lvl9pPr>
    </p:titleStyle>
    <p:bodyStyle>
      <a:lvl1pPr marL="123825" indent="-123825" algn="l" rtl="0" eaLnBrk="1" fontAlgn="base" hangingPunct="1">
        <a:spcBef>
          <a:spcPct val="25000"/>
        </a:spcBef>
        <a:spcAft>
          <a:spcPct val="0"/>
        </a:spcAft>
        <a:buClr>
          <a:srgbClr val="C60C30"/>
        </a:buClr>
        <a:buSzPct val="100000"/>
        <a:buFont typeface="Arial" panose="020B0604020202020204" pitchFamily="34" charset="0"/>
        <a:buChar char="•"/>
        <a:defRPr lang="en-US" sz="1800" dirty="0">
          <a:solidFill>
            <a:schemeClr val="bg2"/>
          </a:solidFill>
          <a:latin typeface="Lucida Sans" pitchFamily="34" charset="0"/>
          <a:ea typeface="+mn-ea"/>
          <a:cs typeface="+mn-cs"/>
        </a:defRPr>
      </a:lvl1pPr>
      <a:lvl2pPr marL="258366" indent="-134541" algn="l" rtl="0" eaLnBrk="1" fontAlgn="base" hangingPunct="1">
        <a:lnSpc>
          <a:spcPct val="95000"/>
        </a:lnSpc>
        <a:spcBef>
          <a:spcPct val="10000"/>
        </a:spcBef>
        <a:spcAft>
          <a:spcPct val="0"/>
        </a:spcAft>
        <a:buClr>
          <a:srgbClr val="C60C30"/>
        </a:buClr>
        <a:buSzPct val="100000"/>
        <a:buFont typeface="Lucida Sans" panose="020B0602030504020204" pitchFamily="34" charset="0"/>
        <a:buChar char="–"/>
        <a:defRPr lang="en-US" sz="1650" dirty="0">
          <a:solidFill>
            <a:schemeClr val="bg2"/>
          </a:solidFill>
          <a:latin typeface="Lucida Sans" pitchFamily="34" charset="0"/>
          <a:ea typeface="+mn-ea"/>
          <a:cs typeface="+mn-cs"/>
        </a:defRPr>
      </a:lvl2pPr>
      <a:lvl3pPr marL="382191" indent="-123825" algn="l" rtl="0" eaLnBrk="1" fontAlgn="base" hangingPunct="1">
        <a:lnSpc>
          <a:spcPct val="95000"/>
        </a:lnSpc>
        <a:spcBef>
          <a:spcPct val="10000"/>
        </a:spcBef>
        <a:spcAft>
          <a:spcPct val="0"/>
        </a:spcAft>
        <a:buClr>
          <a:srgbClr val="C60C30"/>
        </a:buClr>
        <a:buSzPct val="100000"/>
        <a:buFont typeface="Arial" panose="020B0604020202020204" pitchFamily="34" charset="0"/>
        <a:buChar char="•"/>
        <a:defRPr lang="en-US" sz="1500" dirty="0">
          <a:solidFill>
            <a:schemeClr val="bg2"/>
          </a:solidFill>
          <a:latin typeface="Lucida Sans" pitchFamily="34" charset="0"/>
          <a:ea typeface="+mn-ea"/>
          <a:cs typeface="+mn-cs"/>
        </a:defRPr>
      </a:lvl3pPr>
      <a:lvl4pPr marL="516731" indent="-134541" algn="l" rtl="0" eaLnBrk="1" fontAlgn="base" hangingPunct="1">
        <a:lnSpc>
          <a:spcPct val="95000"/>
        </a:lnSpc>
        <a:spcBef>
          <a:spcPct val="10000"/>
        </a:spcBef>
        <a:spcAft>
          <a:spcPct val="0"/>
        </a:spcAft>
        <a:buClr>
          <a:srgbClr val="C60C30"/>
        </a:buClr>
        <a:buSzPct val="100000"/>
        <a:buFont typeface="Lucida Sans" panose="020B0602030504020204" pitchFamily="34" charset="0"/>
        <a:buChar char="–"/>
        <a:defRPr lang="en-US" dirty="0">
          <a:solidFill>
            <a:schemeClr val="bg2"/>
          </a:solidFill>
          <a:latin typeface="Lucida Sans" pitchFamily="34" charset="0"/>
          <a:ea typeface="+mn-ea"/>
          <a:cs typeface="+mn-cs"/>
        </a:defRPr>
      </a:lvl4pPr>
      <a:lvl5pPr marL="640556" indent="-123825" algn="l" rtl="0" eaLnBrk="1" fontAlgn="base" hangingPunct="1">
        <a:lnSpc>
          <a:spcPct val="95000"/>
        </a:lnSpc>
        <a:spcBef>
          <a:spcPct val="10000"/>
        </a:spcBef>
        <a:spcAft>
          <a:spcPct val="0"/>
        </a:spcAft>
        <a:buClr>
          <a:srgbClr val="C60C30"/>
        </a:buClr>
        <a:buSzPct val="100000"/>
        <a:buFont typeface="Arial" panose="020B0604020202020204" pitchFamily="34" charset="0"/>
        <a:buChar char="•"/>
        <a:defRPr lang="en-US" sz="1200" dirty="0">
          <a:solidFill>
            <a:schemeClr val="bg2"/>
          </a:solidFill>
          <a:latin typeface="Lucida Sans" pitchFamily="34" charset="0"/>
          <a:ea typeface="+mn-ea"/>
          <a:cs typeface="+mn-cs"/>
        </a:defRPr>
      </a:lvl5pPr>
      <a:lvl6pPr marL="856060" indent="166688" algn="l" rtl="0" eaLnBrk="1" fontAlgn="base" hangingPunct="1">
        <a:lnSpc>
          <a:spcPct val="95000"/>
        </a:lnSpc>
        <a:spcBef>
          <a:spcPct val="10000"/>
        </a:spcBef>
        <a:spcAft>
          <a:spcPct val="0"/>
        </a:spcAft>
        <a:buClr>
          <a:schemeClr val="accent1"/>
        </a:buClr>
        <a:buChar char="•"/>
        <a:defRPr sz="1500">
          <a:solidFill>
            <a:schemeClr val="tx1"/>
          </a:solidFill>
          <a:latin typeface="+mn-lt"/>
        </a:defRPr>
      </a:lvl6pPr>
      <a:lvl7pPr marL="1198960" indent="166688" algn="l" rtl="0" eaLnBrk="1" fontAlgn="base" hangingPunct="1">
        <a:lnSpc>
          <a:spcPct val="95000"/>
        </a:lnSpc>
        <a:spcBef>
          <a:spcPct val="10000"/>
        </a:spcBef>
        <a:spcAft>
          <a:spcPct val="0"/>
        </a:spcAft>
        <a:buClr>
          <a:schemeClr val="accent1"/>
        </a:buClr>
        <a:buChar char="•"/>
        <a:defRPr sz="1500">
          <a:solidFill>
            <a:schemeClr val="tx1"/>
          </a:solidFill>
          <a:latin typeface="+mn-lt"/>
        </a:defRPr>
      </a:lvl7pPr>
      <a:lvl8pPr marL="1541860" indent="166688" algn="l" rtl="0" eaLnBrk="1" fontAlgn="base" hangingPunct="1">
        <a:lnSpc>
          <a:spcPct val="95000"/>
        </a:lnSpc>
        <a:spcBef>
          <a:spcPct val="10000"/>
        </a:spcBef>
        <a:spcAft>
          <a:spcPct val="0"/>
        </a:spcAft>
        <a:buClr>
          <a:schemeClr val="accent1"/>
        </a:buClr>
        <a:buChar char="•"/>
        <a:defRPr sz="1500">
          <a:solidFill>
            <a:schemeClr val="tx1"/>
          </a:solidFill>
          <a:latin typeface="+mn-lt"/>
        </a:defRPr>
      </a:lvl8pPr>
      <a:lvl9pPr marL="1884760" indent="166688" algn="l" rtl="0" eaLnBrk="1" fontAlgn="base" hangingPunct="1">
        <a:lnSpc>
          <a:spcPct val="95000"/>
        </a:lnSpc>
        <a:spcBef>
          <a:spcPct val="10000"/>
        </a:spcBef>
        <a:spcAft>
          <a:spcPct val="0"/>
        </a:spcAft>
        <a:buClr>
          <a:schemeClr val="accent1"/>
        </a:buClr>
        <a:buChar char="•"/>
        <a:defRPr sz="1500">
          <a:solidFill>
            <a:schemeClr val="tx1"/>
          </a:solidFill>
          <a:latin typeface="+mn-lt"/>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gradFill rotWithShape="1">
          <a:gsLst>
            <a:gs pos="0">
              <a:srgbClr val="EAEAEA"/>
            </a:gs>
            <a:gs pos="100000">
              <a:schemeClr val="tx1"/>
            </a:gs>
          </a:gsLst>
          <a:lin ang="16200000" scaled="1"/>
        </a:gradFill>
        <a:effectLst/>
      </p:bgPr>
    </p:bg>
    <p:spTree>
      <p:nvGrpSpPr>
        <p:cNvPr id="1" name=""/>
        <p:cNvGrpSpPr/>
        <p:nvPr/>
      </p:nvGrpSpPr>
      <p:grpSpPr>
        <a:xfrm>
          <a:off x="0" y="0"/>
          <a:ext cx="0" cy="0"/>
          <a:chOff x="0" y="0"/>
          <a:chExt cx="0" cy="0"/>
        </a:xfrm>
      </p:grpSpPr>
      <p:sp>
        <p:nvSpPr>
          <p:cNvPr id="30" name="Rectangle 29"/>
          <p:cNvSpPr/>
          <p:nvPr/>
        </p:nvSpPr>
        <p:spPr bwMode="gray">
          <a:xfrm flipH="1">
            <a:off x="0" y="0"/>
            <a:ext cx="9144000" cy="6111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27" name="Rectangle 3"/>
          <p:cNvSpPr>
            <a:spLocks noGrp="1" noChangeArrowheads="1"/>
          </p:cNvSpPr>
          <p:nvPr>
            <p:ph type="body" idx="1"/>
          </p:nvPr>
        </p:nvSpPr>
        <p:spPr bwMode="black">
          <a:xfrm>
            <a:off x="914400" y="2298700"/>
            <a:ext cx="7315200" cy="13630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1" compatLnSpc="1">
            <a:prstTxWarp prst="textNoShape">
              <a:avLst/>
            </a:prstTxWarp>
            <a:spAutoFit/>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2"/>
          <p:cNvSpPr>
            <a:spLocks noGrp="1" noChangeArrowheads="1"/>
          </p:cNvSpPr>
          <p:nvPr>
            <p:ph type="title"/>
          </p:nvPr>
        </p:nvSpPr>
        <p:spPr bwMode="black">
          <a:xfrm>
            <a:off x="0" y="1596706"/>
            <a:ext cx="9144000" cy="3416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0" tIns="45720" rIns="457200" bIns="45720" numCol="1" anchor="b" anchorCtr="1" compatLnSpc="1">
            <a:prstTxWarp prst="textNoShape">
              <a:avLst/>
            </a:prstTxWarp>
            <a:spAutoFit/>
          </a:bodyPr>
          <a:lstStyle/>
          <a:p>
            <a:pPr lvl="0"/>
            <a:r>
              <a:rPr lang="en-US" altLang="en-US"/>
              <a:t>Click to edit Master title style</a:t>
            </a:r>
          </a:p>
        </p:txBody>
      </p:sp>
      <p:sp>
        <p:nvSpPr>
          <p:cNvPr id="3" name="Rectangle 4"/>
          <p:cNvSpPr>
            <a:spLocks noGrp="1" noChangeArrowheads="1"/>
          </p:cNvSpPr>
          <p:nvPr>
            <p:ph type="dt" sz="half" idx="2"/>
          </p:nvPr>
        </p:nvSpPr>
        <p:spPr bwMode="black">
          <a:xfrm>
            <a:off x="484189" y="6438900"/>
            <a:ext cx="1252537"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750">
                <a:solidFill>
                  <a:schemeClr val="bg2"/>
                </a:solidFill>
                <a:latin typeface="Arial" charset="0"/>
              </a:defRPr>
            </a:lvl1pPr>
          </a:lstStyle>
          <a:p>
            <a:fld id="{F6AA3A3D-C6FF-4265-9C03-B8488943D893}" type="datetimeFigureOut">
              <a:rPr lang="en-US" smtClean="0"/>
              <a:t>7/8/2018</a:t>
            </a:fld>
            <a:endParaRPr lang="en-US"/>
          </a:p>
        </p:txBody>
      </p:sp>
      <p:sp>
        <p:nvSpPr>
          <p:cNvPr id="4" name="Rectangle 5"/>
          <p:cNvSpPr>
            <a:spLocks noGrp="1" noChangeArrowheads="1"/>
          </p:cNvSpPr>
          <p:nvPr>
            <p:ph type="ftr" sz="quarter" idx="3"/>
          </p:nvPr>
        </p:nvSpPr>
        <p:spPr bwMode="black">
          <a:xfrm>
            <a:off x="1736725" y="6438900"/>
            <a:ext cx="615315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750">
                <a:solidFill>
                  <a:schemeClr val="bg2"/>
                </a:solidFill>
                <a:latin typeface="Arial" charset="0"/>
              </a:defRPr>
            </a:lvl1pPr>
          </a:lstStyle>
          <a:p>
            <a:endParaRPr lang="en-US"/>
          </a:p>
        </p:txBody>
      </p:sp>
      <p:sp>
        <p:nvSpPr>
          <p:cNvPr id="2" name="Rectangle 6"/>
          <p:cNvSpPr>
            <a:spLocks noGrp="1" noChangeArrowheads="1"/>
          </p:cNvSpPr>
          <p:nvPr>
            <p:ph type="sldNum" sz="quarter" idx="4"/>
          </p:nvPr>
        </p:nvSpPr>
        <p:spPr bwMode="black">
          <a:xfrm>
            <a:off x="7899400" y="6438900"/>
            <a:ext cx="1244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750">
                <a:solidFill>
                  <a:schemeClr val="bg2"/>
                </a:solidFill>
              </a:defRPr>
            </a:lvl1pPr>
          </a:lstStyle>
          <a:p>
            <a:fld id="{E4039151-CAD5-468A-9D07-A6CA583BEA06}" type="slidenum">
              <a:rPr lang="en-US" smtClean="0"/>
              <a:t>‹#›</a:t>
            </a:fld>
            <a:endParaRPr lang="en-US"/>
          </a:p>
        </p:txBody>
      </p:sp>
      <p:pic>
        <p:nvPicPr>
          <p:cNvPr id="1032" name="Picture 4"/>
          <p:cNvPicPr>
            <a:picLocks noChangeAspect="1"/>
          </p:cNvPicPr>
          <p:nvPr/>
        </p:nvPicPr>
        <p:blipFill>
          <a:blip r:embed="rId11">
            <a:extLst>
              <a:ext uri="{28A0092B-C50C-407E-A947-70E740481C1C}">
                <a14:useLocalDpi xmlns:a14="http://schemas.microsoft.com/office/drawing/2010/main" val="0"/>
              </a:ext>
            </a:extLst>
          </a:blip>
          <a:srcRect l="17581" t="36948" r="17580" b="36948"/>
          <a:stretch>
            <a:fillRect/>
          </a:stretch>
        </p:blipFill>
        <p:spPr bwMode="auto">
          <a:xfrm>
            <a:off x="1" y="-1588"/>
            <a:ext cx="569913" cy="612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1" name="Straight Connector 10"/>
          <p:cNvCxnSpPr/>
          <p:nvPr/>
        </p:nvCxnSpPr>
        <p:spPr>
          <a:xfrm>
            <a:off x="-17462" y="625475"/>
            <a:ext cx="9161463"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2316867"/>
      </p:ext>
    </p:extLst>
  </p:cSld>
  <p:clrMap bg1="dk2" tx1="lt1" bg2="dk1" tx2="lt2" accent1="accent1" accent2="accent2" accent3="accent3" accent4="accent4" accent5="accent5" accent6="accent6" hlink="hlink" folHlink="folHlink"/>
  <p:sldLayoutIdLst>
    <p:sldLayoutId id="2147483718" r:id="rId1"/>
    <p:sldLayoutId id="2147483719" r:id="rId2"/>
    <p:sldLayoutId id="2147483720" r:id="rId3"/>
    <p:sldLayoutId id="2147483721" r:id="rId4"/>
    <p:sldLayoutId id="2147483722" r:id="rId5"/>
    <p:sldLayoutId id="2147483723" r:id="rId6"/>
    <p:sldLayoutId id="2147483724" r:id="rId7"/>
    <p:sldLayoutId id="2147483725" r:id="rId8"/>
    <p:sldLayoutId id="2147483726" r:id="rId9"/>
  </p:sldLayoutIdLst>
  <p:transition/>
  <p:txStyles>
    <p:titleStyle>
      <a:lvl1pPr algn="l" rtl="0" eaLnBrk="1" fontAlgn="base" hangingPunct="1">
        <a:lnSpc>
          <a:spcPct val="90000"/>
        </a:lnSpc>
        <a:spcBef>
          <a:spcPct val="0"/>
        </a:spcBef>
        <a:spcAft>
          <a:spcPct val="0"/>
        </a:spcAft>
        <a:defRPr sz="1800" b="1">
          <a:solidFill>
            <a:schemeClr val="bg2"/>
          </a:solidFill>
          <a:latin typeface="Lucida Sans" pitchFamily="34" charset="0"/>
          <a:ea typeface="+mj-ea"/>
          <a:cs typeface="+mj-cs"/>
        </a:defRPr>
      </a:lvl1pPr>
      <a:lvl2pPr algn="l" rtl="0" eaLnBrk="1" fontAlgn="base" hangingPunct="1">
        <a:lnSpc>
          <a:spcPct val="90000"/>
        </a:lnSpc>
        <a:spcBef>
          <a:spcPct val="0"/>
        </a:spcBef>
        <a:spcAft>
          <a:spcPct val="0"/>
        </a:spcAft>
        <a:defRPr sz="1800" b="1">
          <a:solidFill>
            <a:schemeClr val="bg2"/>
          </a:solidFill>
          <a:latin typeface="Lucida Sans" pitchFamily="34" charset="0"/>
        </a:defRPr>
      </a:lvl2pPr>
      <a:lvl3pPr algn="l" rtl="0" eaLnBrk="1" fontAlgn="base" hangingPunct="1">
        <a:lnSpc>
          <a:spcPct val="90000"/>
        </a:lnSpc>
        <a:spcBef>
          <a:spcPct val="0"/>
        </a:spcBef>
        <a:spcAft>
          <a:spcPct val="0"/>
        </a:spcAft>
        <a:defRPr sz="1800" b="1">
          <a:solidFill>
            <a:schemeClr val="bg2"/>
          </a:solidFill>
          <a:latin typeface="Lucida Sans" pitchFamily="34" charset="0"/>
        </a:defRPr>
      </a:lvl3pPr>
      <a:lvl4pPr algn="l" rtl="0" eaLnBrk="1" fontAlgn="base" hangingPunct="1">
        <a:lnSpc>
          <a:spcPct val="90000"/>
        </a:lnSpc>
        <a:spcBef>
          <a:spcPct val="0"/>
        </a:spcBef>
        <a:spcAft>
          <a:spcPct val="0"/>
        </a:spcAft>
        <a:defRPr sz="1800" b="1">
          <a:solidFill>
            <a:schemeClr val="bg2"/>
          </a:solidFill>
          <a:latin typeface="Lucida Sans" pitchFamily="34" charset="0"/>
        </a:defRPr>
      </a:lvl4pPr>
      <a:lvl5pPr algn="l" rtl="0" eaLnBrk="1" fontAlgn="base" hangingPunct="1">
        <a:lnSpc>
          <a:spcPct val="90000"/>
        </a:lnSpc>
        <a:spcBef>
          <a:spcPct val="0"/>
        </a:spcBef>
        <a:spcAft>
          <a:spcPct val="0"/>
        </a:spcAft>
        <a:defRPr sz="1800" b="1">
          <a:solidFill>
            <a:schemeClr val="bg2"/>
          </a:solidFill>
          <a:latin typeface="Lucida Sans" pitchFamily="34" charset="0"/>
        </a:defRPr>
      </a:lvl5pPr>
      <a:lvl6pPr marL="342900" algn="l" rtl="0" eaLnBrk="1" fontAlgn="base" hangingPunct="1">
        <a:lnSpc>
          <a:spcPct val="90000"/>
        </a:lnSpc>
        <a:spcBef>
          <a:spcPct val="0"/>
        </a:spcBef>
        <a:spcAft>
          <a:spcPct val="0"/>
        </a:spcAft>
        <a:defRPr sz="2100" b="1">
          <a:solidFill>
            <a:schemeClr val="accent2"/>
          </a:solidFill>
          <a:latin typeface="Arial" charset="0"/>
        </a:defRPr>
      </a:lvl6pPr>
      <a:lvl7pPr marL="685800" algn="l" rtl="0" eaLnBrk="1" fontAlgn="base" hangingPunct="1">
        <a:lnSpc>
          <a:spcPct val="90000"/>
        </a:lnSpc>
        <a:spcBef>
          <a:spcPct val="0"/>
        </a:spcBef>
        <a:spcAft>
          <a:spcPct val="0"/>
        </a:spcAft>
        <a:defRPr sz="2100" b="1">
          <a:solidFill>
            <a:schemeClr val="accent2"/>
          </a:solidFill>
          <a:latin typeface="Arial" charset="0"/>
        </a:defRPr>
      </a:lvl7pPr>
      <a:lvl8pPr marL="1028700" algn="l" rtl="0" eaLnBrk="1" fontAlgn="base" hangingPunct="1">
        <a:lnSpc>
          <a:spcPct val="90000"/>
        </a:lnSpc>
        <a:spcBef>
          <a:spcPct val="0"/>
        </a:spcBef>
        <a:spcAft>
          <a:spcPct val="0"/>
        </a:spcAft>
        <a:defRPr sz="2100" b="1">
          <a:solidFill>
            <a:schemeClr val="accent2"/>
          </a:solidFill>
          <a:latin typeface="Arial" charset="0"/>
        </a:defRPr>
      </a:lvl8pPr>
      <a:lvl9pPr marL="1371600" algn="l" rtl="0" eaLnBrk="1" fontAlgn="base" hangingPunct="1">
        <a:lnSpc>
          <a:spcPct val="90000"/>
        </a:lnSpc>
        <a:spcBef>
          <a:spcPct val="0"/>
        </a:spcBef>
        <a:spcAft>
          <a:spcPct val="0"/>
        </a:spcAft>
        <a:defRPr sz="2100" b="1">
          <a:solidFill>
            <a:schemeClr val="accent2"/>
          </a:solidFill>
          <a:latin typeface="Arial" charset="0"/>
        </a:defRPr>
      </a:lvl9pPr>
    </p:titleStyle>
    <p:bodyStyle>
      <a:lvl1pPr marL="123825" indent="-123825" algn="l" rtl="0" eaLnBrk="1" fontAlgn="base" hangingPunct="1">
        <a:spcBef>
          <a:spcPct val="25000"/>
        </a:spcBef>
        <a:spcAft>
          <a:spcPct val="0"/>
        </a:spcAft>
        <a:buClr>
          <a:srgbClr val="C60C30"/>
        </a:buClr>
        <a:buSzPct val="100000"/>
        <a:buFont typeface="Arial" panose="020B0604020202020204" pitchFamily="34" charset="0"/>
        <a:buChar char="•"/>
        <a:defRPr lang="en-US" sz="1800" dirty="0">
          <a:solidFill>
            <a:schemeClr val="bg2"/>
          </a:solidFill>
          <a:latin typeface="Lucida Sans" pitchFamily="34" charset="0"/>
          <a:ea typeface="+mn-ea"/>
          <a:cs typeface="+mn-cs"/>
        </a:defRPr>
      </a:lvl1pPr>
      <a:lvl2pPr marL="258366" indent="-134541" algn="l" rtl="0" eaLnBrk="1" fontAlgn="base" hangingPunct="1">
        <a:lnSpc>
          <a:spcPct val="95000"/>
        </a:lnSpc>
        <a:spcBef>
          <a:spcPct val="10000"/>
        </a:spcBef>
        <a:spcAft>
          <a:spcPct val="0"/>
        </a:spcAft>
        <a:buClr>
          <a:srgbClr val="C60C30"/>
        </a:buClr>
        <a:buSzPct val="100000"/>
        <a:buFont typeface="Lucida Sans" panose="020B0602030504020204" pitchFamily="34" charset="0"/>
        <a:buChar char="–"/>
        <a:defRPr lang="en-US" sz="1650" dirty="0">
          <a:solidFill>
            <a:schemeClr val="bg2"/>
          </a:solidFill>
          <a:latin typeface="Lucida Sans" pitchFamily="34" charset="0"/>
          <a:ea typeface="+mn-ea"/>
          <a:cs typeface="+mn-cs"/>
        </a:defRPr>
      </a:lvl2pPr>
      <a:lvl3pPr marL="382191" indent="-123825" algn="l" rtl="0" eaLnBrk="1" fontAlgn="base" hangingPunct="1">
        <a:lnSpc>
          <a:spcPct val="95000"/>
        </a:lnSpc>
        <a:spcBef>
          <a:spcPct val="10000"/>
        </a:spcBef>
        <a:spcAft>
          <a:spcPct val="0"/>
        </a:spcAft>
        <a:buClr>
          <a:srgbClr val="C60C30"/>
        </a:buClr>
        <a:buSzPct val="100000"/>
        <a:buFont typeface="Arial" panose="020B0604020202020204" pitchFamily="34" charset="0"/>
        <a:buChar char="•"/>
        <a:defRPr lang="en-US" sz="1500" dirty="0">
          <a:solidFill>
            <a:schemeClr val="bg2"/>
          </a:solidFill>
          <a:latin typeface="Lucida Sans" pitchFamily="34" charset="0"/>
          <a:ea typeface="+mn-ea"/>
          <a:cs typeface="+mn-cs"/>
        </a:defRPr>
      </a:lvl3pPr>
      <a:lvl4pPr marL="516731" indent="-134541" algn="l" rtl="0" eaLnBrk="1" fontAlgn="base" hangingPunct="1">
        <a:lnSpc>
          <a:spcPct val="95000"/>
        </a:lnSpc>
        <a:spcBef>
          <a:spcPct val="10000"/>
        </a:spcBef>
        <a:spcAft>
          <a:spcPct val="0"/>
        </a:spcAft>
        <a:buClr>
          <a:srgbClr val="C60C30"/>
        </a:buClr>
        <a:buSzPct val="100000"/>
        <a:buFont typeface="Lucida Sans" panose="020B0602030504020204" pitchFamily="34" charset="0"/>
        <a:buChar char="–"/>
        <a:defRPr lang="en-US" dirty="0">
          <a:solidFill>
            <a:schemeClr val="bg2"/>
          </a:solidFill>
          <a:latin typeface="Lucida Sans" pitchFamily="34" charset="0"/>
          <a:ea typeface="+mn-ea"/>
          <a:cs typeface="+mn-cs"/>
        </a:defRPr>
      </a:lvl4pPr>
      <a:lvl5pPr marL="640556" indent="-123825" algn="l" rtl="0" eaLnBrk="1" fontAlgn="base" hangingPunct="1">
        <a:lnSpc>
          <a:spcPct val="95000"/>
        </a:lnSpc>
        <a:spcBef>
          <a:spcPct val="10000"/>
        </a:spcBef>
        <a:spcAft>
          <a:spcPct val="0"/>
        </a:spcAft>
        <a:buClr>
          <a:srgbClr val="C60C30"/>
        </a:buClr>
        <a:buSzPct val="100000"/>
        <a:buFont typeface="Arial" panose="020B0604020202020204" pitchFamily="34" charset="0"/>
        <a:buChar char="•"/>
        <a:defRPr lang="en-US" sz="1200" dirty="0">
          <a:solidFill>
            <a:schemeClr val="bg2"/>
          </a:solidFill>
          <a:latin typeface="Lucida Sans" pitchFamily="34" charset="0"/>
          <a:ea typeface="+mn-ea"/>
          <a:cs typeface="+mn-cs"/>
        </a:defRPr>
      </a:lvl5pPr>
      <a:lvl6pPr marL="856060" indent="166688" algn="l" rtl="0" eaLnBrk="1" fontAlgn="base" hangingPunct="1">
        <a:lnSpc>
          <a:spcPct val="95000"/>
        </a:lnSpc>
        <a:spcBef>
          <a:spcPct val="10000"/>
        </a:spcBef>
        <a:spcAft>
          <a:spcPct val="0"/>
        </a:spcAft>
        <a:buClr>
          <a:schemeClr val="accent1"/>
        </a:buClr>
        <a:buChar char="•"/>
        <a:defRPr sz="1500">
          <a:solidFill>
            <a:schemeClr val="tx1"/>
          </a:solidFill>
          <a:latin typeface="+mn-lt"/>
        </a:defRPr>
      </a:lvl6pPr>
      <a:lvl7pPr marL="1198960" indent="166688" algn="l" rtl="0" eaLnBrk="1" fontAlgn="base" hangingPunct="1">
        <a:lnSpc>
          <a:spcPct val="95000"/>
        </a:lnSpc>
        <a:spcBef>
          <a:spcPct val="10000"/>
        </a:spcBef>
        <a:spcAft>
          <a:spcPct val="0"/>
        </a:spcAft>
        <a:buClr>
          <a:schemeClr val="accent1"/>
        </a:buClr>
        <a:buChar char="•"/>
        <a:defRPr sz="1500">
          <a:solidFill>
            <a:schemeClr val="tx1"/>
          </a:solidFill>
          <a:latin typeface="+mn-lt"/>
        </a:defRPr>
      </a:lvl7pPr>
      <a:lvl8pPr marL="1541860" indent="166688" algn="l" rtl="0" eaLnBrk="1" fontAlgn="base" hangingPunct="1">
        <a:lnSpc>
          <a:spcPct val="95000"/>
        </a:lnSpc>
        <a:spcBef>
          <a:spcPct val="10000"/>
        </a:spcBef>
        <a:spcAft>
          <a:spcPct val="0"/>
        </a:spcAft>
        <a:buClr>
          <a:schemeClr val="accent1"/>
        </a:buClr>
        <a:buChar char="•"/>
        <a:defRPr sz="1500">
          <a:solidFill>
            <a:schemeClr val="tx1"/>
          </a:solidFill>
          <a:latin typeface="+mn-lt"/>
        </a:defRPr>
      </a:lvl8pPr>
      <a:lvl9pPr marL="1884760" indent="166688" algn="l" rtl="0" eaLnBrk="1" fontAlgn="base" hangingPunct="1">
        <a:lnSpc>
          <a:spcPct val="95000"/>
        </a:lnSpc>
        <a:spcBef>
          <a:spcPct val="10000"/>
        </a:spcBef>
        <a:spcAft>
          <a:spcPct val="0"/>
        </a:spcAft>
        <a:buClr>
          <a:schemeClr val="accent1"/>
        </a:buClr>
        <a:buChar char="•"/>
        <a:defRPr sz="1500">
          <a:solidFill>
            <a:schemeClr val="tx1"/>
          </a:solidFill>
          <a:latin typeface="+mn-lt"/>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gradFill rotWithShape="1">
          <a:gsLst>
            <a:gs pos="0">
              <a:srgbClr val="EAEAEA"/>
            </a:gs>
            <a:gs pos="100000">
              <a:schemeClr val="tx1"/>
            </a:gs>
          </a:gsLst>
          <a:lin ang="16200000" scaled="1"/>
        </a:gradFill>
        <a:effectLst/>
      </p:bgPr>
    </p:bg>
    <p:spTree>
      <p:nvGrpSpPr>
        <p:cNvPr id="1" name=""/>
        <p:cNvGrpSpPr/>
        <p:nvPr/>
      </p:nvGrpSpPr>
      <p:grpSpPr>
        <a:xfrm>
          <a:off x="0" y="0"/>
          <a:ext cx="0" cy="0"/>
          <a:chOff x="0" y="0"/>
          <a:chExt cx="0" cy="0"/>
        </a:xfrm>
      </p:grpSpPr>
      <p:sp>
        <p:nvSpPr>
          <p:cNvPr id="13" name="Rectangle 12"/>
          <p:cNvSpPr/>
          <p:nvPr/>
        </p:nvSpPr>
        <p:spPr bwMode="gray">
          <a:xfrm flipH="1">
            <a:off x="0" y="0"/>
            <a:ext cx="484188" cy="6858000"/>
          </a:xfrm>
          <a:prstGeom prst="rect">
            <a:avLst/>
          </a:prstGeom>
          <a:gradFill flip="none" rotWithShape="1">
            <a:gsLst>
              <a:gs pos="0">
                <a:schemeClr val="accent2"/>
              </a:gs>
              <a:gs pos="100000">
                <a:schemeClr val="tx1"/>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4" name="Rectangle 13"/>
          <p:cNvSpPr/>
          <p:nvPr/>
        </p:nvSpPr>
        <p:spPr bwMode="gray">
          <a:xfrm flipH="1">
            <a:off x="0" y="79375"/>
            <a:ext cx="9144000" cy="6111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5" name="Rectangle 14"/>
          <p:cNvSpPr/>
          <p:nvPr/>
        </p:nvSpPr>
        <p:spPr bwMode="gray">
          <a:xfrm flipH="1">
            <a:off x="-17462" y="2"/>
            <a:ext cx="9161463" cy="793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6" name="Rectangle 15"/>
          <p:cNvSpPr/>
          <p:nvPr/>
        </p:nvSpPr>
        <p:spPr bwMode="gray">
          <a:xfrm flipH="1">
            <a:off x="-17462" y="79375"/>
            <a:ext cx="501651" cy="611188"/>
          </a:xfrm>
          <a:prstGeom prst="rect">
            <a:avLst/>
          </a:prstGeom>
          <a:gradFill flip="none" rotWithShape="1">
            <a:gsLst>
              <a:gs pos="0">
                <a:schemeClr val="bg2">
                  <a:alpha val="50000"/>
                </a:schemeClr>
              </a:gs>
              <a:gs pos="100000">
                <a:schemeClr val="bg2">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30" name="Rectangle 3"/>
          <p:cNvSpPr>
            <a:spLocks noGrp="1" noChangeArrowheads="1"/>
          </p:cNvSpPr>
          <p:nvPr>
            <p:ph type="body" idx="1"/>
          </p:nvPr>
        </p:nvSpPr>
        <p:spPr bwMode="black">
          <a:xfrm>
            <a:off x="1157288" y="2298700"/>
            <a:ext cx="7315200" cy="13630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1" compatLnSpc="1">
            <a:prstTxWarp prst="textNoShape">
              <a:avLst/>
            </a:prstTxWarp>
            <a:spAutoFit/>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31" name="Rectangle 2"/>
          <p:cNvSpPr>
            <a:spLocks noGrp="1" noChangeArrowheads="1"/>
          </p:cNvSpPr>
          <p:nvPr>
            <p:ph type="title"/>
          </p:nvPr>
        </p:nvSpPr>
        <p:spPr bwMode="black">
          <a:xfrm>
            <a:off x="484188" y="1596706"/>
            <a:ext cx="8659812" cy="3416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0" tIns="45720" rIns="457200" bIns="45720" numCol="1" anchor="b" anchorCtr="1" compatLnSpc="1">
            <a:prstTxWarp prst="textNoShape">
              <a:avLst/>
            </a:prstTxWarp>
            <a:spAutoFit/>
          </a:bodyPr>
          <a:lstStyle/>
          <a:p>
            <a:pPr lvl="0"/>
            <a:r>
              <a:rPr lang="en-US" altLang="en-US"/>
              <a:t>Click to edit Master title style</a:t>
            </a:r>
          </a:p>
        </p:txBody>
      </p:sp>
      <p:sp>
        <p:nvSpPr>
          <p:cNvPr id="3" name="Rectangle 4"/>
          <p:cNvSpPr>
            <a:spLocks noGrp="1" noChangeArrowheads="1"/>
          </p:cNvSpPr>
          <p:nvPr>
            <p:ph type="dt" sz="half" idx="2"/>
          </p:nvPr>
        </p:nvSpPr>
        <p:spPr bwMode="black">
          <a:xfrm>
            <a:off x="484189" y="6438900"/>
            <a:ext cx="1252537"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750">
                <a:solidFill>
                  <a:schemeClr val="bg2"/>
                </a:solidFill>
                <a:latin typeface="Arial" charset="0"/>
              </a:defRPr>
            </a:lvl1pPr>
          </a:lstStyle>
          <a:p>
            <a:fld id="{F6AA3A3D-C6FF-4265-9C03-B8488943D893}" type="datetimeFigureOut">
              <a:rPr lang="en-US" smtClean="0"/>
              <a:t>7/8/2018</a:t>
            </a:fld>
            <a:endParaRPr lang="en-US"/>
          </a:p>
        </p:txBody>
      </p:sp>
      <p:sp>
        <p:nvSpPr>
          <p:cNvPr id="4" name="Rectangle 5"/>
          <p:cNvSpPr>
            <a:spLocks noGrp="1" noChangeArrowheads="1"/>
          </p:cNvSpPr>
          <p:nvPr>
            <p:ph type="ftr" sz="quarter" idx="3"/>
          </p:nvPr>
        </p:nvSpPr>
        <p:spPr bwMode="black">
          <a:xfrm>
            <a:off x="1736725" y="6438900"/>
            <a:ext cx="615315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750">
                <a:solidFill>
                  <a:schemeClr val="bg2"/>
                </a:solidFill>
                <a:latin typeface="Arial" charset="0"/>
              </a:defRPr>
            </a:lvl1pPr>
          </a:lstStyle>
          <a:p>
            <a:endParaRPr lang="en-US"/>
          </a:p>
        </p:txBody>
      </p:sp>
      <p:sp>
        <p:nvSpPr>
          <p:cNvPr id="2" name="Rectangle 6"/>
          <p:cNvSpPr>
            <a:spLocks noGrp="1" noChangeArrowheads="1"/>
          </p:cNvSpPr>
          <p:nvPr>
            <p:ph type="sldNum" sz="quarter" idx="4"/>
          </p:nvPr>
        </p:nvSpPr>
        <p:spPr bwMode="black">
          <a:xfrm>
            <a:off x="7899400" y="6438900"/>
            <a:ext cx="1244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750">
                <a:solidFill>
                  <a:schemeClr val="bg2"/>
                </a:solidFill>
              </a:defRPr>
            </a:lvl1pPr>
          </a:lstStyle>
          <a:p>
            <a:fld id="{E4039151-CAD5-468A-9D07-A6CA583BEA06}" type="slidenum">
              <a:rPr lang="en-US" smtClean="0"/>
              <a:t>‹#›</a:t>
            </a:fld>
            <a:endParaRPr lang="en-US"/>
          </a:p>
        </p:txBody>
      </p:sp>
    </p:spTree>
    <p:extLst>
      <p:ext uri="{BB962C8B-B14F-4D97-AF65-F5344CB8AC3E}">
        <p14:creationId xmlns:p14="http://schemas.microsoft.com/office/powerpoint/2010/main" val="2894253203"/>
      </p:ext>
    </p:extLst>
  </p:cSld>
  <p:clrMap bg1="dk2" tx1="lt1" bg2="dk1" tx2="lt2" accent1="accent1" accent2="accent2" accent3="accent3" accent4="accent4" accent5="accent5" accent6="accent6" hlink="hlink" folHlink="folHlink"/>
  <p:sldLayoutIdLst>
    <p:sldLayoutId id="2147483728" r:id="rId1"/>
    <p:sldLayoutId id="2147483729" r:id="rId2"/>
    <p:sldLayoutId id="2147483730" r:id="rId3"/>
    <p:sldLayoutId id="2147483731" r:id="rId4"/>
    <p:sldLayoutId id="2147483732" r:id="rId5"/>
    <p:sldLayoutId id="2147483733" r:id="rId6"/>
    <p:sldLayoutId id="2147483734" r:id="rId7"/>
    <p:sldLayoutId id="2147483735" r:id="rId8"/>
    <p:sldLayoutId id="2147483736" r:id="rId9"/>
  </p:sldLayoutIdLst>
  <p:transition/>
  <p:txStyles>
    <p:titleStyle>
      <a:lvl1pPr algn="l" rtl="0" eaLnBrk="1" fontAlgn="base" hangingPunct="1">
        <a:lnSpc>
          <a:spcPct val="90000"/>
        </a:lnSpc>
        <a:spcBef>
          <a:spcPct val="0"/>
        </a:spcBef>
        <a:spcAft>
          <a:spcPct val="0"/>
        </a:spcAft>
        <a:defRPr sz="1800" b="1">
          <a:solidFill>
            <a:schemeClr val="bg2"/>
          </a:solidFill>
          <a:latin typeface="Lucida Sans" pitchFamily="34" charset="0"/>
          <a:ea typeface="+mj-ea"/>
          <a:cs typeface="+mj-cs"/>
        </a:defRPr>
      </a:lvl1pPr>
      <a:lvl2pPr algn="l" rtl="0" eaLnBrk="1" fontAlgn="base" hangingPunct="1">
        <a:lnSpc>
          <a:spcPct val="90000"/>
        </a:lnSpc>
        <a:spcBef>
          <a:spcPct val="0"/>
        </a:spcBef>
        <a:spcAft>
          <a:spcPct val="0"/>
        </a:spcAft>
        <a:defRPr sz="1800" b="1">
          <a:solidFill>
            <a:schemeClr val="bg2"/>
          </a:solidFill>
          <a:latin typeface="Lucida Sans" pitchFamily="34" charset="0"/>
        </a:defRPr>
      </a:lvl2pPr>
      <a:lvl3pPr algn="l" rtl="0" eaLnBrk="1" fontAlgn="base" hangingPunct="1">
        <a:lnSpc>
          <a:spcPct val="90000"/>
        </a:lnSpc>
        <a:spcBef>
          <a:spcPct val="0"/>
        </a:spcBef>
        <a:spcAft>
          <a:spcPct val="0"/>
        </a:spcAft>
        <a:defRPr sz="1800" b="1">
          <a:solidFill>
            <a:schemeClr val="bg2"/>
          </a:solidFill>
          <a:latin typeface="Lucida Sans" pitchFamily="34" charset="0"/>
        </a:defRPr>
      </a:lvl3pPr>
      <a:lvl4pPr algn="l" rtl="0" eaLnBrk="1" fontAlgn="base" hangingPunct="1">
        <a:lnSpc>
          <a:spcPct val="90000"/>
        </a:lnSpc>
        <a:spcBef>
          <a:spcPct val="0"/>
        </a:spcBef>
        <a:spcAft>
          <a:spcPct val="0"/>
        </a:spcAft>
        <a:defRPr sz="1800" b="1">
          <a:solidFill>
            <a:schemeClr val="bg2"/>
          </a:solidFill>
          <a:latin typeface="Lucida Sans" pitchFamily="34" charset="0"/>
        </a:defRPr>
      </a:lvl4pPr>
      <a:lvl5pPr algn="l" rtl="0" eaLnBrk="1" fontAlgn="base" hangingPunct="1">
        <a:lnSpc>
          <a:spcPct val="90000"/>
        </a:lnSpc>
        <a:spcBef>
          <a:spcPct val="0"/>
        </a:spcBef>
        <a:spcAft>
          <a:spcPct val="0"/>
        </a:spcAft>
        <a:defRPr sz="1800" b="1">
          <a:solidFill>
            <a:schemeClr val="bg2"/>
          </a:solidFill>
          <a:latin typeface="Lucida Sans" pitchFamily="34" charset="0"/>
        </a:defRPr>
      </a:lvl5pPr>
      <a:lvl6pPr marL="342900" algn="l" rtl="0" eaLnBrk="1" fontAlgn="base" hangingPunct="1">
        <a:lnSpc>
          <a:spcPct val="90000"/>
        </a:lnSpc>
        <a:spcBef>
          <a:spcPct val="0"/>
        </a:spcBef>
        <a:spcAft>
          <a:spcPct val="0"/>
        </a:spcAft>
        <a:defRPr sz="2100" b="1">
          <a:solidFill>
            <a:schemeClr val="accent2"/>
          </a:solidFill>
          <a:latin typeface="Arial" charset="0"/>
        </a:defRPr>
      </a:lvl6pPr>
      <a:lvl7pPr marL="685800" algn="l" rtl="0" eaLnBrk="1" fontAlgn="base" hangingPunct="1">
        <a:lnSpc>
          <a:spcPct val="90000"/>
        </a:lnSpc>
        <a:spcBef>
          <a:spcPct val="0"/>
        </a:spcBef>
        <a:spcAft>
          <a:spcPct val="0"/>
        </a:spcAft>
        <a:defRPr sz="2100" b="1">
          <a:solidFill>
            <a:schemeClr val="accent2"/>
          </a:solidFill>
          <a:latin typeface="Arial" charset="0"/>
        </a:defRPr>
      </a:lvl7pPr>
      <a:lvl8pPr marL="1028700" algn="l" rtl="0" eaLnBrk="1" fontAlgn="base" hangingPunct="1">
        <a:lnSpc>
          <a:spcPct val="90000"/>
        </a:lnSpc>
        <a:spcBef>
          <a:spcPct val="0"/>
        </a:spcBef>
        <a:spcAft>
          <a:spcPct val="0"/>
        </a:spcAft>
        <a:defRPr sz="2100" b="1">
          <a:solidFill>
            <a:schemeClr val="accent2"/>
          </a:solidFill>
          <a:latin typeface="Arial" charset="0"/>
        </a:defRPr>
      </a:lvl8pPr>
      <a:lvl9pPr marL="1371600" algn="l" rtl="0" eaLnBrk="1" fontAlgn="base" hangingPunct="1">
        <a:lnSpc>
          <a:spcPct val="90000"/>
        </a:lnSpc>
        <a:spcBef>
          <a:spcPct val="0"/>
        </a:spcBef>
        <a:spcAft>
          <a:spcPct val="0"/>
        </a:spcAft>
        <a:defRPr sz="2100" b="1">
          <a:solidFill>
            <a:schemeClr val="accent2"/>
          </a:solidFill>
          <a:latin typeface="Arial" charset="0"/>
        </a:defRPr>
      </a:lvl9pPr>
    </p:titleStyle>
    <p:bodyStyle>
      <a:lvl1pPr marL="123825" indent="-123825" algn="l" rtl="0" eaLnBrk="1" fontAlgn="base" hangingPunct="1">
        <a:spcBef>
          <a:spcPct val="25000"/>
        </a:spcBef>
        <a:spcAft>
          <a:spcPct val="0"/>
        </a:spcAft>
        <a:buClr>
          <a:srgbClr val="C60C30"/>
        </a:buClr>
        <a:buSzPct val="100000"/>
        <a:buFont typeface="Arial" panose="020B0604020202020204" pitchFamily="34" charset="0"/>
        <a:buChar char="•"/>
        <a:defRPr lang="en-US" sz="1800" dirty="0">
          <a:solidFill>
            <a:schemeClr val="bg2"/>
          </a:solidFill>
          <a:latin typeface="Lucida Sans" pitchFamily="34" charset="0"/>
          <a:ea typeface="+mn-ea"/>
          <a:cs typeface="+mn-cs"/>
        </a:defRPr>
      </a:lvl1pPr>
      <a:lvl2pPr marL="258366" indent="-134541" algn="l" rtl="0" eaLnBrk="1" fontAlgn="base" hangingPunct="1">
        <a:lnSpc>
          <a:spcPct val="95000"/>
        </a:lnSpc>
        <a:spcBef>
          <a:spcPct val="10000"/>
        </a:spcBef>
        <a:spcAft>
          <a:spcPct val="0"/>
        </a:spcAft>
        <a:buClr>
          <a:srgbClr val="C60C30"/>
        </a:buClr>
        <a:buSzPct val="100000"/>
        <a:buFont typeface="Lucida Sans" panose="020B0602030504020204" pitchFamily="34" charset="0"/>
        <a:buChar char="–"/>
        <a:defRPr lang="en-US" sz="1650" dirty="0">
          <a:solidFill>
            <a:schemeClr val="bg2"/>
          </a:solidFill>
          <a:latin typeface="Lucida Sans" pitchFamily="34" charset="0"/>
          <a:ea typeface="+mn-ea"/>
          <a:cs typeface="+mn-cs"/>
        </a:defRPr>
      </a:lvl2pPr>
      <a:lvl3pPr marL="382191" indent="-123825" algn="l" rtl="0" eaLnBrk="1" fontAlgn="base" hangingPunct="1">
        <a:lnSpc>
          <a:spcPct val="95000"/>
        </a:lnSpc>
        <a:spcBef>
          <a:spcPct val="10000"/>
        </a:spcBef>
        <a:spcAft>
          <a:spcPct val="0"/>
        </a:spcAft>
        <a:buClr>
          <a:srgbClr val="C60C30"/>
        </a:buClr>
        <a:buSzPct val="100000"/>
        <a:buFont typeface="Arial" panose="020B0604020202020204" pitchFamily="34" charset="0"/>
        <a:buChar char="•"/>
        <a:defRPr lang="en-US" sz="1500" dirty="0">
          <a:solidFill>
            <a:schemeClr val="bg2"/>
          </a:solidFill>
          <a:latin typeface="Lucida Sans" pitchFamily="34" charset="0"/>
          <a:ea typeface="+mn-ea"/>
          <a:cs typeface="+mn-cs"/>
        </a:defRPr>
      </a:lvl3pPr>
      <a:lvl4pPr marL="516731" indent="-134541" algn="l" rtl="0" eaLnBrk="1" fontAlgn="base" hangingPunct="1">
        <a:lnSpc>
          <a:spcPct val="95000"/>
        </a:lnSpc>
        <a:spcBef>
          <a:spcPct val="10000"/>
        </a:spcBef>
        <a:spcAft>
          <a:spcPct val="0"/>
        </a:spcAft>
        <a:buClr>
          <a:srgbClr val="C60C30"/>
        </a:buClr>
        <a:buSzPct val="100000"/>
        <a:buFont typeface="Lucida Sans" panose="020B0602030504020204" pitchFamily="34" charset="0"/>
        <a:buChar char="–"/>
        <a:defRPr lang="en-US" dirty="0">
          <a:solidFill>
            <a:schemeClr val="bg2"/>
          </a:solidFill>
          <a:latin typeface="Lucida Sans" pitchFamily="34" charset="0"/>
          <a:ea typeface="+mn-ea"/>
          <a:cs typeface="+mn-cs"/>
        </a:defRPr>
      </a:lvl4pPr>
      <a:lvl5pPr marL="640556" indent="-123825" algn="l" rtl="0" eaLnBrk="1" fontAlgn="base" hangingPunct="1">
        <a:lnSpc>
          <a:spcPct val="95000"/>
        </a:lnSpc>
        <a:spcBef>
          <a:spcPct val="10000"/>
        </a:spcBef>
        <a:spcAft>
          <a:spcPct val="0"/>
        </a:spcAft>
        <a:buClr>
          <a:srgbClr val="C60C30"/>
        </a:buClr>
        <a:buSzPct val="100000"/>
        <a:buFont typeface="Arial" panose="020B0604020202020204" pitchFamily="34" charset="0"/>
        <a:buChar char="•"/>
        <a:defRPr lang="en-US" sz="1200" dirty="0">
          <a:solidFill>
            <a:schemeClr val="bg2"/>
          </a:solidFill>
          <a:latin typeface="Lucida Sans" pitchFamily="34" charset="0"/>
          <a:ea typeface="+mn-ea"/>
          <a:cs typeface="+mn-cs"/>
        </a:defRPr>
      </a:lvl5pPr>
      <a:lvl6pPr marL="856060" indent="166688" algn="l" rtl="0" eaLnBrk="1" fontAlgn="base" hangingPunct="1">
        <a:lnSpc>
          <a:spcPct val="95000"/>
        </a:lnSpc>
        <a:spcBef>
          <a:spcPct val="10000"/>
        </a:spcBef>
        <a:spcAft>
          <a:spcPct val="0"/>
        </a:spcAft>
        <a:buClr>
          <a:schemeClr val="accent1"/>
        </a:buClr>
        <a:buChar char="•"/>
        <a:defRPr sz="1500">
          <a:solidFill>
            <a:schemeClr val="tx1"/>
          </a:solidFill>
          <a:latin typeface="+mn-lt"/>
        </a:defRPr>
      </a:lvl6pPr>
      <a:lvl7pPr marL="1198960" indent="166688" algn="l" rtl="0" eaLnBrk="1" fontAlgn="base" hangingPunct="1">
        <a:lnSpc>
          <a:spcPct val="95000"/>
        </a:lnSpc>
        <a:spcBef>
          <a:spcPct val="10000"/>
        </a:spcBef>
        <a:spcAft>
          <a:spcPct val="0"/>
        </a:spcAft>
        <a:buClr>
          <a:schemeClr val="accent1"/>
        </a:buClr>
        <a:buChar char="•"/>
        <a:defRPr sz="1500">
          <a:solidFill>
            <a:schemeClr val="tx1"/>
          </a:solidFill>
          <a:latin typeface="+mn-lt"/>
        </a:defRPr>
      </a:lvl7pPr>
      <a:lvl8pPr marL="1541860" indent="166688" algn="l" rtl="0" eaLnBrk="1" fontAlgn="base" hangingPunct="1">
        <a:lnSpc>
          <a:spcPct val="95000"/>
        </a:lnSpc>
        <a:spcBef>
          <a:spcPct val="10000"/>
        </a:spcBef>
        <a:spcAft>
          <a:spcPct val="0"/>
        </a:spcAft>
        <a:buClr>
          <a:schemeClr val="accent1"/>
        </a:buClr>
        <a:buChar char="•"/>
        <a:defRPr sz="1500">
          <a:solidFill>
            <a:schemeClr val="tx1"/>
          </a:solidFill>
          <a:latin typeface="+mn-lt"/>
        </a:defRPr>
      </a:lvl8pPr>
      <a:lvl9pPr marL="1884760" indent="166688" algn="l" rtl="0" eaLnBrk="1" fontAlgn="base" hangingPunct="1">
        <a:lnSpc>
          <a:spcPct val="95000"/>
        </a:lnSpc>
        <a:spcBef>
          <a:spcPct val="10000"/>
        </a:spcBef>
        <a:spcAft>
          <a:spcPct val="0"/>
        </a:spcAft>
        <a:buClr>
          <a:schemeClr val="accent1"/>
        </a:buClr>
        <a:buChar char="•"/>
        <a:defRPr sz="1500">
          <a:solidFill>
            <a:schemeClr val="tx1"/>
          </a:solidFill>
          <a:latin typeface="+mn-lt"/>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8" Type="http://schemas.openxmlformats.org/officeDocument/2006/relationships/image" Target="../media/image320.png"/><Relationship Id="rId3" Type="http://schemas.openxmlformats.org/officeDocument/2006/relationships/image" Target="../media/image32.png"/><Relationship Id="rId7" Type="http://schemas.openxmlformats.org/officeDocument/2006/relationships/image" Target="../media/image310.png"/><Relationship Id="rId2" Type="http://schemas.openxmlformats.org/officeDocument/2006/relationships/notesSlide" Target="../notesSlides/notesSlide15.xml"/><Relationship Id="rId1" Type="http://schemas.openxmlformats.org/officeDocument/2006/relationships/slideLayout" Target="../slideLayouts/slideLayout10.xml"/><Relationship Id="rId6" Type="http://schemas.openxmlformats.org/officeDocument/2006/relationships/image" Target="../media/image300.png"/><Relationship Id="rId5" Type="http://schemas.openxmlformats.org/officeDocument/2006/relationships/image" Target="../media/image290.png"/><Relationship Id="rId4" Type="http://schemas.openxmlformats.org/officeDocument/2006/relationships/image" Target="../media/image33.png"/><Relationship Id="rId9" Type="http://schemas.openxmlformats.org/officeDocument/2006/relationships/image" Target="../media/image34.png"/></Relationships>
</file>

<file path=ppt/slides/_rels/slide1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6.xml"/><Relationship Id="rId1" Type="http://schemas.openxmlformats.org/officeDocument/2006/relationships/slideLayout" Target="../slideLayouts/slideLayout10.xml"/><Relationship Id="rId5" Type="http://schemas.openxmlformats.org/officeDocument/2006/relationships/image" Target="../media/image37.png"/><Relationship Id="rId4" Type="http://schemas.openxmlformats.org/officeDocument/2006/relationships/image" Target="../media/image36.png"/></Relationships>
</file>

<file path=ppt/slides/_rels/slide17.xml.rels><?xml version="1.0" encoding="UTF-8" standalone="yes"?>
<Relationships xmlns="http://schemas.openxmlformats.org/package/2006/relationships"><Relationship Id="rId3" Type="http://schemas.openxmlformats.org/officeDocument/2006/relationships/image" Target="../media/image43.png"/><Relationship Id="rId7" Type="http://schemas.openxmlformats.org/officeDocument/2006/relationships/image" Target="../media/image45.png"/><Relationship Id="rId2" Type="http://schemas.openxmlformats.org/officeDocument/2006/relationships/notesSlide" Target="../notesSlides/notesSlide17.xml"/><Relationship Id="rId1" Type="http://schemas.openxmlformats.org/officeDocument/2006/relationships/slideLayout" Target="../slideLayouts/slideLayout10.xml"/><Relationship Id="rId6" Type="http://schemas.openxmlformats.org/officeDocument/2006/relationships/image" Target="../media/image44.png"/><Relationship Id="rId5" Type="http://schemas.openxmlformats.org/officeDocument/2006/relationships/image" Target="../media/image430.png"/><Relationship Id="rId4" Type="http://schemas.openxmlformats.org/officeDocument/2006/relationships/image" Target="../media/image420.png"/></Relationships>
</file>

<file path=ppt/slides/_rels/slide18.xml.rels><?xml version="1.0" encoding="UTF-8" standalone="yes"?>
<Relationships xmlns="http://schemas.openxmlformats.org/package/2006/relationships"><Relationship Id="rId3" Type="http://schemas.openxmlformats.org/officeDocument/2006/relationships/image" Target="../media/image32.jpg"/><Relationship Id="rId2" Type="http://schemas.openxmlformats.org/officeDocument/2006/relationships/notesSlide" Target="../notesSlides/notesSlide18.xml"/><Relationship Id="rId1" Type="http://schemas.openxmlformats.org/officeDocument/2006/relationships/slideLayout" Target="../slideLayouts/slideLayout10.xml"/><Relationship Id="rId6" Type="http://schemas.openxmlformats.org/officeDocument/2006/relationships/image" Target="../media/image50.png"/><Relationship Id="rId5" Type="http://schemas.openxmlformats.org/officeDocument/2006/relationships/image" Target="../media/image49.png"/><Relationship Id="rId4" Type="http://schemas.openxmlformats.org/officeDocument/2006/relationships/image" Target="../media/image33.jpg"/></Relationships>
</file>

<file path=ppt/slides/_rels/slide19.xml.rels><?xml version="1.0" encoding="UTF-8" standalone="yes"?>
<Relationships xmlns="http://schemas.openxmlformats.org/package/2006/relationships"><Relationship Id="rId3" Type="http://schemas.openxmlformats.org/officeDocument/2006/relationships/image" Target="../media/image34.jpg"/><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2.xml"/><Relationship Id="rId1" Type="http://schemas.openxmlformats.org/officeDocument/2006/relationships/slideLayout" Target="../slideLayouts/slideLayout10.xml"/><Relationship Id="rId4" Type="http://schemas.openxmlformats.org/officeDocument/2006/relationships/image" Target="../media/image16.jp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3" Type="http://schemas.openxmlformats.org/officeDocument/2006/relationships/image" Target="../media/image35.jpg"/><Relationship Id="rId2" Type="http://schemas.openxmlformats.org/officeDocument/2006/relationships/notesSlide" Target="../notesSlides/notesSlide21.xml"/><Relationship Id="rId1" Type="http://schemas.openxmlformats.org/officeDocument/2006/relationships/slideLayout" Target="../slideLayouts/slideLayout10.xml"/><Relationship Id="rId5" Type="http://schemas.openxmlformats.org/officeDocument/2006/relationships/image" Target="../media/image39.png"/><Relationship Id="rId4" Type="http://schemas.openxmlformats.org/officeDocument/2006/relationships/image" Target="../media/image38.png"/></Relationships>
</file>

<file path=ppt/slides/_rels/slide22.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22.xml"/><Relationship Id="rId1" Type="http://schemas.openxmlformats.org/officeDocument/2006/relationships/slideLayout" Target="../slideLayouts/slideLayout10.xml"/><Relationship Id="rId6" Type="http://schemas.openxmlformats.org/officeDocument/2006/relationships/image" Target="../media/image40.png"/><Relationship Id="rId5" Type="http://schemas.openxmlformats.org/officeDocument/2006/relationships/image" Target="../media/image62.png"/><Relationship Id="rId4" Type="http://schemas.openxmlformats.org/officeDocument/2006/relationships/image" Target="../media/image61.png"/></Relationships>
</file>

<file path=ppt/slides/_rels/slide2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3.xml"/><Relationship Id="rId1" Type="http://schemas.openxmlformats.org/officeDocument/2006/relationships/slideLayout" Target="../slideLayouts/slideLayout10.xml"/><Relationship Id="rId5" Type="http://schemas.openxmlformats.org/officeDocument/2006/relationships/image" Target="../media/image66.png"/><Relationship Id="rId4" Type="http://schemas.openxmlformats.org/officeDocument/2006/relationships/image" Target="../media/image42.jpg"/></Relationships>
</file>

<file path=ppt/slides/_rels/slide24.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4.xml"/><Relationship Id="rId1" Type="http://schemas.openxmlformats.org/officeDocument/2006/relationships/slideLayout" Target="../slideLayouts/slideLayout10.xml"/><Relationship Id="rId5" Type="http://schemas.openxmlformats.org/officeDocument/2006/relationships/image" Target="../media/image48.png"/><Relationship Id="rId4" Type="http://schemas.openxmlformats.org/officeDocument/2006/relationships/image" Target="../media/image47.png"/></Relationships>
</file>

<file path=ppt/slides/_rels/slide25.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25.xml"/><Relationship Id="rId1" Type="http://schemas.openxmlformats.org/officeDocument/2006/relationships/slideLayout" Target="../slideLayouts/slideLayout10.xml"/><Relationship Id="rId5" Type="http://schemas.openxmlformats.org/officeDocument/2006/relationships/image" Target="../media/image69.png"/><Relationship Id="rId4" Type="http://schemas.openxmlformats.org/officeDocument/2006/relationships/image" Target="../media/image49.jpg"/></Relationships>
</file>

<file path=ppt/slides/_rels/slide26.xml.rels><?xml version="1.0" encoding="UTF-8" standalone="yes"?>
<Relationships xmlns="http://schemas.openxmlformats.org/package/2006/relationships"><Relationship Id="rId3" Type="http://schemas.openxmlformats.org/officeDocument/2006/relationships/image" Target="../media/image51.jpg"/><Relationship Id="rId2" Type="http://schemas.openxmlformats.org/officeDocument/2006/relationships/image" Target="../media/image50.jpg"/><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3" Type="http://schemas.openxmlformats.org/officeDocument/2006/relationships/image" Target="../media/image53.jpg"/><Relationship Id="rId2" Type="http://schemas.openxmlformats.org/officeDocument/2006/relationships/image" Target="../media/image52.jpg"/><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3" Type="http://schemas.openxmlformats.org/officeDocument/2006/relationships/image" Target="../media/image55.jpg"/><Relationship Id="rId2" Type="http://schemas.openxmlformats.org/officeDocument/2006/relationships/image" Target="../media/image54.jpg"/><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2" Type="http://schemas.openxmlformats.org/officeDocument/2006/relationships/image" Target="../media/image56.jpg"/><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2" Type="http://schemas.openxmlformats.org/officeDocument/2006/relationships/image" Target="../media/image57.jpg"/><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image" Target="../media/image58.jpg"/><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3" Type="http://schemas.openxmlformats.org/officeDocument/2006/relationships/image" Target="../media/image60.jpg"/><Relationship Id="rId2" Type="http://schemas.openxmlformats.org/officeDocument/2006/relationships/image" Target="../media/image59.jpg"/><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3" Type="http://schemas.openxmlformats.org/officeDocument/2006/relationships/image" Target="../media/image62.jpg"/><Relationship Id="rId2" Type="http://schemas.openxmlformats.org/officeDocument/2006/relationships/image" Target="../media/image61.jpg"/><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image" Target="../media/image63.jpg"/><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image" Target="../media/image64.jpg"/><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8" Type="http://schemas.openxmlformats.org/officeDocument/2006/relationships/image" Target="../media/image400.png"/><Relationship Id="rId3" Type="http://schemas.openxmlformats.org/officeDocument/2006/relationships/image" Target="../media/image350.png"/><Relationship Id="rId7" Type="http://schemas.openxmlformats.org/officeDocument/2006/relationships/image" Target="../media/image390.png"/><Relationship Id="rId2" Type="http://schemas.openxmlformats.org/officeDocument/2006/relationships/image" Target="../media/image340.png"/><Relationship Id="rId1" Type="http://schemas.openxmlformats.org/officeDocument/2006/relationships/slideLayout" Target="../slideLayouts/slideLayout10.xml"/><Relationship Id="rId6" Type="http://schemas.openxmlformats.org/officeDocument/2006/relationships/image" Target="../media/image380.png"/><Relationship Id="rId5" Type="http://schemas.openxmlformats.org/officeDocument/2006/relationships/image" Target="../media/image370.png"/><Relationship Id="rId10" Type="http://schemas.openxmlformats.org/officeDocument/2006/relationships/image" Target="../media/image42.png"/><Relationship Id="rId4" Type="http://schemas.openxmlformats.org/officeDocument/2006/relationships/image" Target="../media/image360.png"/><Relationship Id="rId9" Type="http://schemas.openxmlformats.org/officeDocument/2006/relationships/image" Target="../media/image410.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10.xml"/><Relationship Id="rId4" Type="http://schemas.openxmlformats.org/officeDocument/2006/relationships/image" Target="../media/image19.png"/></Relationships>
</file>

<file path=ppt/slides/_rels/slide8.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notesSlide" Target="../notesSlides/notesSlide8.xml"/><Relationship Id="rId1" Type="http://schemas.openxmlformats.org/officeDocument/2006/relationships/slideLayout" Target="../slideLayouts/slideLayout10.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 Id="rId9" Type="http://schemas.openxmlformats.org/officeDocument/2006/relationships/image" Target="../media/image26.png"/></Relationships>
</file>

<file path=ppt/slides/_rels/slide9.xml.rels><?xml version="1.0" encoding="UTF-8" standalone="yes"?>
<Relationships xmlns="http://schemas.openxmlformats.org/package/2006/relationships"><Relationship Id="rId3" Type="http://schemas.openxmlformats.org/officeDocument/2006/relationships/image" Target="../media/image200.png"/><Relationship Id="rId2" Type="http://schemas.openxmlformats.org/officeDocument/2006/relationships/notesSlide" Target="../notesSlides/notesSlide9.xml"/><Relationship Id="rId1" Type="http://schemas.openxmlformats.org/officeDocument/2006/relationships/slideLayout" Target="../slideLayouts/slideLayout10.xml"/><Relationship Id="rId5" Type="http://schemas.openxmlformats.org/officeDocument/2006/relationships/image" Target="../media/image27.png"/><Relationship Id="rId4" Type="http://schemas.openxmlformats.org/officeDocument/2006/relationships/image" Target="../media/image2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34807-67DE-4F17-9691-96C1EE58465A}"/>
              </a:ext>
            </a:extLst>
          </p:cNvPr>
          <p:cNvSpPr>
            <a:spLocks noGrp="1"/>
          </p:cNvSpPr>
          <p:nvPr>
            <p:ph type="title"/>
          </p:nvPr>
        </p:nvSpPr>
        <p:spPr>
          <a:xfrm>
            <a:off x="358368" y="1547894"/>
            <a:ext cx="8427263" cy="1323439"/>
          </a:xfrm>
        </p:spPr>
        <p:txBody>
          <a:bodyPr/>
          <a:lstStyle/>
          <a:p>
            <a:pPr algn="ctr"/>
            <a:r>
              <a:rPr lang="en-US" dirty="0"/>
              <a:t>STEADY STATE MODELING AND ANALYSIS OF A REVERSIBLE SOLID OXIDE FUEL CELL BASED ENERGY STORAGE SYSTEM</a:t>
            </a:r>
            <a:br>
              <a:rPr lang="en-US" dirty="0"/>
            </a:br>
            <a:endParaRPr lang="en-US" dirty="0"/>
          </a:p>
        </p:txBody>
      </p:sp>
      <p:sp>
        <p:nvSpPr>
          <p:cNvPr id="3" name="Content Placeholder 2">
            <a:extLst>
              <a:ext uri="{FF2B5EF4-FFF2-40B4-BE49-F238E27FC236}">
                <a16:creationId xmlns:a16="http://schemas.microsoft.com/office/drawing/2014/main" id="{7B5770C4-C586-41A4-B070-9C6F6F07A23A}"/>
              </a:ext>
            </a:extLst>
          </p:cNvPr>
          <p:cNvSpPr>
            <a:spLocks noGrp="1"/>
          </p:cNvSpPr>
          <p:nvPr>
            <p:ph idx="1"/>
          </p:nvPr>
        </p:nvSpPr>
        <p:spPr>
          <a:xfrm>
            <a:off x="685799" y="3222356"/>
            <a:ext cx="7772400" cy="2554545"/>
          </a:xfrm>
        </p:spPr>
        <p:txBody>
          <a:bodyPr/>
          <a:lstStyle/>
          <a:p>
            <a:pPr marL="165096" indent="0" algn="ctr">
              <a:buNone/>
            </a:pPr>
            <a:r>
              <a:rPr lang="en-US" dirty="0"/>
              <a:t>Kevin Scott</a:t>
            </a:r>
          </a:p>
          <a:p>
            <a:pPr marL="165096" indent="0" algn="ctr">
              <a:buNone/>
            </a:pPr>
            <a:endParaRPr lang="en-US" dirty="0"/>
          </a:p>
          <a:p>
            <a:pPr marL="165096" indent="0" algn="ctr">
              <a:buNone/>
            </a:pPr>
            <a:r>
              <a:rPr lang="en-US" sz="1400" dirty="0"/>
              <a:t>MS Thesis Defense</a:t>
            </a:r>
          </a:p>
          <a:p>
            <a:pPr marL="165096" indent="0" algn="ctr">
              <a:buNone/>
            </a:pPr>
            <a:r>
              <a:rPr lang="en-US" sz="1400" dirty="0"/>
              <a:t>WSU School of Mechanical and Materials Engineering</a:t>
            </a:r>
          </a:p>
          <a:p>
            <a:pPr marL="165096" indent="0" algn="ctr">
              <a:buNone/>
            </a:pPr>
            <a:r>
              <a:rPr lang="en-US" sz="1400" dirty="0"/>
              <a:t>July 2018</a:t>
            </a:r>
          </a:p>
          <a:p>
            <a:pPr marL="165096" indent="0" algn="ctr">
              <a:buNone/>
            </a:pPr>
            <a:endParaRPr lang="en-US" dirty="0"/>
          </a:p>
        </p:txBody>
      </p:sp>
    </p:spTree>
    <p:extLst>
      <p:ext uri="{BB962C8B-B14F-4D97-AF65-F5344CB8AC3E}">
        <p14:creationId xmlns:p14="http://schemas.microsoft.com/office/powerpoint/2010/main" val="3155775247"/>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1DF5E4-1EC2-4D81-BAB2-8C4E9962083C}"/>
              </a:ext>
            </a:extLst>
          </p:cNvPr>
          <p:cNvSpPr>
            <a:spLocks noGrp="1"/>
          </p:cNvSpPr>
          <p:nvPr>
            <p:ph type="title"/>
          </p:nvPr>
        </p:nvSpPr>
        <p:spPr/>
        <p:txBody>
          <a:bodyPr/>
          <a:lstStyle/>
          <a:p>
            <a:r>
              <a:rPr lang="en-US" dirty="0"/>
              <a:t>Carbon Deposition Region</a:t>
            </a:r>
          </a:p>
        </p:txBody>
      </p:sp>
      <p:pic>
        <p:nvPicPr>
          <p:cNvPr id="4" name="Content Placeholder 3">
            <a:extLst>
              <a:ext uri="{FF2B5EF4-FFF2-40B4-BE49-F238E27FC236}">
                <a16:creationId xmlns:a16="http://schemas.microsoft.com/office/drawing/2014/main" id="{BDC8963C-D840-408D-99F8-62BA70F2D808}"/>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775518" y="2147544"/>
            <a:ext cx="4117758" cy="3672488"/>
          </a:xfrm>
          <a:prstGeom prst="rect">
            <a:avLst/>
          </a:prstGeom>
        </p:spPr>
      </p:pic>
      <p:graphicFrame>
        <p:nvGraphicFramePr>
          <p:cNvPr id="7" name="Table 6">
            <a:extLst>
              <a:ext uri="{FF2B5EF4-FFF2-40B4-BE49-F238E27FC236}">
                <a16:creationId xmlns:a16="http://schemas.microsoft.com/office/drawing/2014/main" id="{225D95F7-76E6-4A3D-8363-A54219CEC21D}"/>
              </a:ext>
            </a:extLst>
          </p:cNvPr>
          <p:cNvGraphicFramePr>
            <a:graphicFrameLocks noGrp="1"/>
          </p:cNvGraphicFramePr>
          <p:nvPr>
            <p:extLst>
              <p:ext uri="{D42A27DB-BD31-4B8C-83A1-F6EECF244321}">
                <p14:modId xmlns:p14="http://schemas.microsoft.com/office/powerpoint/2010/main" val="2394486"/>
              </p:ext>
            </p:extLst>
          </p:nvPr>
        </p:nvGraphicFramePr>
        <p:xfrm>
          <a:off x="6199347" y="4866513"/>
          <a:ext cx="2289744" cy="741680"/>
        </p:xfrm>
        <a:graphic>
          <a:graphicData uri="http://schemas.openxmlformats.org/drawingml/2006/table">
            <a:tbl>
              <a:tblPr firstRow="1" bandRow="1">
                <a:tableStyleId>{5C22544A-7EE6-4342-B048-85BDC9FD1C3A}</a:tableStyleId>
              </a:tblPr>
              <a:tblGrid>
                <a:gridCol w="763248">
                  <a:extLst>
                    <a:ext uri="{9D8B030D-6E8A-4147-A177-3AD203B41FA5}">
                      <a16:colId xmlns:a16="http://schemas.microsoft.com/office/drawing/2014/main" val="2364131507"/>
                    </a:ext>
                  </a:extLst>
                </a:gridCol>
                <a:gridCol w="763248">
                  <a:extLst>
                    <a:ext uri="{9D8B030D-6E8A-4147-A177-3AD203B41FA5}">
                      <a16:colId xmlns:a16="http://schemas.microsoft.com/office/drawing/2014/main" val="1973628635"/>
                    </a:ext>
                  </a:extLst>
                </a:gridCol>
                <a:gridCol w="763248">
                  <a:extLst>
                    <a:ext uri="{9D8B030D-6E8A-4147-A177-3AD203B41FA5}">
                      <a16:colId xmlns:a16="http://schemas.microsoft.com/office/drawing/2014/main" val="138400078"/>
                    </a:ext>
                  </a:extLst>
                </a:gridCol>
              </a:tblGrid>
              <a:tr h="370840">
                <a:tc>
                  <a:txBody>
                    <a:bodyPr/>
                    <a:lstStyle/>
                    <a:p>
                      <a:pPr algn="ctr"/>
                      <a:r>
                        <a:rPr lang="en-US" dirty="0"/>
                        <a:t>C</a:t>
                      </a:r>
                    </a:p>
                  </a:txBody>
                  <a:tcPr/>
                </a:tc>
                <a:tc>
                  <a:txBody>
                    <a:bodyPr/>
                    <a:lstStyle/>
                    <a:p>
                      <a:pPr algn="ctr"/>
                      <a:r>
                        <a:rPr lang="en-US" dirty="0"/>
                        <a:t>H</a:t>
                      </a:r>
                    </a:p>
                  </a:txBody>
                  <a:tcPr/>
                </a:tc>
                <a:tc>
                  <a:txBody>
                    <a:bodyPr/>
                    <a:lstStyle/>
                    <a:p>
                      <a:pPr algn="ctr"/>
                      <a:r>
                        <a:rPr lang="en-US" dirty="0"/>
                        <a:t>O</a:t>
                      </a:r>
                    </a:p>
                  </a:txBody>
                  <a:tcPr/>
                </a:tc>
                <a:extLst>
                  <a:ext uri="{0D108BD9-81ED-4DB2-BD59-A6C34878D82A}">
                    <a16:rowId xmlns:a16="http://schemas.microsoft.com/office/drawing/2014/main" val="2673415778"/>
                  </a:ext>
                </a:extLst>
              </a:tr>
              <a:tr h="370840">
                <a:tc>
                  <a:txBody>
                    <a:bodyPr/>
                    <a:lstStyle/>
                    <a:p>
                      <a:pPr algn="ctr"/>
                      <a:r>
                        <a:rPr lang="en-US" dirty="0"/>
                        <a:t>11%</a:t>
                      </a:r>
                    </a:p>
                  </a:txBody>
                  <a:tcPr/>
                </a:tc>
                <a:tc>
                  <a:txBody>
                    <a:bodyPr/>
                    <a:lstStyle/>
                    <a:p>
                      <a:pPr algn="ctr"/>
                      <a:r>
                        <a:rPr lang="en-US" dirty="0"/>
                        <a:t>79%</a:t>
                      </a:r>
                    </a:p>
                  </a:txBody>
                  <a:tcPr/>
                </a:tc>
                <a:tc>
                  <a:txBody>
                    <a:bodyPr/>
                    <a:lstStyle/>
                    <a:p>
                      <a:pPr algn="ctr"/>
                      <a:r>
                        <a:rPr lang="en-US" dirty="0"/>
                        <a:t>10%</a:t>
                      </a:r>
                    </a:p>
                  </a:txBody>
                  <a:tcPr/>
                </a:tc>
                <a:extLst>
                  <a:ext uri="{0D108BD9-81ED-4DB2-BD59-A6C34878D82A}">
                    <a16:rowId xmlns:a16="http://schemas.microsoft.com/office/drawing/2014/main" val="697414481"/>
                  </a:ext>
                </a:extLst>
              </a:tr>
            </a:tbl>
          </a:graphicData>
        </a:graphic>
      </p:graphicFrame>
      <p:graphicFrame>
        <p:nvGraphicFramePr>
          <p:cNvPr id="8" name="Table 7">
            <a:extLst>
              <a:ext uri="{FF2B5EF4-FFF2-40B4-BE49-F238E27FC236}">
                <a16:creationId xmlns:a16="http://schemas.microsoft.com/office/drawing/2014/main" id="{271D9C38-3F39-4A3C-8E7F-0A1B6337E020}"/>
              </a:ext>
            </a:extLst>
          </p:cNvPr>
          <p:cNvGraphicFramePr>
            <a:graphicFrameLocks noGrp="1"/>
          </p:cNvGraphicFramePr>
          <p:nvPr>
            <p:extLst>
              <p:ext uri="{D42A27DB-BD31-4B8C-83A1-F6EECF244321}">
                <p14:modId xmlns:p14="http://schemas.microsoft.com/office/powerpoint/2010/main" val="1479014262"/>
              </p:ext>
            </p:extLst>
          </p:nvPr>
        </p:nvGraphicFramePr>
        <p:xfrm>
          <a:off x="6693436" y="2145012"/>
          <a:ext cx="1795655" cy="2468880"/>
        </p:xfrm>
        <a:graphic>
          <a:graphicData uri="http://schemas.openxmlformats.org/drawingml/2006/table">
            <a:tbl>
              <a:tblPr firstRow="1" bandRow="1">
                <a:tableStyleId>{5C22544A-7EE6-4342-B048-85BDC9FD1C3A}</a:tableStyleId>
              </a:tblPr>
              <a:tblGrid>
                <a:gridCol w="1795655">
                  <a:extLst>
                    <a:ext uri="{9D8B030D-6E8A-4147-A177-3AD203B41FA5}">
                      <a16:colId xmlns:a16="http://schemas.microsoft.com/office/drawing/2014/main" val="3584725913"/>
                    </a:ext>
                  </a:extLst>
                </a:gridCol>
              </a:tblGrid>
              <a:tr h="261067">
                <a:tc>
                  <a:txBody>
                    <a:bodyPr/>
                    <a:lstStyle/>
                    <a:p>
                      <a:pPr algn="r"/>
                      <a:r>
                        <a:rPr lang="en-US" dirty="0"/>
                        <a:t>Selected Composition</a:t>
                      </a:r>
                    </a:p>
                  </a:txBody>
                  <a:tcPr/>
                </a:tc>
                <a:extLst>
                  <a:ext uri="{0D108BD9-81ED-4DB2-BD59-A6C34878D82A}">
                    <a16:rowId xmlns:a16="http://schemas.microsoft.com/office/drawing/2014/main" val="182492647"/>
                  </a:ext>
                </a:extLst>
              </a:tr>
              <a:tr h="261067">
                <a:tc>
                  <a:txBody>
                    <a:bodyPr/>
                    <a:lstStyle/>
                    <a:p>
                      <a:pPr algn="r"/>
                      <a:r>
                        <a:rPr lang="en-US" dirty="0"/>
                        <a:t>CO2: 0.7%</a:t>
                      </a:r>
                    </a:p>
                  </a:txBody>
                  <a:tcPr/>
                </a:tc>
                <a:extLst>
                  <a:ext uri="{0D108BD9-81ED-4DB2-BD59-A6C34878D82A}">
                    <a16:rowId xmlns:a16="http://schemas.microsoft.com/office/drawing/2014/main" val="3717364062"/>
                  </a:ext>
                </a:extLst>
              </a:tr>
              <a:tr h="261067">
                <a:tc>
                  <a:txBody>
                    <a:bodyPr/>
                    <a:lstStyle/>
                    <a:p>
                      <a:pPr algn="r"/>
                      <a:r>
                        <a:rPr lang="en-US" dirty="0"/>
                        <a:t>CO: 0.5%</a:t>
                      </a:r>
                    </a:p>
                  </a:txBody>
                  <a:tcPr/>
                </a:tc>
                <a:extLst>
                  <a:ext uri="{0D108BD9-81ED-4DB2-BD59-A6C34878D82A}">
                    <a16:rowId xmlns:a16="http://schemas.microsoft.com/office/drawing/2014/main" val="4074957496"/>
                  </a:ext>
                </a:extLst>
              </a:tr>
              <a:tr h="261067">
                <a:tc>
                  <a:txBody>
                    <a:bodyPr/>
                    <a:lstStyle/>
                    <a:p>
                      <a:pPr algn="r"/>
                      <a:r>
                        <a:rPr lang="en-US" dirty="0"/>
                        <a:t>CH4:  38%</a:t>
                      </a:r>
                    </a:p>
                  </a:txBody>
                  <a:tcPr/>
                </a:tc>
                <a:extLst>
                  <a:ext uri="{0D108BD9-81ED-4DB2-BD59-A6C34878D82A}">
                    <a16:rowId xmlns:a16="http://schemas.microsoft.com/office/drawing/2014/main" val="2380778020"/>
                  </a:ext>
                </a:extLst>
              </a:tr>
              <a:tr h="261067">
                <a:tc>
                  <a:txBody>
                    <a:bodyPr/>
                    <a:lstStyle/>
                    <a:p>
                      <a:pPr algn="r"/>
                      <a:r>
                        <a:rPr lang="en-US" dirty="0"/>
                        <a:t>H2:  29%</a:t>
                      </a:r>
                    </a:p>
                  </a:txBody>
                  <a:tcPr/>
                </a:tc>
                <a:extLst>
                  <a:ext uri="{0D108BD9-81ED-4DB2-BD59-A6C34878D82A}">
                    <a16:rowId xmlns:a16="http://schemas.microsoft.com/office/drawing/2014/main" val="4277815824"/>
                  </a:ext>
                </a:extLst>
              </a:tr>
              <a:tr h="261067">
                <a:tc>
                  <a:txBody>
                    <a:bodyPr/>
                    <a:lstStyle/>
                    <a:p>
                      <a:pPr algn="r"/>
                      <a:r>
                        <a:rPr lang="en-US" dirty="0"/>
                        <a:t>H2O:  32%</a:t>
                      </a:r>
                    </a:p>
                  </a:txBody>
                  <a:tcPr/>
                </a:tc>
                <a:extLst>
                  <a:ext uri="{0D108BD9-81ED-4DB2-BD59-A6C34878D82A}">
                    <a16:rowId xmlns:a16="http://schemas.microsoft.com/office/drawing/2014/main" val="356961834"/>
                  </a:ext>
                </a:extLst>
              </a:tr>
            </a:tbl>
          </a:graphicData>
        </a:graphic>
      </p:graphicFrame>
      <p:cxnSp>
        <p:nvCxnSpPr>
          <p:cNvPr id="11" name="Straight Arrow Connector 10">
            <a:extLst>
              <a:ext uri="{FF2B5EF4-FFF2-40B4-BE49-F238E27FC236}">
                <a16:creationId xmlns:a16="http://schemas.microsoft.com/office/drawing/2014/main" id="{C54E4DB8-6D6F-400C-87D8-9C9A1AA42333}"/>
              </a:ext>
            </a:extLst>
          </p:cNvPr>
          <p:cNvCxnSpPr>
            <a:cxnSpLocks/>
          </p:cNvCxnSpPr>
          <p:nvPr/>
        </p:nvCxnSpPr>
        <p:spPr>
          <a:xfrm flipH="1" flipV="1">
            <a:off x="1803400" y="5080000"/>
            <a:ext cx="933451" cy="76201"/>
          </a:xfrm>
          <a:prstGeom prst="straightConnector1">
            <a:avLst/>
          </a:prstGeom>
          <a:ln w="28575">
            <a:prstDash val="sysDot"/>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8424353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7B262-E3BA-4A8C-92D0-2F9263FF3530}"/>
              </a:ext>
            </a:extLst>
          </p:cNvPr>
          <p:cNvSpPr>
            <a:spLocks noGrp="1"/>
          </p:cNvSpPr>
          <p:nvPr>
            <p:ph type="title"/>
          </p:nvPr>
        </p:nvSpPr>
        <p:spPr/>
        <p:txBody>
          <a:bodyPr/>
          <a:lstStyle/>
          <a:p>
            <a:r>
              <a:rPr lang="en-US" dirty="0"/>
              <a:t>Hydrogen Transport Membrane</a:t>
            </a:r>
          </a:p>
        </p:txBody>
      </p:sp>
      <p:sp>
        <p:nvSpPr>
          <p:cNvPr id="3" name="Content Placeholder 2">
            <a:extLst>
              <a:ext uri="{FF2B5EF4-FFF2-40B4-BE49-F238E27FC236}">
                <a16:creationId xmlns:a16="http://schemas.microsoft.com/office/drawing/2014/main" id="{B4046E1E-DF45-4C27-9AC2-19E9A0D2A409}"/>
              </a:ext>
            </a:extLst>
          </p:cNvPr>
          <p:cNvSpPr>
            <a:spLocks noGrp="1"/>
          </p:cNvSpPr>
          <p:nvPr>
            <p:ph idx="1"/>
          </p:nvPr>
        </p:nvSpPr>
        <p:spPr>
          <a:xfrm>
            <a:off x="685800" y="2236887"/>
            <a:ext cx="7772400" cy="1374735"/>
          </a:xfrm>
        </p:spPr>
        <p:txBody>
          <a:bodyPr/>
          <a:lstStyle/>
          <a:p>
            <a:r>
              <a:rPr lang="en-US" dirty="0"/>
              <a:t>Coproduce Hydrogen Through Fuel Recovery of Fuel Cell Mode Exhaust Stream</a:t>
            </a:r>
          </a:p>
          <a:p>
            <a:r>
              <a:rPr lang="en-US" dirty="0"/>
              <a:t>Equalize Partial Pressure Of Hydrogen Across Membrane </a:t>
            </a:r>
          </a:p>
        </p:txBody>
      </p:sp>
      <p:pic>
        <p:nvPicPr>
          <p:cNvPr id="4" name="Picture 3">
            <a:extLst>
              <a:ext uri="{FF2B5EF4-FFF2-40B4-BE49-F238E27FC236}">
                <a16:creationId xmlns:a16="http://schemas.microsoft.com/office/drawing/2014/main" id="{BCB6D83D-E3CE-402F-9090-3828142F82A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614958" y="3866636"/>
            <a:ext cx="4168003" cy="1996438"/>
          </a:xfrm>
          <a:prstGeom prst="rect">
            <a:avLst/>
          </a:prstGeom>
          <a:noFill/>
        </p:spPr>
      </p:pic>
    </p:spTree>
    <p:extLst>
      <p:ext uri="{BB962C8B-B14F-4D97-AF65-F5344CB8AC3E}">
        <p14:creationId xmlns:p14="http://schemas.microsoft.com/office/powerpoint/2010/main" val="2022984408"/>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D2FE4B-13EF-4318-B390-4A9559665C7F}"/>
              </a:ext>
            </a:extLst>
          </p:cNvPr>
          <p:cNvSpPr>
            <a:spLocks noGrp="1"/>
          </p:cNvSpPr>
          <p:nvPr>
            <p:ph type="title"/>
          </p:nvPr>
        </p:nvSpPr>
        <p:spPr/>
        <p:txBody>
          <a:bodyPr/>
          <a:lstStyle/>
          <a:p>
            <a:r>
              <a:rPr lang="en-US" dirty="0"/>
              <a:t>reSOFC System: Fuel Cell Mode</a:t>
            </a:r>
          </a:p>
        </p:txBody>
      </p:sp>
      <p:pic>
        <p:nvPicPr>
          <p:cNvPr id="5" name="Content Placeholder 4">
            <a:extLst>
              <a:ext uri="{FF2B5EF4-FFF2-40B4-BE49-F238E27FC236}">
                <a16:creationId xmlns:a16="http://schemas.microsoft.com/office/drawing/2014/main" id="{ECD8E45E-E010-47FB-904C-7FB3EEF79C7C}"/>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bwMode="auto">
          <a:xfrm>
            <a:off x="1119273" y="2048689"/>
            <a:ext cx="6905453" cy="4427240"/>
          </a:xfrm>
          <a:prstGeom prst="rect">
            <a:avLst/>
          </a:prstGeom>
          <a:noFill/>
        </p:spPr>
      </p:pic>
    </p:spTree>
    <p:extLst>
      <p:ext uri="{BB962C8B-B14F-4D97-AF65-F5344CB8AC3E}">
        <p14:creationId xmlns:p14="http://schemas.microsoft.com/office/powerpoint/2010/main" val="2295186115"/>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D2FE4B-13EF-4318-B390-4A9559665C7F}"/>
              </a:ext>
            </a:extLst>
          </p:cNvPr>
          <p:cNvSpPr>
            <a:spLocks noGrp="1"/>
          </p:cNvSpPr>
          <p:nvPr>
            <p:ph type="title"/>
          </p:nvPr>
        </p:nvSpPr>
        <p:spPr/>
        <p:txBody>
          <a:bodyPr/>
          <a:lstStyle/>
          <a:p>
            <a:r>
              <a:rPr lang="en-US" dirty="0"/>
              <a:t>reSOFC System: Electrolysis Cell Mode</a:t>
            </a:r>
          </a:p>
        </p:txBody>
      </p:sp>
      <p:pic>
        <p:nvPicPr>
          <p:cNvPr id="4" name="Content Placeholder 3">
            <a:extLst>
              <a:ext uri="{FF2B5EF4-FFF2-40B4-BE49-F238E27FC236}">
                <a16:creationId xmlns:a16="http://schemas.microsoft.com/office/drawing/2014/main" id="{B4FC96A0-8A9B-401C-855B-874D81F985F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13201" y="2147544"/>
            <a:ext cx="7317597" cy="3893940"/>
          </a:xfrm>
          <a:prstGeom prst="rect">
            <a:avLst/>
          </a:prstGeom>
        </p:spPr>
      </p:pic>
    </p:spTree>
    <p:extLst>
      <p:ext uri="{BB962C8B-B14F-4D97-AF65-F5344CB8AC3E}">
        <p14:creationId xmlns:p14="http://schemas.microsoft.com/office/powerpoint/2010/main" val="3917515109"/>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8368" y="1883359"/>
            <a:ext cx="8427263" cy="400110"/>
          </a:xfrm>
        </p:spPr>
        <p:txBody>
          <a:bodyPr/>
          <a:lstStyle/>
          <a:p>
            <a:r>
              <a:rPr lang="en-US" dirty="0"/>
              <a:t>Outline</a:t>
            </a:r>
          </a:p>
        </p:txBody>
      </p:sp>
      <p:sp>
        <p:nvSpPr>
          <p:cNvPr id="3" name="Content Placeholder 2"/>
          <p:cNvSpPr>
            <a:spLocks noGrp="1"/>
          </p:cNvSpPr>
          <p:nvPr>
            <p:ph idx="1"/>
          </p:nvPr>
        </p:nvSpPr>
        <p:spPr>
          <a:xfrm>
            <a:off x="685800" y="2572613"/>
            <a:ext cx="7772400" cy="2554545"/>
          </a:xfrm>
        </p:spPr>
        <p:txBody>
          <a:bodyPr/>
          <a:lstStyle/>
          <a:p>
            <a:r>
              <a:rPr lang="en-US" strike="sngStrike" dirty="0"/>
              <a:t>Literature Review</a:t>
            </a:r>
          </a:p>
          <a:p>
            <a:r>
              <a:rPr lang="en-US" strike="sngStrike" dirty="0"/>
              <a:t>Background</a:t>
            </a:r>
          </a:p>
          <a:p>
            <a:r>
              <a:rPr lang="en-US" dirty="0"/>
              <a:t>System Model</a:t>
            </a:r>
          </a:p>
          <a:p>
            <a:r>
              <a:rPr lang="en-US" dirty="0"/>
              <a:t>Energy Storage Application</a:t>
            </a:r>
          </a:p>
          <a:p>
            <a:r>
              <a:rPr lang="en-US" dirty="0"/>
              <a:t>Conclusions</a:t>
            </a:r>
          </a:p>
          <a:p>
            <a:endParaRPr lang="en-US" dirty="0"/>
          </a:p>
        </p:txBody>
      </p:sp>
    </p:spTree>
    <p:extLst>
      <p:ext uri="{BB962C8B-B14F-4D97-AF65-F5344CB8AC3E}">
        <p14:creationId xmlns:p14="http://schemas.microsoft.com/office/powerpoint/2010/main" val="3401128641"/>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D6C58-D3E0-4B74-9987-1213A108EDBE}"/>
              </a:ext>
            </a:extLst>
          </p:cNvPr>
          <p:cNvSpPr>
            <a:spLocks noGrp="1"/>
          </p:cNvSpPr>
          <p:nvPr>
            <p:ph type="title"/>
          </p:nvPr>
        </p:nvSpPr>
        <p:spPr/>
        <p:txBody>
          <a:bodyPr/>
          <a:lstStyle/>
          <a:p>
            <a:r>
              <a:rPr lang="en-US" dirty="0"/>
              <a:t>Component Models</a:t>
            </a:r>
          </a:p>
        </p:txBody>
      </p:sp>
      <p:sp>
        <p:nvSpPr>
          <p:cNvPr id="3" name="Content Placeholder 2">
            <a:extLst>
              <a:ext uri="{FF2B5EF4-FFF2-40B4-BE49-F238E27FC236}">
                <a16:creationId xmlns:a16="http://schemas.microsoft.com/office/drawing/2014/main" id="{3D1E5B85-E3BD-4340-8C61-923665D789AE}"/>
              </a:ext>
            </a:extLst>
          </p:cNvPr>
          <p:cNvSpPr>
            <a:spLocks noGrp="1"/>
          </p:cNvSpPr>
          <p:nvPr>
            <p:ph idx="1"/>
          </p:nvPr>
        </p:nvSpPr>
        <p:spPr>
          <a:xfrm>
            <a:off x="685800" y="2236887"/>
            <a:ext cx="7772400" cy="656590"/>
          </a:xfrm>
        </p:spPr>
        <p:txBody>
          <a:bodyPr/>
          <a:lstStyle/>
          <a:p>
            <a:r>
              <a:rPr lang="en-US" dirty="0"/>
              <a:t>System model created from steady state component level models</a:t>
            </a:r>
          </a:p>
        </p:txBody>
      </p:sp>
      <p:sp>
        <p:nvSpPr>
          <p:cNvPr id="4" name="TextBox 3">
            <a:extLst>
              <a:ext uri="{FF2B5EF4-FFF2-40B4-BE49-F238E27FC236}">
                <a16:creationId xmlns:a16="http://schemas.microsoft.com/office/drawing/2014/main" id="{28402BFF-5EA7-4C2C-B54A-E66EAB78B60B}"/>
              </a:ext>
            </a:extLst>
          </p:cNvPr>
          <p:cNvSpPr txBox="1"/>
          <p:nvPr/>
        </p:nvSpPr>
        <p:spPr>
          <a:xfrm>
            <a:off x="1776169" y="981537"/>
            <a:ext cx="5591661" cy="584775"/>
          </a:xfrm>
          <a:prstGeom prst="rect">
            <a:avLst/>
          </a:prstGeom>
          <a:noFill/>
        </p:spPr>
        <p:txBody>
          <a:bodyPr wrap="square" rtlCol="0">
            <a:spAutoFit/>
          </a:bodyPr>
          <a:lstStyle/>
          <a:p>
            <a:pPr algn="ctr"/>
            <a:r>
              <a:rPr lang="en-US" sz="3200" b="1" dirty="0">
                <a:solidFill>
                  <a:schemeClr val="bg1"/>
                </a:solidFill>
              </a:rPr>
              <a:t>System Model</a:t>
            </a:r>
          </a:p>
        </p:txBody>
      </p:sp>
      <p:sp>
        <p:nvSpPr>
          <p:cNvPr id="5" name="TextBox 4">
            <a:extLst>
              <a:ext uri="{FF2B5EF4-FFF2-40B4-BE49-F238E27FC236}">
                <a16:creationId xmlns:a16="http://schemas.microsoft.com/office/drawing/2014/main" id="{1089B60D-4C5B-4481-A477-F50F0D1DBC01}"/>
              </a:ext>
            </a:extLst>
          </p:cNvPr>
          <p:cNvSpPr txBox="1"/>
          <p:nvPr/>
        </p:nvSpPr>
        <p:spPr>
          <a:xfrm>
            <a:off x="755442" y="3069287"/>
            <a:ext cx="2310713" cy="369332"/>
          </a:xfrm>
          <a:prstGeom prst="rect">
            <a:avLst/>
          </a:prstGeom>
          <a:noFill/>
        </p:spPr>
        <p:txBody>
          <a:bodyPr wrap="square" rtlCol="0">
            <a:spAutoFit/>
          </a:bodyPr>
          <a:lstStyle/>
          <a:p>
            <a:pPr algn="ctr"/>
            <a:r>
              <a:rPr lang="en-US" dirty="0">
                <a:solidFill>
                  <a:schemeClr val="bg1"/>
                </a:solidFill>
              </a:rPr>
              <a:t>Compressor</a:t>
            </a:r>
          </a:p>
        </p:txBody>
      </p:sp>
      <p:sp>
        <p:nvSpPr>
          <p:cNvPr id="6" name="TextBox 5">
            <a:extLst>
              <a:ext uri="{FF2B5EF4-FFF2-40B4-BE49-F238E27FC236}">
                <a16:creationId xmlns:a16="http://schemas.microsoft.com/office/drawing/2014/main" id="{97CCB5BE-3176-4AB9-AACB-FD9EF0F00692}"/>
              </a:ext>
            </a:extLst>
          </p:cNvPr>
          <p:cNvSpPr txBox="1"/>
          <p:nvPr/>
        </p:nvSpPr>
        <p:spPr>
          <a:xfrm>
            <a:off x="6012747" y="3069287"/>
            <a:ext cx="2310713" cy="369332"/>
          </a:xfrm>
          <a:prstGeom prst="rect">
            <a:avLst/>
          </a:prstGeom>
          <a:noFill/>
        </p:spPr>
        <p:txBody>
          <a:bodyPr wrap="square" rtlCol="0">
            <a:spAutoFit/>
          </a:bodyPr>
          <a:lstStyle/>
          <a:p>
            <a:pPr algn="ctr"/>
            <a:r>
              <a:rPr lang="en-US" dirty="0">
                <a:solidFill>
                  <a:schemeClr val="bg1"/>
                </a:solidFill>
              </a:rPr>
              <a:t>HTM</a:t>
            </a:r>
          </a:p>
        </p:txBody>
      </p:sp>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15C4FB23-F462-47D8-90F2-80C01CD40DFA}"/>
                  </a:ext>
                </a:extLst>
              </p:cNvPr>
              <p:cNvSpPr/>
              <p:nvPr/>
            </p:nvSpPr>
            <p:spPr>
              <a:xfrm>
                <a:off x="4780920" y="4325019"/>
                <a:ext cx="4446602" cy="117295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chemeClr val="bg1"/>
                              </a:solidFill>
                              <a:latin typeface="Cambria Math" panose="02040503050406030204" pitchFamily="18" charset="0"/>
                            </a:rPr>
                          </m:ctrlPr>
                        </m:sSubPr>
                        <m:e>
                          <m:r>
                            <a:rPr lang="en-US" i="1">
                              <a:solidFill>
                                <a:schemeClr val="bg1"/>
                              </a:solidFill>
                              <a:latin typeface="Cambria Math" panose="02040503050406030204" pitchFamily="18" charset="0"/>
                            </a:rPr>
                            <m:t>𝐹𝑙𝑜𝑤</m:t>
                          </m:r>
                        </m:e>
                        <m:sub>
                          <m:r>
                            <a:rPr lang="en-US" i="1">
                              <a:solidFill>
                                <a:schemeClr val="bg1"/>
                              </a:solidFill>
                              <a:latin typeface="Cambria Math" panose="02040503050406030204" pitchFamily="18" charset="0"/>
                            </a:rPr>
                            <m:t>𝐻</m:t>
                          </m:r>
                          <m:r>
                            <a:rPr lang="en-US" i="0">
                              <a:solidFill>
                                <a:schemeClr val="bg1"/>
                              </a:solidFill>
                              <a:latin typeface="Cambria Math" panose="02040503050406030204" pitchFamily="18" charset="0"/>
                            </a:rPr>
                            <m:t>2</m:t>
                          </m:r>
                        </m:sub>
                      </m:sSub>
                      <m:r>
                        <a:rPr lang="en-US" i="0">
                          <a:solidFill>
                            <a:schemeClr val="bg1"/>
                          </a:solidFill>
                          <a:latin typeface="Cambria Math" panose="02040503050406030204" pitchFamily="18" charset="0"/>
                        </a:rPr>
                        <m:t>=</m:t>
                      </m:r>
                      <m:r>
                        <a:rPr lang="en-US" i="1">
                          <a:solidFill>
                            <a:schemeClr val="bg1"/>
                          </a:solidFill>
                          <a:latin typeface="Cambria Math" panose="02040503050406030204" pitchFamily="18" charset="0"/>
                        </a:rPr>
                        <m:t>𝐴</m:t>
                      </m:r>
                      <m:r>
                        <a:rPr lang="en-US" i="0">
                          <a:solidFill>
                            <a:schemeClr val="bg1"/>
                          </a:solidFill>
                          <a:latin typeface="Cambria Math" panose="02040503050406030204" pitchFamily="18" charset="0"/>
                        </a:rPr>
                        <m:t>∙</m:t>
                      </m:r>
                      <m:f>
                        <m:fPr>
                          <m:ctrlPr>
                            <a:rPr lang="en-US" i="1">
                              <a:solidFill>
                                <a:schemeClr val="bg1"/>
                              </a:solidFill>
                              <a:latin typeface="Cambria Math" panose="02040503050406030204" pitchFamily="18" charset="0"/>
                            </a:rPr>
                          </m:ctrlPr>
                        </m:fPr>
                        <m:num>
                          <m:f>
                            <m:fPr>
                              <m:ctrlPr>
                                <a:rPr lang="en-US" i="1">
                                  <a:solidFill>
                                    <a:schemeClr val="bg1"/>
                                  </a:solidFill>
                                  <a:latin typeface="Cambria Math" panose="02040503050406030204" pitchFamily="18" charset="0"/>
                                </a:rPr>
                              </m:ctrlPr>
                            </m:fPr>
                            <m:num>
                              <m:r>
                                <a:rPr lang="en-US" i="1">
                                  <a:solidFill>
                                    <a:schemeClr val="bg1"/>
                                  </a:solidFill>
                                  <a:latin typeface="Cambria Math" panose="02040503050406030204" pitchFamily="18" charset="0"/>
                                </a:rPr>
                                <m:t>𝑃</m:t>
                              </m:r>
                            </m:num>
                            <m:den>
                              <m:sSub>
                                <m:sSubPr>
                                  <m:ctrlPr>
                                    <a:rPr lang="en-US" i="1">
                                      <a:solidFill>
                                        <a:schemeClr val="bg1"/>
                                      </a:solidFill>
                                      <a:latin typeface="Cambria Math" panose="02040503050406030204" pitchFamily="18" charset="0"/>
                                    </a:rPr>
                                  </m:ctrlPr>
                                </m:sSubPr>
                                <m:e>
                                  <m:r>
                                    <a:rPr lang="en-US" i="1">
                                      <a:solidFill>
                                        <a:schemeClr val="bg1"/>
                                      </a:solidFill>
                                      <a:latin typeface="Cambria Math" panose="02040503050406030204" pitchFamily="18" charset="0"/>
                                    </a:rPr>
                                    <m:t>𝑝</m:t>
                                  </m:r>
                                </m:e>
                                <m:sub>
                                  <m:sSub>
                                    <m:sSubPr>
                                      <m:ctrlPr>
                                        <a:rPr lang="en-US" i="1">
                                          <a:solidFill>
                                            <a:schemeClr val="bg1"/>
                                          </a:solidFill>
                                          <a:latin typeface="Cambria Math" panose="02040503050406030204" pitchFamily="18" charset="0"/>
                                        </a:rPr>
                                      </m:ctrlPr>
                                    </m:sSubPr>
                                    <m:e>
                                      <m:r>
                                        <a:rPr lang="en-US" i="1">
                                          <a:solidFill>
                                            <a:schemeClr val="bg1"/>
                                          </a:solidFill>
                                          <a:latin typeface="Cambria Math" panose="02040503050406030204" pitchFamily="18" charset="0"/>
                                        </a:rPr>
                                        <m:t>𝐻𝑇𝑀</m:t>
                                      </m:r>
                                    </m:e>
                                    <m:sub>
                                      <m:r>
                                        <a:rPr lang="en-US" i="1">
                                          <a:solidFill>
                                            <a:schemeClr val="bg1"/>
                                          </a:solidFill>
                                          <a:latin typeface="Cambria Math" panose="02040503050406030204" pitchFamily="18" charset="0"/>
                                        </a:rPr>
                                        <m:t>𝐻</m:t>
                                      </m:r>
                                      <m:r>
                                        <a:rPr lang="en-US" i="0">
                                          <a:solidFill>
                                            <a:schemeClr val="bg1"/>
                                          </a:solidFill>
                                          <a:latin typeface="Cambria Math" panose="02040503050406030204" pitchFamily="18" charset="0"/>
                                        </a:rPr>
                                        <m:t>2</m:t>
                                      </m:r>
                                    </m:sub>
                                  </m:sSub>
                                </m:sub>
                              </m:sSub>
                            </m:den>
                          </m:f>
                          <m:r>
                            <a:rPr lang="en-US" i="0">
                              <a:solidFill>
                                <a:schemeClr val="bg1"/>
                              </a:solidFill>
                              <a:latin typeface="Cambria Math" panose="02040503050406030204" pitchFamily="18" charset="0"/>
                            </a:rPr>
                            <m:t>∙</m:t>
                          </m:r>
                          <m:sSub>
                            <m:sSubPr>
                              <m:ctrlPr>
                                <a:rPr lang="en-US" i="1">
                                  <a:solidFill>
                                    <a:schemeClr val="bg1"/>
                                  </a:solidFill>
                                  <a:latin typeface="Cambria Math" panose="02040503050406030204" pitchFamily="18" charset="0"/>
                                </a:rPr>
                              </m:ctrlPr>
                            </m:sSubPr>
                            <m:e>
                              <m:r>
                                <a:rPr lang="en-US" i="1">
                                  <a:solidFill>
                                    <a:schemeClr val="bg1"/>
                                  </a:solidFill>
                                  <a:latin typeface="Cambria Math" panose="02040503050406030204" pitchFamily="18" charset="0"/>
                                </a:rPr>
                                <m:t>𝐼𝑛𝑙𝑒𝑡</m:t>
                              </m:r>
                            </m:e>
                            <m:sub>
                              <m:r>
                                <a:rPr lang="en-US" i="1">
                                  <a:solidFill>
                                    <a:schemeClr val="bg1"/>
                                  </a:solidFill>
                                  <a:latin typeface="Cambria Math" panose="02040503050406030204" pitchFamily="18" charset="0"/>
                                </a:rPr>
                                <m:t>𝐻</m:t>
                              </m:r>
                              <m:r>
                                <a:rPr lang="en-US" i="0">
                                  <a:solidFill>
                                    <a:schemeClr val="bg1"/>
                                  </a:solidFill>
                                  <a:latin typeface="Cambria Math" panose="02040503050406030204" pitchFamily="18" charset="0"/>
                                </a:rPr>
                                <m:t>2</m:t>
                              </m:r>
                            </m:sub>
                          </m:sSub>
                          <m:r>
                            <a:rPr lang="en-US" i="0">
                              <a:solidFill>
                                <a:schemeClr val="bg1"/>
                              </a:solidFill>
                              <a:latin typeface="Cambria Math" panose="02040503050406030204" pitchFamily="18" charset="0"/>
                            </a:rPr>
                            <m:t>−</m:t>
                          </m:r>
                          <m:sSub>
                            <m:sSubPr>
                              <m:ctrlPr>
                                <a:rPr lang="en-US" i="1">
                                  <a:solidFill>
                                    <a:schemeClr val="bg1"/>
                                  </a:solidFill>
                                  <a:latin typeface="Cambria Math" panose="02040503050406030204" pitchFamily="18" charset="0"/>
                                </a:rPr>
                              </m:ctrlPr>
                            </m:sSubPr>
                            <m:e>
                              <m:r>
                                <a:rPr lang="en-US" i="1">
                                  <a:solidFill>
                                    <a:schemeClr val="bg1"/>
                                  </a:solidFill>
                                  <a:latin typeface="Cambria Math" panose="02040503050406030204" pitchFamily="18" charset="0"/>
                                </a:rPr>
                                <m:t>𝐼𝑛𝑙𝑒𝑡</m:t>
                              </m:r>
                            </m:e>
                            <m:sub>
                              <m:r>
                                <a:rPr lang="en-US" i="1">
                                  <a:solidFill>
                                    <a:schemeClr val="bg1"/>
                                  </a:solidFill>
                                  <a:latin typeface="Cambria Math" panose="02040503050406030204" pitchFamily="18" charset="0"/>
                                </a:rPr>
                                <m:t>𝑇𝑜𝑡𝑎𝑙</m:t>
                              </m:r>
                            </m:sub>
                          </m:sSub>
                        </m:num>
                        <m:den>
                          <m:f>
                            <m:fPr>
                              <m:ctrlPr>
                                <a:rPr lang="en-US" i="1">
                                  <a:solidFill>
                                    <a:schemeClr val="bg1"/>
                                  </a:solidFill>
                                  <a:latin typeface="Cambria Math" panose="02040503050406030204" pitchFamily="18" charset="0"/>
                                </a:rPr>
                              </m:ctrlPr>
                            </m:fPr>
                            <m:num>
                              <m:r>
                                <a:rPr lang="en-US" i="1">
                                  <a:solidFill>
                                    <a:schemeClr val="bg1"/>
                                  </a:solidFill>
                                  <a:latin typeface="Cambria Math" panose="02040503050406030204" pitchFamily="18" charset="0"/>
                                </a:rPr>
                                <m:t>𝑃</m:t>
                              </m:r>
                            </m:num>
                            <m:den>
                              <m:sSub>
                                <m:sSubPr>
                                  <m:ctrlPr>
                                    <a:rPr lang="en-US" i="1">
                                      <a:solidFill>
                                        <a:schemeClr val="bg1"/>
                                      </a:solidFill>
                                      <a:latin typeface="Cambria Math" panose="02040503050406030204" pitchFamily="18" charset="0"/>
                                    </a:rPr>
                                  </m:ctrlPr>
                                </m:sSubPr>
                                <m:e>
                                  <m:r>
                                    <a:rPr lang="en-US" i="1">
                                      <a:solidFill>
                                        <a:schemeClr val="bg1"/>
                                      </a:solidFill>
                                      <a:latin typeface="Cambria Math" panose="02040503050406030204" pitchFamily="18" charset="0"/>
                                    </a:rPr>
                                    <m:t>𝑝</m:t>
                                  </m:r>
                                </m:e>
                                <m:sub>
                                  <m:sSub>
                                    <m:sSubPr>
                                      <m:ctrlPr>
                                        <a:rPr lang="en-US" i="1">
                                          <a:solidFill>
                                            <a:schemeClr val="bg1"/>
                                          </a:solidFill>
                                          <a:latin typeface="Cambria Math" panose="02040503050406030204" pitchFamily="18" charset="0"/>
                                        </a:rPr>
                                      </m:ctrlPr>
                                    </m:sSubPr>
                                    <m:e>
                                      <m:r>
                                        <a:rPr lang="en-US" i="1">
                                          <a:solidFill>
                                            <a:schemeClr val="bg1"/>
                                          </a:solidFill>
                                          <a:latin typeface="Cambria Math" panose="02040503050406030204" pitchFamily="18" charset="0"/>
                                        </a:rPr>
                                        <m:t>𝐻𝑇𝑀</m:t>
                                      </m:r>
                                    </m:e>
                                    <m:sub>
                                      <m:r>
                                        <a:rPr lang="en-US" i="1">
                                          <a:solidFill>
                                            <a:schemeClr val="bg1"/>
                                          </a:solidFill>
                                          <a:latin typeface="Cambria Math" panose="02040503050406030204" pitchFamily="18" charset="0"/>
                                        </a:rPr>
                                        <m:t>𝐻</m:t>
                                      </m:r>
                                      <m:r>
                                        <a:rPr lang="en-US" i="0">
                                          <a:solidFill>
                                            <a:schemeClr val="bg1"/>
                                          </a:solidFill>
                                          <a:latin typeface="Cambria Math" panose="02040503050406030204" pitchFamily="18" charset="0"/>
                                        </a:rPr>
                                        <m:t>2</m:t>
                                      </m:r>
                                    </m:sub>
                                  </m:sSub>
                                </m:sub>
                              </m:sSub>
                            </m:den>
                          </m:f>
                          <m:r>
                            <a:rPr lang="en-US" i="0">
                              <a:solidFill>
                                <a:schemeClr val="bg1"/>
                              </a:solidFill>
                              <a:latin typeface="Cambria Math" panose="02040503050406030204" pitchFamily="18" charset="0"/>
                            </a:rPr>
                            <m:t>−1</m:t>
                          </m:r>
                        </m:den>
                      </m:f>
                    </m:oMath>
                  </m:oMathPara>
                </a14:m>
                <a:endParaRPr lang="en-US" dirty="0">
                  <a:solidFill>
                    <a:schemeClr val="bg1"/>
                  </a:solidFill>
                </a:endParaRPr>
              </a:p>
            </p:txBody>
          </p:sp>
        </mc:Choice>
        <mc:Fallback xmlns="">
          <p:sp>
            <p:nvSpPr>
              <p:cNvPr id="7" name="Rectangle 6">
                <a:extLst>
                  <a:ext uri="{FF2B5EF4-FFF2-40B4-BE49-F238E27FC236}">
                    <a16:creationId xmlns:a16="http://schemas.microsoft.com/office/drawing/2014/main" id="{15C4FB23-F462-47D8-90F2-80C01CD40DFA}"/>
                  </a:ext>
                </a:extLst>
              </p:cNvPr>
              <p:cNvSpPr>
                <a:spLocks noRot="1" noChangeAspect="1" noMove="1" noResize="1" noEditPoints="1" noAdjustHandles="1" noChangeArrowheads="1" noChangeShapeType="1" noTextEdit="1"/>
              </p:cNvSpPr>
              <p:nvPr/>
            </p:nvSpPr>
            <p:spPr>
              <a:xfrm>
                <a:off x="4780920" y="4325019"/>
                <a:ext cx="4446602" cy="1172950"/>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AFC082C0-8D74-4F18-9F98-AB237D9600D5}"/>
                  </a:ext>
                </a:extLst>
              </p:cNvPr>
              <p:cNvSpPr/>
              <p:nvPr/>
            </p:nvSpPr>
            <p:spPr>
              <a:xfrm>
                <a:off x="5684982" y="3403933"/>
                <a:ext cx="2638478" cy="90075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chemeClr val="bg1"/>
                              </a:solidFill>
                              <a:latin typeface="Cambria Math" panose="02040503050406030204" pitchFamily="18" charset="0"/>
                            </a:rPr>
                          </m:ctrlPr>
                        </m:sSubPr>
                        <m:e>
                          <m:r>
                            <a:rPr lang="en-US" i="1">
                              <a:solidFill>
                                <a:schemeClr val="bg1"/>
                              </a:solidFill>
                              <a:latin typeface="Cambria Math" panose="02040503050406030204" pitchFamily="18" charset="0"/>
                            </a:rPr>
                            <m:t>𝑝</m:t>
                          </m:r>
                        </m:e>
                        <m:sub>
                          <m:sSub>
                            <m:sSubPr>
                              <m:ctrlPr>
                                <a:rPr lang="en-US" i="1">
                                  <a:solidFill>
                                    <a:schemeClr val="bg1"/>
                                  </a:solidFill>
                                  <a:latin typeface="Cambria Math" panose="02040503050406030204" pitchFamily="18" charset="0"/>
                                </a:rPr>
                              </m:ctrlPr>
                            </m:sSubPr>
                            <m:e>
                              <m:r>
                                <a:rPr lang="en-US" i="1">
                                  <a:solidFill>
                                    <a:schemeClr val="bg1"/>
                                  </a:solidFill>
                                  <a:latin typeface="Cambria Math" panose="02040503050406030204" pitchFamily="18" charset="0"/>
                                </a:rPr>
                                <m:t>𝐻𝑇𝑀</m:t>
                              </m:r>
                            </m:e>
                            <m:sub>
                              <m:r>
                                <a:rPr lang="en-US" i="1">
                                  <a:solidFill>
                                    <a:schemeClr val="bg1"/>
                                  </a:solidFill>
                                  <a:latin typeface="Cambria Math" panose="02040503050406030204" pitchFamily="18" charset="0"/>
                                </a:rPr>
                                <m:t>𝐻</m:t>
                              </m:r>
                              <m:r>
                                <a:rPr lang="en-US" i="0">
                                  <a:solidFill>
                                    <a:schemeClr val="bg1"/>
                                  </a:solidFill>
                                  <a:latin typeface="Cambria Math" panose="02040503050406030204" pitchFamily="18" charset="0"/>
                                </a:rPr>
                                <m:t>2</m:t>
                              </m:r>
                            </m:sub>
                          </m:sSub>
                        </m:sub>
                      </m:sSub>
                      <m:r>
                        <a:rPr lang="en-US" i="0">
                          <a:solidFill>
                            <a:schemeClr val="bg1"/>
                          </a:solidFill>
                          <a:latin typeface="Cambria Math" panose="02040503050406030204" pitchFamily="18" charset="0"/>
                        </a:rPr>
                        <m:t>= </m:t>
                      </m:r>
                      <m:f>
                        <m:fPr>
                          <m:ctrlPr>
                            <a:rPr lang="en-US" i="1">
                              <a:solidFill>
                                <a:schemeClr val="bg1"/>
                              </a:solidFill>
                              <a:latin typeface="Cambria Math" panose="02040503050406030204" pitchFamily="18" charset="0"/>
                            </a:rPr>
                          </m:ctrlPr>
                        </m:fPr>
                        <m:num>
                          <m:sSub>
                            <m:sSubPr>
                              <m:ctrlPr>
                                <a:rPr lang="en-US" i="1">
                                  <a:solidFill>
                                    <a:schemeClr val="bg1"/>
                                  </a:solidFill>
                                  <a:latin typeface="Cambria Math" panose="02040503050406030204" pitchFamily="18" charset="0"/>
                                </a:rPr>
                              </m:ctrlPr>
                            </m:sSubPr>
                            <m:e>
                              <m:r>
                                <a:rPr lang="en-US" i="1">
                                  <a:solidFill>
                                    <a:schemeClr val="bg1"/>
                                  </a:solidFill>
                                  <a:latin typeface="Cambria Math" panose="02040503050406030204" pitchFamily="18" charset="0"/>
                                </a:rPr>
                                <m:t>𝛼</m:t>
                              </m:r>
                            </m:e>
                            <m:sub>
                              <m:f>
                                <m:fPr>
                                  <m:ctrlPr>
                                    <a:rPr lang="en-US" i="1">
                                      <a:solidFill>
                                        <a:schemeClr val="bg1"/>
                                      </a:solidFill>
                                      <a:latin typeface="Cambria Math" panose="02040503050406030204" pitchFamily="18" charset="0"/>
                                    </a:rPr>
                                  </m:ctrlPr>
                                </m:fPr>
                                <m:num>
                                  <m:r>
                                    <a:rPr lang="en-US" i="1">
                                      <a:solidFill>
                                        <a:schemeClr val="bg1"/>
                                      </a:solidFill>
                                      <a:latin typeface="Cambria Math" panose="02040503050406030204" pitchFamily="18" charset="0"/>
                                    </a:rPr>
                                    <m:t>𝐻</m:t>
                                  </m:r>
                                  <m:r>
                                    <a:rPr lang="en-US" i="0">
                                      <a:solidFill>
                                        <a:schemeClr val="bg1"/>
                                      </a:solidFill>
                                      <a:latin typeface="Cambria Math" panose="02040503050406030204" pitchFamily="18" charset="0"/>
                                    </a:rPr>
                                    <m:t>2</m:t>
                                  </m:r>
                                </m:num>
                                <m:den>
                                  <m:r>
                                    <a:rPr lang="en-US" i="1">
                                      <a:solidFill>
                                        <a:schemeClr val="bg1"/>
                                      </a:solidFill>
                                      <a:latin typeface="Cambria Math" panose="02040503050406030204" pitchFamily="18" charset="0"/>
                                    </a:rPr>
                                    <m:t>𝑁</m:t>
                                  </m:r>
                                  <m:r>
                                    <a:rPr lang="en-US" i="0">
                                      <a:solidFill>
                                        <a:schemeClr val="bg1"/>
                                      </a:solidFill>
                                      <a:latin typeface="Cambria Math" panose="02040503050406030204" pitchFamily="18" charset="0"/>
                                    </a:rPr>
                                    <m:t>2</m:t>
                                  </m:r>
                                </m:den>
                              </m:f>
                            </m:sub>
                          </m:sSub>
                        </m:num>
                        <m:den>
                          <m:sSub>
                            <m:sSubPr>
                              <m:ctrlPr>
                                <a:rPr lang="en-US" i="1">
                                  <a:solidFill>
                                    <a:schemeClr val="bg1"/>
                                  </a:solidFill>
                                  <a:latin typeface="Cambria Math" panose="02040503050406030204" pitchFamily="18" charset="0"/>
                                </a:rPr>
                              </m:ctrlPr>
                            </m:sSubPr>
                            <m:e>
                              <m:r>
                                <a:rPr lang="en-US" i="1">
                                  <a:solidFill>
                                    <a:schemeClr val="bg1"/>
                                  </a:solidFill>
                                  <a:latin typeface="Cambria Math" panose="02040503050406030204" pitchFamily="18" charset="0"/>
                                </a:rPr>
                                <m:t>𝛼</m:t>
                              </m:r>
                            </m:e>
                            <m:sub>
                              <m:f>
                                <m:fPr>
                                  <m:ctrlPr>
                                    <a:rPr lang="en-US" i="1">
                                      <a:solidFill>
                                        <a:schemeClr val="bg1"/>
                                      </a:solidFill>
                                      <a:latin typeface="Cambria Math" panose="02040503050406030204" pitchFamily="18" charset="0"/>
                                    </a:rPr>
                                  </m:ctrlPr>
                                </m:fPr>
                                <m:num>
                                  <m:r>
                                    <a:rPr lang="en-US" i="1">
                                      <a:solidFill>
                                        <a:schemeClr val="bg1"/>
                                      </a:solidFill>
                                      <a:latin typeface="Cambria Math" panose="02040503050406030204" pitchFamily="18" charset="0"/>
                                    </a:rPr>
                                    <m:t>𝐻</m:t>
                                  </m:r>
                                  <m:r>
                                    <a:rPr lang="en-US" i="0">
                                      <a:solidFill>
                                        <a:schemeClr val="bg1"/>
                                      </a:solidFill>
                                      <a:latin typeface="Cambria Math" panose="02040503050406030204" pitchFamily="18" charset="0"/>
                                    </a:rPr>
                                    <m:t>2</m:t>
                                  </m:r>
                                </m:num>
                                <m:den>
                                  <m:r>
                                    <a:rPr lang="en-US" i="1">
                                      <a:solidFill>
                                        <a:schemeClr val="bg1"/>
                                      </a:solidFill>
                                      <a:latin typeface="Cambria Math" panose="02040503050406030204" pitchFamily="18" charset="0"/>
                                    </a:rPr>
                                    <m:t>𝑁</m:t>
                                  </m:r>
                                  <m:r>
                                    <a:rPr lang="en-US" i="0">
                                      <a:solidFill>
                                        <a:schemeClr val="bg1"/>
                                      </a:solidFill>
                                      <a:latin typeface="Cambria Math" panose="02040503050406030204" pitchFamily="18" charset="0"/>
                                    </a:rPr>
                                    <m:t>2</m:t>
                                  </m:r>
                                </m:den>
                              </m:f>
                            </m:sub>
                          </m:sSub>
                          <m:r>
                            <a:rPr lang="en-US" i="0">
                              <a:solidFill>
                                <a:schemeClr val="bg1"/>
                              </a:solidFill>
                              <a:latin typeface="Cambria Math" panose="02040503050406030204" pitchFamily="18" charset="0"/>
                            </a:rPr>
                            <m:t>+1</m:t>
                          </m:r>
                        </m:den>
                      </m:f>
                      <m:sSub>
                        <m:sSubPr>
                          <m:ctrlPr>
                            <a:rPr lang="en-US" i="1">
                              <a:solidFill>
                                <a:schemeClr val="bg1"/>
                              </a:solidFill>
                              <a:latin typeface="Cambria Math" panose="02040503050406030204" pitchFamily="18" charset="0"/>
                            </a:rPr>
                          </m:ctrlPr>
                        </m:sSubPr>
                        <m:e>
                          <m:r>
                            <a:rPr lang="en-US" i="1">
                              <a:solidFill>
                                <a:schemeClr val="bg1"/>
                              </a:solidFill>
                              <a:latin typeface="Cambria Math" panose="02040503050406030204" pitchFamily="18" charset="0"/>
                            </a:rPr>
                            <m:t>𝑃</m:t>
                          </m:r>
                        </m:e>
                        <m:sub>
                          <m:r>
                            <a:rPr lang="en-US" i="1">
                              <a:solidFill>
                                <a:schemeClr val="bg1"/>
                              </a:solidFill>
                              <a:latin typeface="Cambria Math" panose="02040503050406030204" pitchFamily="18" charset="0"/>
                            </a:rPr>
                            <m:t>𝐻𝑇𝑀</m:t>
                          </m:r>
                        </m:sub>
                      </m:sSub>
                    </m:oMath>
                  </m:oMathPara>
                </a14:m>
                <a:endParaRPr lang="en-US" dirty="0">
                  <a:solidFill>
                    <a:schemeClr val="bg1"/>
                  </a:solidFill>
                </a:endParaRPr>
              </a:p>
            </p:txBody>
          </p:sp>
        </mc:Choice>
        <mc:Fallback xmlns="">
          <p:sp>
            <p:nvSpPr>
              <p:cNvPr id="8" name="Rectangle 7">
                <a:extLst>
                  <a:ext uri="{FF2B5EF4-FFF2-40B4-BE49-F238E27FC236}">
                    <a16:creationId xmlns:a16="http://schemas.microsoft.com/office/drawing/2014/main" id="{AFC082C0-8D74-4F18-9F98-AB237D9600D5}"/>
                  </a:ext>
                </a:extLst>
              </p:cNvPr>
              <p:cNvSpPr>
                <a:spLocks noRot="1" noChangeAspect="1" noMove="1" noResize="1" noEditPoints="1" noAdjustHandles="1" noChangeArrowheads="1" noChangeShapeType="1" noTextEdit="1"/>
              </p:cNvSpPr>
              <p:nvPr/>
            </p:nvSpPr>
            <p:spPr>
              <a:xfrm>
                <a:off x="5684982" y="3403933"/>
                <a:ext cx="2638478" cy="900759"/>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C5982957-4EBE-4F27-9E17-24D6D6663C23}"/>
                  </a:ext>
                </a:extLst>
              </p:cNvPr>
              <p:cNvSpPr/>
              <p:nvPr/>
            </p:nvSpPr>
            <p:spPr>
              <a:xfrm>
                <a:off x="820540" y="3403387"/>
                <a:ext cx="2047420" cy="81823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chemeClr val="bg1"/>
                              </a:solidFill>
                              <a:latin typeface="Cambria Math" panose="02040503050406030204" pitchFamily="18" charset="0"/>
                            </a:rPr>
                          </m:ctrlPr>
                        </m:sSubPr>
                        <m:e>
                          <m:r>
                            <a:rPr lang="en-US" i="1">
                              <a:solidFill>
                                <a:schemeClr val="bg1"/>
                              </a:solidFill>
                              <a:latin typeface="Cambria Math" panose="02040503050406030204" pitchFamily="18" charset="0"/>
                            </a:rPr>
                            <m:t>𝑇</m:t>
                          </m:r>
                        </m:e>
                        <m:sub>
                          <m:r>
                            <a:rPr lang="en-US" i="0">
                              <a:solidFill>
                                <a:schemeClr val="bg1"/>
                              </a:solidFill>
                              <a:latin typeface="Cambria Math" panose="02040503050406030204" pitchFamily="18" charset="0"/>
                            </a:rPr>
                            <m:t>2</m:t>
                          </m:r>
                          <m:r>
                            <a:rPr lang="en-US" i="1">
                              <a:solidFill>
                                <a:schemeClr val="bg1"/>
                              </a:solidFill>
                              <a:latin typeface="Cambria Math" panose="02040503050406030204" pitchFamily="18" charset="0"/>
                            </a:rPr>
                            <m:t>𝑠</m:t>
                          </m:r>
                        </m:sub>
                      </m:sSub>
                      <m:r>
                        <a:rPr lang="en-US" i="0">
                          <a:solidFill>
                            <a:schemeClr val="bg1"/>
                          </a:solidFill>
                          <a:latin typeface="Cambria Math" panose="02040503050406030204" pitchFamily="18" charset="0"/>
                        </a:rPr>
                        <m:t>= </m:t>
                      </m:r>
                      <m:sSub>
                        <m:sSubPr>
                          <m:ctrlPr>
                            <a:rPr lang="en-US" i="1">
                              <a:solidFill>
                                <a:schemeClr val="bg1"/>
                              </a:solidFill>
                              <a:latin typeface="Cambria Math" panose="02040503050406030204" pitchFamily="18" charset="0"/>
                            </a:rPr>
                          </m:ctrlPr>
                        </m:sSubPr>
                        <m:e>
                          <m:r>
                            <a:rPr lang="en-US" i="1">
                              <a:solidFill>
                                <a:schemeClr val="bg1"/>
                              </a:solidFill>
                              <a:latin typeface="Cambria Math" panose="02040503050406030204" pitchFamily="18" charset="0"/>
                            </a:rPr>
                            <m:t>𝑇</m:t>
                          </m:r>
                        </m:e>
                        <m:sub>
                          <m:r>
                            <a:rPr lang="en-US" i="0">
                              <a:solidFill>
                                <a:schemeClr val="bg1"/>
                              </a:solidFill>
                              <a:latin typeface="Cambria Math" panose="02040503050406030204" pitchFamily="18" charset="0"/>
                            </a:rPr>
                            <m:t>1</m:t>
                          </m:r>
                        </m:sub>
                      </m:sSub>
                      <m:r>
                        <a:rPr lang="en-US" i="0">
                          <a:solidFill>
                            <a:schemeClr val="bg1"/>
                          </a:solidFill>
                          <a:latin typeface="Cambria Math" panose="02040503050406030204" pitchFamily="18" charset="0"/>
                        </a:rPr>
                        <m:t>∙</m:t>
                      </m:r>
                      <m:sSup>
                        <m:sSupPr>
                          <m:ctrlPr>
                            <a:rPr lang="en-US" i="1">
                              <a:solidFill>
                                <a:schemeClr val="bg1"/>
                              </a:solidFill>
                              <a:latin typeface="Cambria Math" panose="02040503050406030204" pitchFamily="18" charset="0"/>
                            </a:rPr>
                          </m:ctrlPr>
                        </m:sSupPr>
                        <m:e>
                          <m:f>
                            <m:fPr>
                              <m:ctrlPr>
                                <a:rPr lang="en-US" i="1">
                                  <a:solidFill>
                                    <a:schemeClr val="bg1"/>
                                  </a:solidFill>
                                  <a:latin typeface="Cambria Math" panose="02040503050406030204" pitchFamily="18" charset="0"/>
                                </a:rPr>
                              </m:ctrlPr>
                            </m:fPr>
                            <m:num>
                              <m:sSub>
                                <m:sSubPr>
                                  <m:ctrlPr>
                                    <a:rPr lang="en-US" i="1">
                                      <a:solidFill>
                                        <a:schemeClr val="bg1"/>
                                      </a:solidFill>
                                      <a:latin typeface="Cambria Math" panose="02040503050406030204" pitchFamily="18" charset="0"/>
                                    </a:rPr>
                                  </m:ctrlPr>
                                </m:sSubPr>
                                <m:e>
                                  <m:r>
                                    <a:rPr lang="en-US" i="1">
                                      <a:solidFill>
                                        <a:schemeClr val="bg1"/>
                                      </a:solidFill>
                                      <a:latin typeface="Cambria Math" panose="02040503050406030204" pitchFamily="18" charset="0"/>
                                    </a:rPr>
                                    <m:t>𝑃</m:t>
                                  </m:r>
                                </m:e>
                                <m:sub>
                                  <m:r>
                                    <a:rPr lang="en-US" i="1">
                                      <a:solidFill>
                                        <a:schemeClr val="bg1"/>
                                      </a:solidFill>
                                      <a:latin typeface="Cambria Math" panose="02040503050406030204" pitchFamily="18" charset="0"/>
                                    </a:rPr>
                                    <m:t>𝑜𝑢𝑡</m:t>
                                  </m:r>
                                </m:sub>
                              </m:sSub>
                            </m:num>
                            <m:den>
                              <m:sSub>
                                <m:sSubPr>
                                  <m:ctrlPr>
                                    <a:rPr lang="en-US" i="1">
                                      <a:solidFill>
                                        <a:schemeClr val="bg1"/>
                                      </a:solidFill>
                                      <a:latin typeface="Cambria Math" panose="02040503050406030204" pitchFamily="18" charset="0"/>
                                    </a:rPr>
                                  </m:ctrlPr>
                                </m:sSubPr>
                                <m:e>
                                  <m:r>
                                    <a:rPr lang="en-US" i="1">
                                      <a:solidFill>
                                        <a:schemeClr val="bg1"/>
                                      </a:solidFill>
                                      <a:latin typeface="Cambria Math" panose="02040503050406030204" pitchFamily="18" charset="0"/>
                                    </a:rPr>
                                    <m:t>𝑃</m:t>
                                  </m:r>
                                </m:e>
                                <m:sub>
                                  <m:r>
                                    <a:rPr lang="en-US" i="1">
                                      <a:solidFill>
                                        <a:schemeClr val="bg1"/>
                                      </a:solidFill>
                                      <a:latin typeface="Cambria Math" panose="02040503050406030204" pitchFamily="18" charset="0"/>
                                    </a:rPr>
                                    <m:t>𝑖𝑛</m:t>
                                  </m:r>
                                </m:sub>
                              </m:sSub>
                            </m:den>
                          </m:f>
                        </m:e>
                        <m:sup>
                          <m:f>
                            <m:fPr>
                              <m:ctrlPr>
                                <a:rPr lang="en-US" i="1">
                                  <a:solidFill>
                                    <a:schemeClr val="bg1"/>
                                  </a:solidFill>
                                  <a:latin typeface="Cambria Math" panose="02040503050406030204" pitchFamily="18" charset="0"/>
                                </a:rPr>
                              </m:ctrlPr>
                            </m:fPr>
                            <m:num>
                              <m:r>
                                <m:rPr>
                                  <m:sty m:val="p"/>
                                </m:rPr>
                                <a:rPr lang="en-US" i="0">
                                  <a:solidFill>
                                    <a:schemeClr val="bg1"/>
                                  </a:solidFill>
                                  <a:latin typeface="Cambria Math" panose="02040503050406030204" pitchFamily="18" charset="0"/>
                                </a:rPr>
                                <m:t>Υ</m:t>
                              </m:r>
                              <m:r>
                                <a:rPr lang="en-US" i="0">
                                  <a:solidFill>
                                    <a:schemeClr val="bg1"/>
                                  </a:solidFill>
                                  <a:latin typeface="Cambria Math" panose="02040503050406030204" pitchFamily="18" charset="0"/>
                                </a:rPr>
                                <m:t>−1</m:t>
                              </m:r>
                            </m:num>
                            <m:den>
                              <m:r>
                                <m:rPr>
                                  <m:sty m:val="p"/>
                                </m:rPr>
                                <a:rPr lang="en-US" i="0">
                                  <a:solidFill>
                                    <a:schemeClr val="bg1"/>
                                  </a:solidFill>
                                  <a:latin typeface="Cambria Math" panose="02040503050406030204" pitchFamily="18" charset="0"/>
                                </a:rPr>
                                <m:t>Υ</m:t>
                              </m:r>
                            </m:den>
                          </m:f>
                        </m:sup>
                      </m:sSup>
                    </m:oMath>
                  </m:oMathPara>
                </a14:m>
                <a:endParaRPr lang="en-US" dirty="0">
                  <a:solidFill>
                    <a:schemeClr val="bg1"/>
                  </a:solidFill>
                </a:endParaRPr>
              </a:p>
            </p:txBody>
          </p:sp>
        </mc:Choice>
        <mc:Fallback xmlns="">
          <p:sp>
            <p:nvSpPr>
              <p:cNvPr id="9" name="Rectangle 8">
                <a:extLst>
                  <a:ext uri="{FF2B5EF4-FFF2-40B4-BE49-F238E27FC236}">
                    <a16:creationId xmlns:a16="http://schemas.microsoft.com/office/drawing/2014/main" id="{C5982957-4EBE-4F27-9E17-24D6D6663C23}"/>
                  </a:ext>
                </a:extLst>
              </p:cNvPr>
              <p:cNvSpPr>
                <a:spLocks noRot="1" noChangeAspect="1" noMove="1" noResize="1" noEditPoints="1" noAdjustHandles="1" noChangeArrowheads="1" noChangeShapeType="1" noTextEdit="1"/>
              </p:cNvSpPr>
              <p:nvPr/>
            </p:nvSpPr>
            <p:spPr>
              <a:xfrm>
                <a:off x="820540" y="3403387"/>
                <a:ext cx="2047420" cy="818237"/>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Rectangle 9">
                <a:extLst>
                  <a:ext uri="{FF2B5EF4-FFF2-40B4-BE49-F238E27FC236}">
                    <a16:creationId xmlns:a16="http://schemas.microsoft.com/office/drawing/2014/main" id="{298A1FAC-72A6-4FE6-9525-6B805EA56B9F}"/>
                  </a:ext>
                </a:extLst>
              </p:cNvPr>
              <p:cNvSpPr/>
              <p:nvPr/>
            </p:nvSpPr>
            <p:spPr>
              <a:xfrm>
                <a:off x="583246" y="4272859"/>
                <a:ext cx="2385845" cy="68813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chemeClr val="bg1"/>
                              </a:solidFill>
                              <a:latin typeface="Cambria Math" panose="02040503050406030204" pitchFamily="18" charset="0"/>
                            </a:rPr>
                          </m:ctrlPr>
                        </m:sSubPr>
                        <m:e>
                          <m:r>
                            <a:rPr lang="en-US" i="1">
                              <a:solidFill>
                                <a:schemeClr val="bg1"/>
                              </a:solidFill>
                              <a:latin typeface="Cambria Math" panose="02040503050406030204" pitchFamily="18" charset="0"/>
                            </a:rPr>
                            <m:t>𝐻</m:t>
                          </m:r>
                        </m:e>
                        <m:sub>
                          <m:r>
                            <a:rPr lang="en-US" i="0">
                              <a:solidFill>
                                <a:schemeClr val="bg1"/>
                              </a:solidFill>
                              <a:latin typeface="Cambria Math" panose="02040503050406030204" pitchFamily="18" charset="0"/>
                            </a:rPr>
                            <m:t>2</m:t>
                          </m:r>
                          <m:r>
                            <a:rPr lang="en-US" i="1">
                              <a:solidFill>
                                <a:schemeClr val="bg1"/>
                              </a:solidFill>
                              <a:latin typeface="Cambria Math" panose="02040503050406030204" pitchFamily="18" charset="0"/>
                            </a:rPr>
                            <m:t>𝑎</m:t>
                          </m:r>
                        </m:sub>
                      </m:sSub>
                      <m:r>
                        <a:rPr lang="en-US" i="0">
                          <a:solidFill>
                            <a:schemeClr val="bg1"/>
                          </a:solidFill>
                          <a:latin typeface="Cambria Math" panose="02040503050406030204" pitchFamily="18" charset="0"/>
                        </a:rPr>
                        <m:t>= </m:t>
                      </m:r>
                      <m:sSub>
                        <m:sSubPr>
                          <m:ctrlPr>
                            <a:rPr lang="en-US" i="1">
                              <a:solidFill>
                                <a:schemeClr val="bg1"/>
                              </a:solidFill>
                              <a:latin typeface="Cambria Math" panose="02040503050406030204" pitchFamily="18" charset="0"/>
                            </a:rPr>
                          </m:ctrlPr>
                        </m:sSubPr>
                        <m:e>
                          <m:r>
                            <a:rPr lang="en-US" i="1">
                              <a:solidFill>
                                <a:schemeClr val="bg1"/>
                              </a:solidFill>
                              <a:latin typeface="Cambria Math" panose="02040503050406030204" pitchFamily="18" charset="0"/>
                            </a:rPr>
                            <m:t>𝐻</m:t>
                          </m:r>
                        </m:e>
                        <m:sub>
                          <m:r>
                            <a:rPr lang="en-US" i="0">
                              <a:solidFill>
                                <a:schemeClr val="bg1"/>
                              </a:solidFill>
                              <a:latin typeface="Cambria Math" panose="02040503050406030204" pitchFamily="18" charset="0"/>
                            </a:rPr>
                            <m:t>1</m:t>
                          </m:r>
                        </m:sub>
                      </m:sSub>
                      <m:r>
                        <a:rPr lang="en-US" i="0">
                          <a:solidFill>
                            <a:schemeClr val="bg1"/>
                          </a:solidFill>
                          <a:latin typeface="Cambria Math" panose="02040503050406030204" pitchFamily="18" charset="0"/>
                        </a:rPr>
                        <m:t>+</m:t>
                      </m:r>
                      <m:f>
                        <m:fPr>
                          <m:ctrlPr>
                            <a:rPr lang="en-US" i="1">
                              <a:solidFill>
                                <a:schemeClr val="bg1"/>
                              </a:solidFill>
                              <a:latin typeface="Cambria Math" panose="02040503050406030204" pitchFamily="18" charset="0"/>
                            </a:rPr>
                          </m:ctrlPr>
                        </m:fPr>
                        <m:num>
                          <m:sSub>
                            <m:sSubPr>
                              <m:ctrlPr>
                                <a:rPr lang="en-US" i="1">
                                  <a:solidFill>
                                    <a:schemeClr val="bg1"/>
                                  </a:solidFill>
                                  <a:latin typeface="Cambria Math" panose="02040503050406030204" pitchFamily="18" charset="0"/>
                                </a:rPr>
                              </m:ctrlPr>
                            </m:sSubPr>
                            <m:e>
                              <m:r>
                                <a:rPr lang="en-US" i="1">
                                  <a:solidFill>
                                    <a:schemeClr val="bg1"/>
                                  </a:solidFill>
                                  <a:latin typeface="Cambria Math" panose="02040503050406030204" pitchFamily="18" charset="0"/>
                                </a:rPr>
                                <m:t>𝐻</m:t>
                              </m:r>
                            </m:e>
                            <m:sub>
                              <m:r>
                                <a:rPr lang="en-US" i="0">
                                  <a:solidFill>
                                    <a:schemeClr val="bg1"/>
                                  </a:solidFill>
                                  <a:latin typeface="Cambria Math" panose="02040503050406030204" pitchFamily="18" charset="0"/>
                                </a:rPr>
                                <m:t>2</m:t>
                              </m:r>
                              <m:r>
                                <a:rPr lang="en-US" i="1">
                                  <a:solidFill>
                                    <a:schemeClr val="bg1"/>
                                  </a:solidFill>
                                  <a:latin typeface="Cambria Math" panose="02040503050406030204" pitchFamily="18" charset="0"/>
                                </a:rPr>
                                <m:t>𝑠</m:t>
                              </m:r>
                            </m:sub>
                          </m:sSub>
                          <m:r>
                            <a:rPr lang="en-US" i="0">
                              <a:solidFill>
                                <a:schemeClr val="bg1"/>
                              </a:solidFill>
                              <a:latin typeface="Cambria Math" panose="02040503050406030204" pitchFamily="18" charset="0"/>
                            </a:rPr>
                            <m:t>−</m:t>
                          </m:r>
                          <m:sSub>
                            <m:sSubPr>
                              <m:ctrlPr>
                                <a:rPr lang="en-US" i="1">
                                  <a:solidFill>
                                    <a:schemeClr val="bg1"/>
                                  </a:solidFill>
                                  <a:latin typeface="Cambria Math" panose="02040503050406030204" pitchFamily="18" charset="0"/>
                                </a:rPr>
                              </m:ctrlPr>
                            </m:sSubPr>
                            <m:e>
                              <m:r>
                                <a:rPr lang="en-US" i="1">
                                  <a:solidFill>
                                    <a:schemeClr val="bg1"/>
                                  </a:solidFill>
                                  <a:latin typeface="Cambria Math" panose="02040503050406030204" pitchFamily="18" charset="0"/>
                                </a:rPr>
                                <m:t>𝐻</m:t>
                              </m:r>
                            </m:e>
                            <m:sub>
                              <m:r>
                                <a:rPr lang="en-US" i="0">
                                  <a:solidFill>
                                    <a:schemeClr val="bg1"/>
                                  </a:solidFill>
                                  <a:latin typeface="Cambria Math" panose="02040503050406030204" pitchFamily="18" charset="0"/>
                                </a:rPr>
                                <m:t>1</m:t>
                              </m:r>
                            </m:sub>
                          </m:sSub>
                        </m:num>
                        <m:den>
                          <m:sSub>
                            <m:sSubPr>
                              <m:ctrlPr>
                                <a:rPr lang="en-US" i="1">
                                  <a:solidFill>
                                    <a:schemeClr val="bg1"/>
                                  </a:solidFill>
                                  <a:latin typeface="Cambria Math" panose="02040503050406030204" pitchFamily="18" charset="0"/>
                                </a:rPr>
                              </m:ctrlPr>
                            </m:sSubPr>
                            <m:e>
                              <m:r>
                                <a:rPr lang="en-US" i="1">
                                  <a:solidFill>
                                    <a:schemeClr val="bg1"/>
                                  </a:solidFill>
                                  <a:latin typeface="Cambria Math" panose="02040503050406030204" pitchFamily="18" charset="0"/>
                                </a:rPr>
                                <m:t>𝜂</m:t>
                              </m:r>
                            </m:e>
                            <m:sub>
                              <m:r>
                                <a:rPr lang="en-US" i="1">
                                  <a:solidFill>
                                    <a:schemeClr val="bg1"/>
                                  </a:solidFill>
                                  <a:latin typeface="Cambria Math" panose="02040503050406030204" pitchFamily="18" charset="0"/>
                                </a:rPr>
                                <m:t>𝐶𝑜𝑚𝑝</m:t>
                              </m:r>
                            </m:sub>
                          </m:sSub>
                        </m:den>
                      </m:f>
                    </m:oMath>
                  </m:oMathPara>
                </a14:m>
                <a:endParaRPr lang="en-US" dirty="0">
                  <a:solidFill>
                    <a:schemeClr val="bg1"/>
                  </a:solidFill>
                </a:endParaRPr>
              </a:p>
            </p:txBody>
          </p:sp>
        </mc:Choice>
        <mc:Fallback xmlns="">
          <p:sp>
            <p:nvSpPr>
              <p:cNvPr id="10" name="Rectangle 9">
                <a:extLst>
                  <a:ext uri="{FF2B5EF4-FFF2-40B4-BE49-F238E27FC236}">
                    <a16:creationId xmlns:a16="http://schemas.microsoft.com/office/drawing/2014/main" id="{298A1FAC-72A6-4FE6-9525-6B805EA56B9F}"/>
                  </a:ext>
                </a:extLst>
              </p:cNvPr>
              <p:cNvSpPr>
                <a:spLocks noRot="1" noChangeAspect="1" noMove="1" noResize="1" noEditPoints="1" noAdjustHandles="1" noChangeArrowheads="1" noChangeShapeType="1" noTextEdit="1"/>
              </p:cNvSpPr>
              <p:nvPr/>
            </p:nvSpPr>
            <p:spPr>
              <a:xfrm>
                <a:off x="583246" y="4272859"/>
                <a:ext cx="2385845" cy="688137"/>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Rectangle 10">
                <a:extLst>
                  <a:ext uri="{FF2B5EF4-FFF2-40B4-BE49-F238E27FC236}">
                    <a16:creationId xmlns:a16="http://schemas.microsoft.com/office/drawing/2014/main" id="{25AB7763-2148-457B-847A-53991CCC3A13}"/>
                  </a:ext>
                </a:extLst>
              </p:cNvPr>
              <p:cNvSpPr/>
              <p:nvPr/>
            </p:nvSpPr>
            <p:spPr>
              <a:xfrm>
                <a:off x="755442" y="4983269"/>
                <a:ext cx="2171427" cy="39074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chemeClr val="bg1"/>
                              </a:solidFill>
                              <a:latin typeface="Cambria Math" panose="02040503050406030204" pitchFamily="18" charset="0"/>
                            </a:rPr>
                          </m:ctrlPr>
                        </m:sSubPr>
                        <m:e>
                          <m:r>
                            <a:rPr lang="en-US" i="1">
                              <a:solidFill>
                                <a:schemeClr val="bg1"/>
                              </a:solidFill>
                              <a:latin typeface="Cambria Math" panose="02040503050406030204" pitchFamily="18" charset="0"/>
                            </a:rPr>
                            <m:t>𝑊</m:t>
                          </m:r>
                        </m:e>
                        <m:sub>
                          <m:r>
                            <a:rPr lang="en-US" i="1">
                              <a:solidFill>
                                <a:schemeClr val="bg1"/>
                              </a:solidFill>
                              <a:latin typeface="Cambria Math" panose="02040503050406030204" pitchFamily="18" charset="0"/>
                            </a:rPr>
                            <m:t>𝐶𝑜𝑚𝑝</m:t>
                          </m:r>
                        </m:sub>
                      </m:sSub>
                      <m:r>
                        <a:rPr lang="en-US" i="0">
                          <a:solidFill>
                            <a:schemeClr val="bg1"/>
                          </a:solidFill>
                          <a:latin typeface="Cambria Math" panose="02040503050406030204" pitchFamily="18" charset="0"/>
                        </a:rPr>
                        <m:t>= </m:t>
                      </m:r>
                      <m:sSub>
                        <m:sSubPr>
                          <m:ctrlPr>
                            <a:rPr lang="en-US" i="1">
                              <a:solidFill>
                                <a:schemeClr val="bg1"/>
                              </a:solidFill>
                              <a:latin typeface="Cambria Math" panose="02040503050406030204" pitchFamily="18" charset="0"/>
                            </a:rPr>
                          </m:ctrlPr>
                        </m:sSubPr>
                        <m:e>
                          <m:r>
                            <a:rPr lang="en-US" i="1">
                              <a:solidFill>
                                <a:schemeClr val="bg1"/>
                              </a:solidFill>
                              <a:latin typeface="Cambria Math" panose="02040503050406030204" pitchFamily="18" charset="0"/>
                            </a:rPr>
                            <m:t>𝐻</m:t>
                          </m:r>
                        </m:e>
                        <m:sub>
                          <m:r>
                            <a:rPr lang="en-US" i="0">
                              <a:solidFill>
                                <a:schemeClr val="bg1"/>
                              </a:solidFill>
                              <a:latin typeface="Cambria Math" panose="02040503050406030204" pitchFamily="18" charset="0"/>
                            </a:rPr>
                            <m:t>2</m:t>
                          </m:r>
                          <m:r>
                            <a:rPr lang="en-US" i="1">
                              <a:solidFill>
                                <a:schemeClr val="bg1"/>
                              </a:solidFill>
                              <a:latin typeface="Cambria Math" panose="02040503050406030204" pitchFamily="18" charset="0"/>
                            </a:rPr>
                            <m:t>𝑎</m:t>
                          </m:r>
                        </m:sub>
                      </m:sSub>
                      <m:r>
                        <a:rPr lang="en-US" i="0">
                          <a:solidFill>
                            <a:schemeClr val="bg1"/>
                          </a:solidFill>
                          <a:latin typeface="Cambria Math" panose="02040503050406030204" pitchFamily="18" charset="0"/>
                        </a:rPr>
                        <m:t>−</m:t>
                      </m:r>
                      <m:sSub>
                        <m:sSubPr>
                          <m:ctrlPr>
                            <a:rPr lang="en-US" i="1">
                              <a:solidFill>
                                <a:schemeClr val="bg1"/>
                              </a:solidFill>
                              <a:latin typeface="Cambria Math" panose="02040503050406030204" pitchFamily="18" charset="0"/>
                            </a:rPr>
                          </m:ctrlPr>
                        </m:sSubPr>
                        <m:e>
                          <m:r>
                            <a:rPr lang="en-US" i="1">
                              <a:solidFill>
                                <a:schemeClr val="bg1"/>
                              </a:solidFill>
                              <a:latin typeface="Cambria Math" panose="02040503050406030204" pitchFamily="18" charset="0"/>
                            </a:rPr>
                            <m:t>𝐻</m:t>
                          </m:r>
                        </m:e>
                        <m:sub>
                          <m:r>
                            <a:rPr lang="en-US" i="0">
                              <a:solidFill>
                                <a:schemeClr val="bg1"/>
                              </a:solidFill>
                              <a:latin typeface="Cambria Math" panose="02040503050406030204" pitchFamily="18" charset="0"/>
                            </a:rPr>
                            <m:t>1</m:t>
                          </m:r>
                        </m:sub>
                      </m:sSub>
                    </m:oMath>
                  </m:oMathPara>
                </a14:m>
                <a:endParaRPr lang="en-US" dirty="0">
                  <a:solidFill>
                    <a:schemeClr val="bg1"/>
                  </a:solidFill>
                </a:endParaRPr>
              </a:p>
            </p:txBody>
          </p:sp>
        </mc:Choice>
        <mc:Fallback xmlns="">
          <p:sp>
            <p:nvSpPr>
              <p:cNvPr id="11" name="Rectangle 10">
                <a:extLst>
                  <a:ext uri="{FF2B5EF4-FFF2-40B4-BE49-F238E27FC236}">
                    <a16:creationId xmlns:a16="http://schemas.microsoft.com/office/drawing/2014/main" id="{25AB7763-2148-457B-847A-53991CCC3A13}"/>
                  </a:ext>
                </a:extLst>
              </p:cNvPr>
              <p:cNvSpPr>
                <a:spLocks noRot="1" noChangeAspect="1" noMove="1" noResize="1" noEditPoints="1" noAdjustHandles="1" noChangeArrowheads="1" noChangeShapeType="1" noTextEdit="1"/>
              </p:cNvSpPr>
              <p:nvPr/>
            </p:nvSpPr>
            <p:spPr>
              <a:xfrm>
                <a:off x="755442" y="4983269"/>
                <a:ext cx="2171427" cy="390748"/>
              </a:xfrm>
              <a:prstGeom prst="rect">
                <a:avLst/>
              </a:prstGeom>
              <a:blipFill>
                <a:blip r:embed="rId7"/>
                <a:stretch>
                  <a:fillRect b="-615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Rectangle 11">
                <a:extLst>
                  <a:ext uri="{FF2B5EF4-FFF2-40B4-BE49-F238E27FC236}">
                    <a16:creationId xmlns:a16="http://schemas.microsoft.com/office/drawing/2014/main" id="{2BAF51CB-2C9D-426D-B544-429C0564BE9D}"/>
                  </a:ext>
                </a:extLst>
              </p:cNvPr>
              <p:cNvSpPr/>
              <p:nvPr/>
            </p:nvSpPr>
            <p:spPr>
              <a:xfrm>
                <a:off x="522106" y="5394574"/>
                <a:ext cx="2508123" cy="68813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chemeClr val="bg1"/>
                              </a:solidFill>
                              <a:latin typeface="Cambria Math" panose="02040503050406030204" pitchFamily="18" charset="0"/>
                            </a:rPr>
                          </m:ctrlPr>
                        </m:sSubPr>
                        <m:e>
                          <m:r>
                            <a:rPr lang="en-US" i="1">
                              <a:solidFill>
                                <a:schemeClr val="bg1"/>
                              </a:solidFill>
                              <a:latin typeface="Cambria Math" panose="02040503050406030204" pitchFamily="18" charset="0"/>
                            </a:rPr>
                            <m:t>𝑇</m:t>
                          </m:r>
                        </m:e>
                        <m:sub>
                          <m:r>
                            <a:rPr lang="en-US" i="0">
                              <a:solidFill>
                                <a:schemeClr val="bg1"/>
                              </a:solidFill>
                              <a:latin typeface="Cambria Math" panose="02040503050406030204" pitchFamily="18" charset="0"/>
                            </a:rPr>
                            <m:t>2</m:t>
                          </m:r>
                          <m:r>
                            <a:rPr lang="en-US" i="1">
                              <a:solidFill>
                                <a:schemeClr val="bg1"/>
                              </a:solidFill>
                              <a:latin typeface="Cambria Math" panose="02040503050406030204" pitchFamily="18" charset="0"/>
                            </a:rPr>
                            <m:t>𝑎</m:t>
                          </m:r>
                        </m:sub>
                      </m:sSub>
                      <m:r>
                        <a:rPr lang="en-US" i="0">
                          <a:solidFill>
                            <a:schemeClr val="bg1"/>
                          </a:solidFill>
                          <a:latin typeface="Cambria Math" panose="02040503050406030204" pitchFamily="18" charset="0"/>
                        </a:rPr>
                        <m:t>= </m:t>
                      </m:r>
                      <m:sSub>
                        <m:sSubPr>
                          <m:ctrlPr>
                            <a:rPr lang="en-US" i="1">
                              <a:solidFill>
                                <a:schemeClr val="bg1"/>
                              </a:solidFill>
                              <a:latin typeface="Cambria Math" panose="02040503050406030204" pitchFamily="18" charset="0"/>
                            </a:rPr>
                          </m:ctrlPr>
                        </m:sSubPr>
                        <m:e>
                          <m:r>
                            <a:rPr lang="en-US" i="1">
                              <a:solidFill>
                                <a:schemeClr val="bg1"/>
                              </a:solidFill>
                              <a:latin typeface="Cambria Math" panose="02040503050406030204" pitchFamily="18" charset="0"/>
                            </a:rPr>
                            <m:t>𝑇</m:t>
                          </m:r>
                        </m:e>
                        <m:sub>
                          <m:r>
                            <a:rPr lang="en-US" i="0">
                              <a:solidFill>
                                <a:schemeClr val="bg1"/>
                              </a:solidFill>
                              <a:latin typeface="Cambria Math" panose="02040503050406030204" pitchFamily="18" charset="0"/>
                            </a:rPr>
                            <m:t>2</m:t>
                          </m:r>
                          <m:r>
                            <a:rPr lang="en-US" i="1">
                              <a:solidFill>
                                <a:schemeClr val="bg1"/>
                              </a:solidFill>
                              <a:latin typeface="Cambria Math" panose="02040503050406030204" pitchFamily="18" charset="0"/>
                            </a:rPr>
                            <m:t>𝑠</m:t>
                          </m:r>
                        </m:sub>
                      </m:sSub>
                      <m:r>
                        <a:rPr lang="en-US" i="0">
                          <a:solidFill>
                            <a:schemeClr val="bg1"/>
                          </a:solidFill>
                          <a:latin typeface="Cambria Math" panose="02040503050406030204" pitchFamily="18" charset="0"/>
                        </a:rPr>
                        <m:t>+</m:t>
                      </m:r>
                      <m:f>
                        <m:fPr>
                          <m:ctrlPr>
                            <a:rPr lang="en-US" i="1">
                              <a:solidFill>
                                <a:schemeClr val="bg1"/>
                              </a:solidFill>
                              <a:latin typeface="Cambria Math" panose="02040503050406030204" pitchFamily="18" charset="0"/>
                            </a:rPr>
                          </m:ctrlPr>
                        </m:fPr>
                        <m:num>
                          <m:sSub>
                            <m:sSubPr>
                              <m:ctrlPr>
                                <a:rPr lang="en-US" i="1">
                                  <a:solidFill>
                                    <a:schemeClr val="bg1"/>
                                  </a:solidFill>
                                  <a:latin typeface="Cambria Math" panose="02040503050406030204" pitchFamily="18" charset="0"/>
                                </a:rPr>
                              </m:ctrlPr>
                            </m:sSubPr>
                            <m:e>
                              <m:r>
                                <a:rPr lang="en-US" i="1">
                                  <a:solidFill>
                                    <a:schemeClr val="bg1"/>
                                  </a:solidFill>
                                  <a:latin typeface="Cambria Math" panose="02040503050406030204" pitchFamily="18" charset="0"/>
                                </a:rPr>
                                <m:t>𝐻</m:t>
                              </m:r>
                            </m:e>
                            <m:sub>
                              <m:r>
                                <a:rPr lang="en-US" i="0">
                                  <a:solidFill>
                                    <a:schemeClr val="bg1"/>
                                  </a:solidFill>
                                  <a:latin typeface="Cambria Math" panose="02040503050406030204" pitchFamily="18" charset="0"/>
                                </a:rPr>
                                <m:t>2</m:t>
                              </m:r>
                              <m:r>
                                <a:rPr lang="en-US" i="1">
                                  <a:solidFill>
                                    <a:schemeClr val="bg1"/>
                                  </a:solidFill>
                                  <a:latin typeface="Cambria Math" panose="02040503050406030204" pitchFamily="18" charset="0"/>
                                </a:rPr>
                                <m:t>𝑎</m:t>
                              </m:r>
                            </m:sub>
                          </m:sSub>
                          <m:r>
                            <a:rPr lang="en-US" i="0">
                              <a:solidFill>
                                <a:schemeClr val="bg1"/>
                              </a:solidFill>
                              <a:latin typeface="Cambria Math" panose="02040503050406030204" pitchFamily="18" charset="0"/>
                            </a:rPr>
                            <m:t>−</m:t>
                          </m:r>
                          <m:sSub>
                            <m:sSubPr>
                              <m:ctrlPr>
                                <a:rPr lang="en-US" i="1">
                                  <a:solidFill>
                                    <a:schemeClr val="bg1"/>
                                  </a:solidFill>
                                  <a:latin typeface="Cambria Math" panose="02040503050406030204" pitchFamily="18" charset="0"/>
                                </a:rPr>
                              </m:ctrlPr>
                            </m:sSubPr>
                            <m:e>
                              <m:r>
                                <a:rPr lang="en-US" i="1">
                                  <a:solidFill>
                                    <a:schemeClr val="bg1"/>
                                  </a:solidFill>
                                  <a:latin typeface="Cambria Math" panose="02040503050406030204" pitchFamily="18" charset="0"/>
                                </a:rPr>
                                <m:t>𝐻</m:t>
                              </m:r>
                            </m:e>
                            <m:sub>
                              <m:r>
                                <a:rPr lang="en-US" i="0">
                                  <a:solidFill>
                                    <a:schemeClr val="bg1"/>
                                  </a:solidFill>
                                  <a:latin typeface="Cambria Math" panose="02040503050406030204" pitchFamily="18" charset="0"/>
                                </a:rPr>
                                <m:t>2</m:t>
                              </m:r>
                              <m:r>
                                <a:rPr lang="en-US" i="1">
                                  <a:solidFill>
                                    <a:schemeClr val="bg1"/>
                                  </a:solidFill>
                                  <a:latin typeface="Cambria Math" panose="02040503050406030204" pitchFamily="18" charset="0"/>
                                </a:rPr>
                                <m:t>𝑠</m:t>
                              </m:r>
                            </m:sub>
                          </m:sSub>
                        </m:num>
                        <m:den>
                          <m:sSub>
                            <m:sSubPr>
                              <m:ctrlPr>
                                <a:rPr lang="en-US" i="1">
                                  <a:solidFill>
                                    <a:schemeClr val="bg1"/>
                                  </a:solidFill>
                                  <a:latin typeface="Cambria Math" panose="02040503050406030204" pitchFamily="18" charset="0"/>
                                </a:rPr>
                              </m:ctrlPr>
                            </m:sSubPr>
                            <m:e>
                              <m:r>
                                <a:rPr lang="en-US" i="1">
                                  <a:solidFill>
                                    <a:schemeClr val="bg1"/>
                                  </a:solidFill>
                                  <a:latin typeface="Cambria Math" panose="02040503050406030204" pitchFamily="18" charset="0"/>
                                </a:rPr>
                                <m:t>𝐶</m:t>
                              </m:r>
                            </m:e>
                            <m:sub>
                              <m:r>
                                <a:rPr lang="en-US" i="1">
                                  <a:solidFill>
                                    <a:schemeClr val="bg1"/>
                                  </a:solidFill>
                                  <a:latin typeface="Cambria Math" panose="02040503050406030204" pitchFamily="18" charset="0"/>
                                </a:rPr>
                                <m:t>𝑝</m:t>
                              </m:r>
                            </m:sub>
                          </m:sSub>
                          <m:r>
                            <a:rPr lang="en-US" i="1">
                              <a:solidFill>
                                <a:schemeClr val="bg1"/>
                              </a:solidFill>
                              <a:latin typeface="Cambria Math" panose="02040503050406030204" pitchFamily="18" charset="0"/>
                            </a:rPr>
                            <m:t>𝑁</m:t>
                          </m:r>
                        </m:den>
                      </m:f>
                    </m:oMath>
                  </m:oMathPara>
                </a14:m>
                <a:endParaRPr lang="en-US" dirty="0">
                  <a:solidFill>
                    <a:schemeClr val="bg1"/>
                  </a:solidFill>
                </a:endParaRPr>
              </a:p>
            </p:txBody>
          </p:sp>
        </mc:Choice>
        <mc:Fallback xmlns="">
          <p:sp>
            <p:nvSpPr>
              <p:cNvPr id="12" name="Rectangle 11">
                <a:extLst>
                  <a:ext uri="{FF2B5EF4-FFF2-40B4-BE49-F238E27FC236}">
                    <a16:creationId xmlns:a16="http://schemas.microsoft.com/office/drawing/2014/main" id="{2BAF51CB-2C9D-426D-B544-429C0564BE9D}"/>
                  </a:ext>
                </a:extLst>
              </p:cNvPr>
              <p:cNvSpPr>
                <a:spLocks noRot="1" noChangeAspect="1" noMove="1" noResize="1" noEditPoints="1" noAdjustHandles="1" noChangeArrowheads="1" noChangeShapeType="1" noTextEdit="1"/>
              </p:cNvSpPr>
              <p:nvPr/>
            </p:nvSpPr>
            <p:spPr>
              <a:xfrm>
                <a:off x="522106" y="5394574"/>
                <a:ext cx="2508123" cy="688137"/>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14" name="Table 13">
                <a:extLst>
                  <a:ext uri="{FF2B5EF4-FFF2-40B4-BE49-F238E27FC236}">
                    <a16:creationId xmlns:a16="http://schemas.microsoft.com/office/drawing/2014/main" id="{CD5B979D-8E27-4B20-9FAB-0FFF37D8F0E8}"/>
                  </a:ext>
                </a:extLst>
              </p:cNvPr>
              <p:cNvGraphicFramePr>
                <a:graphicFrameLocks noGrp="1"/>
              </p:cNvGraphicFramePr>
              <p:nvPr>
                <p:extLst>
                  <p:ext uri="{D42A27DB-BD31-4B8C-83A1-F6EECF244321}">
                    <p14:modId xmlns:p14="http://schemas.microsoft.com/office/powerpoint/2010/main" val="2449326727"/>
                  </p:ext>
                </p:extLst>
              </p:nvPr>
            </p:nvGraphicFramePr>
            <p:xfrm>
              <a:off x="3140639" y="2951401"/>
              <a:ext cx="2394574" cy="1639316"/>
            </p:xfrm>
            <a:graphic>
              <a:graphicData uri="http://schemas.openxmlformats.org/drawingml/2006/table">
                <a:tbl>
                  <a:tblPr firstRow="1" bandRow="1">
                    <a:tableStyleId>{5C22544A-7EE6-4342-B048-85BDC9FD1C3A}</a:tableStyleId>
                  </a:tblPr>
                  <a:tblGrid>
                    <a:gridCol w="1197287">
                      <a:extLst>
                        <a:ext uri="{9D8B030D-6E8A-4147-A177-3AD203B41FA5}">
                          <a16:colId xmlns:a16="http://schemas.microsoft.com/office/drawing/2014/main" val="2587867364"/>
                        </a:ext>
                      </a:extLst>
                    </a:gridCol>
                    <a:gridCol w="1197287">
                      <a:extLst>
                        <a:ext uri="{9D8B030D-6E8A-4147-A177-3AD203B41FA5}">
                          <a16:colId xmlns:a16="http://schemas.microsoft.com/office/drawing/2014/main" val="716709571"/>
                        </a:ext>
                      </a:extLst>
                    </a:gridCol>
                  </a:tblGrid>
                  <a:tr h="370840">
                    <a:tc>
                      <a:txBody>
                        <a:bodyPr/>
                        <a:lstStyle/>
                        <a:p>
                          <a:endParaRPr lang="en-US" dirty="0"/>
                        </a:p>
                      </a:txBody>
                      <a:tcPr/>
                    </a:tc>
                    <a:tc>
                      <a:txBody>
                        <a:bodyPr/>
                        <a:lstStyle/>
                        <a:p>
                          <a:pPr algn="ctr"/>
                          <a:endParaRPr lang="en-US" dirty="0"/>
                        </a:p>
                      </a:txBody>
                      <a:tcPr/>
                    </a:tc>
                    <a:extLst>
                      <a:ext uri="{0D108BD9-81ED-4DB2-BD59-A6C34878D82A}">
                        <a16:rowId xmlns:a16="http://schemas.microsoft.com/office/drawing/2014/main" val="1481453942"/>
                      </a:ext>
                    </a:extLst>
                  </a:tr>
                  <a:tr h="370840">
                    <a:tc>
                      <a:txBody>
                        <a:bodyPr/>
                        <a:lstStyle/>
                        <a:p>
                          <a:pPr algn="ctr"/>
                          <a14:m>
                            <m:oMathPara xmlns:m="http://schemas.openxmlformats.org/officeDocument/2006/math">
                              <m:oMathParaPr>
                                <m:jc m:val="centerGroup"/>
                              </m:oMathParaPr>
                              <m:oMath xmlns:m="http://schemas.openxmlformats.org/officeDocument/2006/math">
                                <m:sSub>
                                  <m:sSubPr>
                                    <m:ctrlPr>
                                      <a:rPr lang="en-US" i="1" smtClean="0">
                                        <a:solidFill>
                                          <a:schemeClr val="bg1"/>
                                        </a:solidFill>
                                        <a:latin typeface="Cambria Math" panose="02040503050406030204" pitchFamily="18" charset="0"/>
                                      </a:rPr>
                                    </m:ctrlPr>
                                  </m:sSubPr>
                                  <m:e>
                                    <m:r>
                                      <a:rPr lang="en-US" i="1">
                                        <a:solidFill>
                                          <a:schemeClr val="bg1"/>
                                        </a:solidFill>
                                        <a:latin typeface="Cambria Math" panose="02040503050406030204" pitchFamily="18" charset="0"/>
                                      </a:rPr>
                                      <m:t>𝛼</m:t>
                                    </m:r>
                                  </m:e>
                                  <m:sub>
                                    <m:f>
                                      <m:fPr>
                                        <m:ctrlPr>
                                          <a:rPr lang="en-US" i="1">
                                            <a:solidFill>
                                              <a:schemeClr val="bg1"/>
                                            </a:solidFill>
                                            <a:latin typeface="Cambria Math" panose="02040503050406030204" pitchFamily="18" charset="0"/>
                                          </a:rPr>
                                        </m:ctrlPr>
                                      </m:fPr>
                                      <m:num>
                                        <m:r>
                                          <a:rPr lang="en-US" i="1">
                                            <a:solidFill>
                                              <a:schemeClr val="bg1"/>
                                            </a:solidFill>
                                            <a:latin typeface="Cambria Math" panose="02040503050406030204" pitchFamily="18" charset="0"/>
                                          </a:rPr>
                                          <m:t>𝐻</m:t>
                                        </m:r>
                                        <m:r>
                                          <a:rPr lang="en-US" i="0">
                                            <a:solidFill>
                                              <a:schemeClr val="bg1"/>
                                            </a:solidFill>
                                            <a:latin typeface="Cambria Math" panose="02040503050406030204" pitchFamily="18" charset="0"/>
                                          </a:rPr>
                                          <m:t>2</m:t>
                                        </m:r>
                                      </m:num>
                                      <m:den>
                                        <m:r>
                                          <a:rPr lang="en-US" i="1">
                                            <a:solidFill>
                                              <a:schemeClr val="bg1"/>
                                            </a:solidFill>
                                            <a:latin typeface="Cambria Math" panose="02040503050406030204" pitchFamily="18" charset="0"/>
                                          </a:rPr>
                                          <m:t>𝑁</m:t>
                                        </m:r>
                                        <m:r>
                                          <a:rPr lang="en-US" i="0">
                                            <a:solidFill>
                                              <a:schemeClr val="bg1"/>
                                            </a:solidFill>
                                            <a:latin typeface="Cambria Math" panose="02040503050406030204" pitchFamily="18" charset="0"/>
                                          </a:rPr>
                                          <m:t>2</m:t>
                                        </m:r>
                                      </m:den>
                                    </m:f>
                                  </m:sub>
                                </m:sSub>
                              </m:oMath>
                            </m:oMathPara>
                          </a14:m>
                          <a:endParaRPr lang="en-US" dirty="0"/>
                        </a:p>
                      </a:txBody>
                      <a:tcPr/>
                    </a:tc>
                    <a:tc>
                      <a:txBody>
                        <a:bodyPr/>
                        <a:lstStyle/>
                        <a:p>
                          <a:pPr algn="ctr"/>
                          <a14:m>
                            <m:oMathPara xmlns:m="http://schemas.openxmlformats.org/officeDocument/2006/math">
                              <m:oMathParaPr>
                                <m:jc m:val="center"/>
                              </m:oMathParaPr>
                              <m:oMath xmlns:m="http://schemas.openxmlformats.org/officeDocument/2006/math">
                                <m:r>
                                  <a:rPr lang="en-US" sz="1800" i="1" kern="1200" smtClean="0">
                                    <a:solidFill>
                                      <a:schemeClr val="dk1"/>
                                    </a:solidFill>
                                    <a:effectLst/>
                                    <a:latin typeface="Cambria Math" panose="02040503050406030204" pitchFamily="18" charset="0"/>
                                    <a:ea typeface="+mn-ea"/>
                                    <a:cs typeface="+mn-cs"/>
                                  </a:rPr>
                                  <m:t>5</m:t>
                                </m:r>
                                <m:r>
                                  <a:rPr lang="en-US" sz="1800" b="0" i="1" kern="1200" smtClean="0">
                                    <a:solidFill>
                                      <a:schemeClr val="dk1"/>
                                    </a:solidFill>
                                    <a:effectLst/>
                                    <a:latin typeface="Cambria Math" panose="02040503050406030204" pitchFamily="18" charset="0"/>
                                    <a:ea typeface="+mn-ea"/>
                                    <a:cs typeface="+mn-cs"/>
                                  </a:rPr>
                                  <m:t>000</m:t>
                                </m:r>
                              </m:oMath>
                            </m:oMathPara>
                          </a14:m>
                          <a:endParaRPr lang="en-US" dirty="0"/>
                        </a:p>
                      </a:txBody>
                      <a:tcPr/>
                    </a:tc>
                    <a:extLst>
                      <a:ext uri="{0D108BD9-81ED-4DB2-BD59-A6C34878D82A}">
                        <a16:rowId xmlns:a16="http://schemas.microsoft.com/office/drawing/2014/main" val="2192540726"/>
                      </a:ext>
                    </a:extLst>
                  </a:tr>
                  <a:tr h="370840">
                    <a:tc>
                      <a:txBody>
                        <a:bodyPr/>
                        <a:lstStyle/>
                        <a:p>
                          <a:pPr algn="ctr"/>
                          <a14:m>
                            <m:oMathPara xmlns:m="http://schemas.openxmlformats.org/officeDocument/2006/math">
                              <m:oMathParaPr>
                                <m:jc m:val="centerGroup"/>
                              </m:oMathParaPr>
                              <m:oMath xmlns:m="http://schemas.openxmlformats.org/officeDocument/2006/math">
                                <m:r>
                                  <a:rPr lang="en-US" i="1" smtClean="0">
                                    <a:solidFill>
                                      <a:schemeClr val="bg1"/>
                                    </a:solidFill>
                                    <a:latin typeface="Cambria Math" panose="02040503050406030204" pitchFamily="18" charset="0"/>
                                  </a:rPr>
                                  <m:t>𝐴</m:t>
                                </m:r>
                              </m:oMath>
                            </m:oMathPara>
                          </a14:m>
                          <a:endParaRPr lang="en-US" dirty="0"/>
                        </a:p>
                      </a:txBody>
                      <a:tcPr/>
                    </a:tc>
                    <a:tc>
                      <a:txBody>
                        <a:bodyPr/>
                        <a:lstStyle/>
                        <a:p>
                          <a:pPr/>
                          <a14:m>
                            <m:oMathPara xmlns:m="http://schemas.openxmlformats.org/officeDocument/2006/math">
                              <m:oMathParaPr>
                                <m:jc m:val="center"/>
                              </m:oMathParaPr>
                              <m:oMath xmlns:m="http://schemas.openxmlformats.org/officeDocument/2006/math">
                                <m:r>
                                  <a:rPr lang="en-US" sz="1800" i="1" kern="1200" smtClean="0">
                                    <a:solidFill>
                                      <a:schemeClr val="dk1"/>
                                    </a:solidFill>
                                    <a:effectLst/>
                                    <a:latin typeface="Cambria Math" panose="02040503050406030204" pitchFamily="18" charset="0"/>
                                    <a:ea typeface="+mn-ea"/>
                                    <a:cs typeface="+mn-cs"/>
                                  </a:rPr>
                                  <m:t>0</m:t>
                                </m:r>
                                <m:r>
                                  <a:rPr lang="en-US" sz="1800" b="0" i="1" kern="1200" smtClean="0">
                                    <a:solidFill>
                                      <a:schemeClr val="dk1"/>
                                    </a:solidFill>
                                    <a:effectLst/>
                                    <a:latin typeface="Cambria Math" panose="02040503050406030204" pitchFamily="18" charset="0"/>
                                    <a:ea typeface="+mn-ea"/>
                                    <a:cs typeface="+mn-cs"/>
                                  </a:rPr>
                                  <m:t>.5</m:t>
                                </m:r>
                              </m:oMath>
                            </m:oMathPara>
                          </a14:m>
                          <a:endParaRPr lang="en-US" dirty="0"/>
                        </a:p>
                      </a:txBody>
                      <a:tcPr/>
                    </a:tc>
                    <a:extLst>
                      <a:ext uri="{0D108BD9-81ED-4DB2-BD59-A6C34878D82A}">
                        <a16:rowId xmlns:a16="http://schemas.microsoft.com/office/drawing/2014/main" val="987242886"/>
                      </a:ext>
                    </a:extLst>
                  </a:tr>
                  <a:tr h="370840">
                    <a:tc>
                      <a:txBody>
                        <a:bodyPr/>
                        <a:lstStyle/>
                        <a:p>
                          <a:pPr algn="ctr"/>
                          <a14:m>
                            <m:oMathPara xmlns:m="http://schemas.openxmlformats.org/officeDocument/2006/math">
                              <m:oMathParaPr>
                                <m:jc m:val="centerGroup"/>
                              </m:oMathParaPr>
                              <m:oMath xmlns:m="http://schemas.openxmlformats.org/officeDocument/2006/math">
                                <m:sSub>
                                  <m:sSubPr>
                                    <m:ctrlPr>
                                      <a:rPr lang="en-US" i="1" smtClean="0">
                                        <a:solidFill>
                                          <a:schemeClr val="bg1"/>
                                        </a:solidFill>
                                        <a:latin typeface="Cambria Math" panose="02040503050406030204" pitchFamily="18" charset="0"/>
                                      </a:rPr>
                                    </m:ctrlPr>
                                  </m:sSubPr>
                                  <m:e>
                                    <m:r>
                                      <a:rPr lang="en-US" i="1">
                                        <a:solidFill>
                                          <a:schemeClr val="bg1"/>
                                        </a:solidFill>
                                        <a:latin typeface="Cambria Math" panose="02040503050406030204" pitchFamily="18" charset="0"/>
                                      </a:rPr>
                                      <m:t>𝜂</m:t>
                                    </m:r>
                                  </m:e>
                                  <m:sub>
                                    <m:r>
                                      <a:rPr lang="en-US" i="1">
                                        <a:solidFill>
                                          <a:schemeClr val="bg1"/>
                                        </a:solidFill>
                                        <a:latin typeface="Cambria Math" panose="02040503050406030204" pitchFamily="18" charset="0"/>
                                      </a:rPr>
                                      <m:t>𝐶𝑜𝑚𝑝</m:t>
                                    </m:r>
                                  </m:sub>
                                </m:sSub>
                              </m:oMath>
                            </m:oMathPara>
                          </a14:m>
                          <a:endParaRPr lang="en-US" dirty="0"/>
                        </a:p>
                      </a:txBody>
                      <a:tcPr/>
                    </a:tc>
                    <a:tc>
                      <a:txBody>
                        <a:bodyPr/>
                        <a:lstStyle/>
                        <a:p>
                          <a:pPr algn="ctr"/>
                          <a:r>
                            <a:rPr lang="en-US" dirty="0"/>
                            <a:t>80%</a:t>
                          </a:r>
                        </a:p>
                      </a:txBody>
                      <a:tcPr/>
                    </a:tc>
                    <a:extLst>
                      <a:ext uri="{0D108BD9-81ED-4DB2-BD59-A6C34878D82A}">
                        <a16:rowId xmlns:a16="http://schemas.microsoft.com/office/drawing/2014/main" val="718043641"/>
                      </a:ext>
                    </a:extLst>
                  </a:tr>
                </a:tbl>
              </a:graphicData>
            </a:graphic>
          </p:graphicFrame>
        </mc:Choice>
        <mc:Fallback xmlns="">
          <p:graphicFrame>
            <p:nvGraphicFramePr>
              <p:cNvPr id="14" name="Table 13">
                <a:extLst>
                  <a:ext uri="{FF2B5EF4-FFF2-40B4-BE49-F238E27FC236}">
                    <a16:creationId xmlns:a16="http://schemas.microsoft.com/office/drawing/2014/main" id="{CD5B979D-8E27-4B20-9FAB-0FFF37D8F0E8}"/>
                  </a:ext>
                </a:extLst>
              </p:cNvPr>
              <p:cNvGraphicFramePr>
                <a:graphicFrameLocks noGrp="1"/>
              </p:cNvGraphicFramePr>
              <p:nvPr>
                <p:extLst>
                  <p:ext uri="{D42A27DB-BD31-4B8C-83A1-F6EECF244321}">
                    <p14:modId xmlns:p14="http://schemas.microsoft.com/office/powerpoint/2010/main" val="2449326727"/>
                  </p:ext>
                </p:extLst>
              </p:nvPr>
            </p:nvGraphicFramePr>
            <p:xfrm>
              <a:off x="3140639" y="2951401"/>
              <a:ext cx="2394574" cy="1639316"/>
            </p:xfrm>
            <a:graphic>
              <a:graphicData uri="http://schemas.openxmlformats.org/drawingml/2006/table">
                <a:tbl>
                  <a:tblPr firstRow="1" bandRow="1">
                    <a:tableStyleId>{5C22544A-7EE6-4342-B048-85BDC9FD1C3A}</a:tableStyleId>
                  </a:tblPr>
                  <a:tblGrid>
                    <a:gridCol w="1197287">
                      <a:extLst>
                        <a:ext uri="{9D8B030D-6E8A-4147-A177-3AD203B41FA5}">
                          <a16:colId xmlns:a16="http://schemas.microsoft.com/office/drawing/2014/main" val="2587867364"/>
                        </a:ext>
                      </a:extLst>
                    </a:gridCol>
                    <a:gridCol w="1197287">
                      <a:extLst>
                        <a:ext uri="{9D8B030D-6E8A-4147-A177-3AD203B41FA5}">
                          <a16:colId xmlns:a16="http://schemas.microsoft.com/office/drawing/2014/main" val="716709571"/>
                        </a:ext>
                      </a:extLst>
                    </a:gridCol>
                  </a:tblGrid>
                  <a:tr h="370840">
                    <a:tc>
                      <a:txBody>
                        <a:bodyPr/>
                        <a:lstStyle/>
                        <a:p>
                          <a:endParaRPr lang="en-US" dirty="0"/>
                        </a:p>
                      </a:txBody>
                      <a:tcPr/>
                    </a:tc>
                    <a:tc>
                      <a:txBody>
                        <a:bodyPr/>
                        <a:lstStyle/>
                        <a:p>
                          <a:pPr algn="ctr"/>
                          <a:endParaRPr lang="en-US" dirty="0"/>
                        </a:p>
                      </a:txBody>
                      <a:tcPr/>
                    </a:tc>
                    <a:extLst>
                      <a:ext uri="{0D108BD9-81ED-4DB2-BD59-A6C34878D82A}">
                        <a16:rowId xmlns:a16="http://schemas.microsoft.com/office/drawing/2014/main" val="1481453942"/>
                      </a:ext>
                    </a:extLst>
                  </a:tr>
                  <a:tr h="510667">
                    <a:tc>
                      <a:txBody>
                        <a:bodyPr/>
                        <a:lstStyle/>
                        <a:p>
                          <a:endParaRPr lang="en-US"/>
                        </a:p>
                      </a:txBody>
                      <a:tcPr>
                        <a:blipFill>
                          <a:blip r:embed="rId9"/>
                          <a:stretch>
                            <a:fillRect l="-508" t="-73810" r="-102030" b="-163095"/>
                          </a:stretch>
                        </a:blipFill>
                      </a:tcPr>
                    </a:tc>
                    <a:tc>
                      <a:txBody>
                        <a:bodyPr/>
                        <a:lstStyle/>
                        <a:p>
                          <a:endParaRPr lang="en-US"/>
                        </a:p>
                      </a:txBody>
                      <a:tcPr>
                        <a:blipFill>
                          <a:blip r:embed="rId9"/>
                          <a:stretch>
                            <a:fillRect l="-100508" t="-73810" r="-2030" b="-163095"/>
                          </a:stretch>
                        </a:blipFill>
                      </a:tcPr>
                    </a:tc>
                    <a:extLst>
                      <a:ext uri="{0D108BD9-81ED-4DB2-BD59-A6C34878D82A}">
                        <a16:rowId xmlns:a16="http://schemas.microsoft.com/office/drawing/2014/main" val="2192540726"/>
                      </a:ext>
                    </a:extLst>
                  </a:tr>
                  <a:tr h="370840">
                    <a:tc>
                      <a:txBody>
                        <a:bodyPr/>
                        <a:lstStyle/>
                        <a:p>
                          <a:endParaRPr lang="en-US"/>
                        </a:p>
                      </a:txBody>
                      <a:tcPr>
                        <a:blipFill>
                          <a:blip r:embed="rId9"/>
                          <a:stretch>
                            <a:fillRect l="-508" t="-239344" r="-102030" b="-124590"/>
                          </a:stretch>
                        </a:blipFill>
                      </a:tcPr>
                    </a:tc>
                    <a:tc>
                      <a:txBody>
                        <a:bodyPr/>
                        <a:lstStyle/>
                        <a:p>
                          <a:endParaRPr lang="en-US"/>
                        </a:p>
                      </a:txBody>
                      <a:tcPr>
                        <a:blipFill>
                          <a:blip r:embed="rId9"/>
                          <a:stretch>
                            <a:fillRect l="-100508" t="-239344" r="-2030" b="-124590"/>
                          </a:stretch>
                        </a:blipFill>
                      </a:tcPr>
                    </a:tc>
                    <a:extLst>
                      <a:ext uri="{0D108BD9-81ED-4DB2-BD59-A6C34878D82A}">
                        <a16:rowId xmlns:a16="http://schemas.microsoft.com/office/drawing/2014/main" val="987242886"/>
                      </a:ext>
                    </a:extLst>
                  </a:tr>
                  <a:tr h="386969">
                    <a:tc>
                      <a:txBody>
                        <a:bodyPr/>
                        <a:lstStyle/>
                        <a:p>
                          <a:endParaRPr lang="en-US"/>
                        </a:p>
                      </a:txBody>
                      <a:tcPr>
                        <a:blipFill>
                          <a:blip r:embed="rId9"/>
                          <a:stretch>
                            <a:fillRect l="-508" t="-323438" r="-102030" b="-18750"/>
                          </a:stretch>
                        </a:blipFill>
                      </a:tcPr>
                    </a:tc>
                    <a:tc>
                      <a:txBody>
                        <a:bodyPr/>
                        <a:lstStyle/>
                        <a:p>
                          <a:pPr algn="ctr"/>
                          <a:r>
                            <a:rPr lang="en-US" dirty="0"/>
                            <a:t>80%</a:t>
                          </a:r>
                        </a:p>
                      </a:txBody>
                      <a:tcPr/>
                    </a:tc>
                    <a:extLst>
                      <a:ext uri="{0D108BD9-81ED-4DB2-BD59-A6C34878D82A}">
                        <a16:rowId xmlns:a16="http://schemas.microsoft.com/office/drawing/2014/main" val="718043641"/>
                      </a:ext>
                    </a:extLst>
                  </a:tr>
                </a:tbl>
              </a:graphicData>
            </a:graphic>
          </p:graphicFrame>
        </mc:Fallback>
      </mc:AlternateContent>
    </p:spTree>
    <p:extLst>
      <p:ext uri="{BB962C8B-B14F-4D97-AF65-F5344CB8AC3E}">
        <p14:creationId xmlns:p14="http://schemas.microsoft.com/office/powerpoint/2010/main" val="452384588"/>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43053-A999-4CE0-BD6B-C765FC7C0219}"/>
              </a:ext>
            </a:extLst>
          </p:cNvPr>
          <p:cNvSpPr>
            <a:spLocks noGrp="1"/>
          </p:cNvSpPr>
          <p:nvPr>
            <p:ph type="title"/>
          </p:nvPr>
        </p:nvSpPr>
        <p:spPr/>
        <p:txBody>
          <a:bodyPr/>
          <a:lstStyle/>
          <a:p>
            <a:r>
              <a:rPr lang="en-US" dirty="0"/>
              <a:t>reSOFC Model</a:t>
            </a:r>
          </a:p>
        </p:txBody>
      </p:sp>
      <p:sp>
        <p:nvSpPr>
          <p:cNvPr id="5" name="Cube 4">
            <a:extLst>
              <a:ext uri="{FF2B5EF4-FFF2-40B4-BE49-F238E27FC236}">
                <a16:creationId xmlns:a16="http://schemas.microsoft.com/office/drawing/2014/main" id="{252305CD-C64F-49D0-B2EB-E9ABA740C370}"/>
              </a:ext>
            </a:extLst>
          </p:cNvPr>
          <p:cNvSpPr/>
          <p:nvPr/>
        </p:nvSpPr>
        <p:spPr>
          <a:xfrm>
            <a:off x="2936775" y="2278779"/>
            <a:ext cx="519764" cy="933650"/>
          </a:xfrm>
          <a:prstGeom prst="cube">
            <a:avLst/>
          </a:prstGeom>
          <a:solidFill>
            <a:schemeClr val="tx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ube 13">
            <a:extLst>
              <a:ext uri="{FF2B5EF4-FFF2-40B4-BE49-F238E27FC236}">
                <a16:creationId xmlns:a16="http://schemas.microsoft.com/office/drawing/2014/main" id="{EFA879A7-7DBD-47CC-8422-CECA82746D5C}"/>
              </a:ext>
            </a:extLst>
          </p:cNvPr>
          <p:cNvSpPr/>
          <p:nvPr/>
        </p:nvSpPr>
        <p:spPr>
          <a:xfrm>
            <a:off x="3320181" y="2278779"/>
            <a:ext cx="519764" cy="933650"/>
          </a:xfrm>
          <a:prstGeom prst="cube">
            <a:avLst/>
          </a:prstGeom>
          <a:solidFill>
            <a:schemeClr val="tx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Cube 14">
            <a:extLst>
              <a:ext uri="{FF2B5EF4-FFF2-40B4-BE49-F238E27FC236}">
                <a16:creationId xmlns:a16="http://schemas.microsoft.com/office/drawing/2014/main" id="{E4C566D9-DEC6-41B9-BD69-0E5E176FBD14}"/>
              </a:ext>
            </a:extLst>
          </p:cNvPr>
          <p:cNvSpPr/>
          <p:nvPr/>
        </p:nvSpPr>
        <p:spPr>
          <a:xfrm>
            <a:off x="3703587" y="2278779"/>
            <a:ext cx="519764" cy="933650"/>
          </a:xfrm>
          <a:prstGeom prst="cube">
            <a:avLst/>
          </a:prstGeom>
          <a:solidFill>
            <a:schemeClr val="tx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Cube 17">
            <a:extLst>
              <a:ext uri="{FF2B5EF4-FFF2-40B4-BE49-F238E27FC236}">
                <a16:creationId xmlns:a16="http://schemas.microsoft.com/office/drawing/2014/main" id="{9F2AD628-6719-4715-998A-2553878DC127}"/>
              </a:ext>
            </a:extLst>
          </p:cNvPr>
          <p:cNvSpPr/>
          <p:nvPr/>
        </p:nvSpPr>
        <p:spPr>
          <a:xfrm>
            <a:off x="4103837" y="2278779"/>
            <a:ext cx="519764" cy="933650"/>
          </a:xfrm>
          <a:prstGeom prst="cube">
            <a:avLst/>
          </a:prstGeom>
          <a:solidFill>
            <a:schemeClr val="tx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Cube 18">
            <a:extLst>
              <a:ext uri="{FF2B5EF4-FFF2-40B4-BE49-F238E27FC236}">
                <a16:creationId xmlns:a16="http://schemas.microsoft.com/office/drawing/2014/main" id="{88CBB750-FAE3-4B04-B1A6-D0087DADE154}"/>
              </a:ext>
            </a:extLst>
          </p:cNvPr>
          <p:cNvSpPr/>
          <p:nvPr/>
        </p:nvSpPr>
        <p:spPr>
          <a:xfrm>
            <a:off x="4487243" y="2278779"/>
            <a:ext cx="519764" cy="933650"/>
          </a:xfrm>
          <a:prstGeom prst="cube">
            <a:avLst/>
          </a:prstGeom>
          <a:solidFill>
            <a:schemeClr val="tx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Cube 19">
            <a:extLst>
              <a:ext uri="{FF2B5EF4-FFF2-40B4-BE49-F238E27FC236}">
                <a16:creationId xmlns:a16="http://schemas.microsoft.com/office/drawing/2014/main" id="{8237026C-1C12-4818-A3FF-E6402F303DC0}"/>
              </a:ext>
            </a:extLst>
          </p:cNvPr>
          <p:cNvSpPr/>
          <p:nvPr/>
        </p:nvSpPr>
        <p:spPr>
          <a:xfrm>
            <a:off x="4840973" y="2278779"/>
            <a:ext cx="519764" cy="933650"/>
          </a:xfrm>
          <a:prstGeom prst="cube">
            <a:avLst/>
          </a:prstGeom>
          <a:solidFill>
            <a:schemeClr val="tx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Cube 26">
            <a:extLst>
              <a:ext uri="{FF2B5EF4-FFF2-40B4-BE49-F238E27FC236}">
                <a16:creationId xmlns:a16="http://schemas.microsoft.com/office/drawing/2014/main" id="{3605A820-1230-4301-BC55-595BDC1CA96E}"/>
              </a:ext>
            </a:extLst>
          </p:cNvPr>
          <p:cNvSpPr/>
          <p:nvPr/>
        </p:nvSpPr>
        <p:spPr>
          <a:xfrm>
            <a:off x="5224379" y="2278779"/>
            <a:ext cx="519764" cy="933650"/>
          </a:xfrm>
          <a:prstGeom prst="cube">
            <a:avLst/>
          </a:prstGeom>
          <a:solidFill>
            <a:schemeClr val="tx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Cube 27">
            <a:extLst>
              <a:ext uri="{FF2B5EF4-FFF2-40B4-BE49-F238E27FC236}">
                <a16:creationId xmlns:a16="http://schemas.microsoft.com/office/drawing/2014/main" id="{29D624FC-8904-4B4A-B1B3-A9ACBB563049}"/>
              </a:ext>
            </a:extLst>
          </p:cNvPr>
          <p:cNvSpPr/>
          <p:nvPr/>
        </p:nvSpPr>
        <p:spPr>
          <a:xfrm>
            <a:off x="5607785" y="2278779"/>
            <a:ext cx="519764" cy="933650"/>
          </a:xfrm>
          <a:prstGeom prst="cube">
            <a:avLst/>
          </a:prstGeom>
          <a:solidFill>
            <a:schemeClr val="tx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Cube 29">
            <a:extLst>
              <a:ext uri="{FF2B5EF4-FFF2-40B4-BE49-F238E27FC236}">
                <a16:creationId xmlns:a16="http://schemas.microsoft.com/office/drawing/2014/main" id="{3A77E616-F168-4D33-9588-F8FE3DEA41AC}"/>
              </a:ext>
            </a:extLst>
          </p:cNvPr>
          <p:cNvSpPr/>
          <p:nvPr/>
        </p:nvSpPr>
        <p:spPr>
          <a:xfrm>
            <a:off x="6000819" y="2278779"/>
            <a:ext cx="519764" cy="933650"/>
          </a:xfrm>
          <a:prstGeom prst="cube">
            <a:avLst/>
          </a:prstGeom>
          <a:solidFill>
            <a:schemeClr val="tx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3199DCDE-F9C8-4B2C-9411-BA7F85B707D5}"/>
              </a:ext>
            </a:extLst>
          </p:cNvPr>
          <p:cNvSpPr txBox="1"/>
          <p:nvPr/>
        </p:nvSpPr>
        <p:spPr>
          <a:xfrm>
            <a:off x="709593" y="4171861"/>
            <a:ext cx="4297414" cy="1200329"/>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rgbClr val="000000"/>
                </a:solidFill>
              </a:rPr>
              <a:t>Spatially Discretized Nodal Model</a:t>
            </a:r>
          </a:p>
          <a:p>
            <a:pPr marL="285750" indent="-285750">
              <a:buFont typeface="Arial" panose="020B0604020202020204" pitchFamily="34" charset="0"/>
              <a:buChar char="•"/>
            </a:pPr>
            <a:r>
              <a:rPr lang="en-US" dirty="0">
                <a:solidFill>
                  <a:srgbClr val="000000"/>
                </a:solidFill>
              </a:rPr>
              <a:t>Symmetry</a:t>
            </a:r>
          </a:p>
          <a:p>
            <a:pPr marL="285750" indent="-285750">
              <a:buFont typeface="Arial" panose="020B0604020202020204" pitchFamily="34" charset="0"/>
              <a:buChar char="•"/>
            </a:pPr>
            <a:r>
              <a:rPr lang="en-US" dirty="0">
                <a:solidFill>
                  <a:srgbClr val="000000"/>
                </a:solidFill>
              </a:rPr>
              <a:t>Chemical Composition</a:t>
            </a:r>
          </a:p>
          <a:p>
            <a:pPr marL="285750" indent="-285750">
              <a:buFont typeface="Arial" panose="020B0604020202020204" pitchFamily="34" charset="0"/>
              <a:buChar char="•"/>
            </a:pPr>
            <a:r>
              <a:rPr lang="en-US" dirty="0">
                <a:solidFill>
                  <a:srgbClr val="000000"/>
                </a:solidFill>
              </a:rPr>
              <a:t>Voltage</a:t>
            </a:r>
          </a:p>
        </p:txBody>
      </p:sp>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8B0FA7B8-5B32-45FB-A4C3-202DA5E2D0EE}"/>
                  </a:ext>
                </a:extLst>
              </p:cNvPr>
              <p:cNvSpPr/>
              <p:nvPr/>
            </p:nvSpPr>
            <p:spPr>
              <a:xfrm>
                <a:off x="5307259" y="3660203"/>
                <a:ext cx="3020186" cy="6090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a:solidFill>
                                <a:schemeClr val="bg1"/>
                              </a:solidFill>
                              <a:latin typeface="Cambria Math" panose="02040503050406030204" pitchFamily="18" charset="0"/>
                            </a:rPr>
                          </m:ctrlPr>
                        </m:sSubPr>
                        <m:e>
                          <m:sSub>
                            <m:sSubPr>
                              <m:ctrlPr>
                                <a:rPr lang="en-US" i="1">
                                  <a:solidFill>
                                    <a:schemeClr val="bg1"/>
                                  </a:solidFill>
                                  <a:latin typeface="Cambria Math" panose="02040503050406030204" pitchFamily="18" charset="0"/>
                                </a:rPr>
                              </m:ctrlPr>
                            </m:sSubPr>
                            <m:e>
                              <m:r>
                                <a:rPr lang="en-US" i="1">
                                  <a:solidFill>
                                    <a:schemeClr val="bg1"/>
                                  </a:solidFill>
                                  <a:latin typeface="Cambria Math" panose="02040503050406030204" pitchFamily="18" charset="0"/>
                                </a:rPr>
                                <m:t>𝐹𝑙𝑜𝑤</m:t>
                              </m:r>
                            </m:e>
                            <m:sub>
                              <m:r>
                                <a:rPr lang="en-US" i="1">
                                  <a:solidFill>
                                    <a:schemeClr val="bg1"/>
                                  </a:solidFill>
                                  <a:latin typeface="Cambria Math" panose="02040503050406030204" pitchFamily="18" charset="0"/>
                                </a:rPr>
                                <m:t>𝐻</m:t>
                              </m:r>
                              <m:r>
                                <a:rPr lang="en-US" i="1">
                                  <a:solidFill>
                                    <a:schemeClr val="bg1"/>
                                  </a:solidFill>
                                  <a:latin typeface="Cambria Math" panose="02040503050406030204" pitchFamily="18" charset="0"/>
                                </a:rPr>
                                <m:t>2</m:t>
                              </m:r>
                            </m:sub>
                          </m:sSub>
                        </m:e>
                        <m:sub>
                          <m:r>
                            <m:rPr>
                              <m:sty m:val="p"/>
                            </m:rPr>
                            <a:rPr lang="en-US">
                              <a:solidFill>
                                <a:schemeClr val="bg1"/>
                              </a:solidFill>
                              <a:latin typeface="Cambria Math" panose="02040503050406030204" pitchFamily="18" charset="0"/>
                            </a:rPr>
                            <m:t>n</m:t>
                          </m:r>
                          <m:r>
                            <a:rPr lang="en-US">
                              <a:solidFill>
                                <a:schemeClr val="bg1"/>
                              </a:solidFill>
                              <a:latin typeface="Cambria Math" panose="02040503050406030204" pitchFamily="18" charset="0"/>
                            </a:rPr>
                            <m:t>+1</m:t>
                          </m:r>
                        </m:sub>
                      </m:sSub>
                      <m:r>
                        <a:rPr lang="en-US">
                          <a:solidFill>
                            <a:schemeClr val="bg1"/>
                          </a:solidFill>
                          <a:latin typeface="Cambria Math" panose="02040503050406030204" pitchFamily="18" charset="0"/>
                        </a:rPr>
                        <m:t>=</m:t>
                      </m:r>
                      <m:sSub>
                        <m:sSubPr>
                          <m:ctrlPr>
                            <a:rPr lang="en-US" i="1">
                              <a:solidFill>
                                <a:schemeClr val="bg1"/>
                              </a:solidFill>
                              <a:latin typeface="Cambria Math" panose="02040503050406030204" pitchFamily="18" charset="0"/>
                            </a:rPr>
                          </m:ctrlPr>
                        </m:sSubPr>
                        <m:e>
                          <m:sSub>
                            <m:sSubPr>
                              <m:ctrlPr>
                                <a:rPr lang="en-US" i="1">
                                  <a:solidFill>
                                    <a:schemeClr val="bg1"/>
                                  </a:solidFill>
                                  <a:latin typeface="Cambria Math" panose="02040503050406030204" pitchFamily="18" charset="0"/>
                                </a:rPr>
                              </m:ctrlPr>
                            </m:sSubPr>
                            <m:e>
                              <m:r>
                                <a:rPr lang="en-US" i="1">
                                  <a:solidFill>
                                    <a:schemeClr val="bg1"/>
                                  </a:solidFill>
                                  <a:latin typeface="Cambria Math" panose="02040503050406030204" pitchFamily="18" charset="0"/>
                                </a:rPr>
                                <m:t>𝐹𝑙𝑜𝑤</m:t>
                              </m:r>
                            </m:e>
                            <m:sub>
                              <m:r>
                                <a:rPr lang="en-US" i="1">
                                  <a:solidFill>
                                    <a:schemeClr val="bg1"/>
                                  </a:solidFill>
                                  <a:latin typeface="Cambria Math" panose="02040503050406030204" pitchFamily="18" charset="0"/>
                                </a:rPr>
                                <m:t>𝐻</m:t>
                              </m:r>
                              <m:r>
                                <a:rPr lang="en-US" i="1">
                                  <a:solidFill>
                                    <a:schemeClr val="bg1"/>
                                  </a:solidFill>
                                  <a:latin typeface="Cambria Math" panose="02040503050406030204" pitchFamily="18" charset="0"/>
                                </a:rPr>
                                <m:t>2</m:t>
                              </m:r>
                            </m:sub>
                          </m:sSub>
                        </m:e>
                        <m:sub>
                          <m:r>
                            <m:rPr>
                              <m:sty m:val="p"/>
                            </m:rPr>
                            <a:rPr lang="en-US">
                              <a:solidFill>
                                <a:schemeClr val="bg1"/>
                              </a:solidFill>
                              <a:latin typeface="Cambria Math" panose="02040503050406030204" pitchFamily="18" charset="0"/>
                            </a:rPr>
                            <m:t>n</m:t>
                          </m:r>
                        </m:sub>
                      </m:sSub>
                      <m:r>
                        <a:rPr lang="en-US">
                          <a:solidFill>
                            <a:schemeClr val="bg1"/>
                          </a:solidFill>
                          <a:latin typeface="Cambria Math" panose="02040503050406030204" pitchFamily="18" charset="0"/>
                        </a:rPr>
                        <m:t>−</m:t>
                      </m:r>
                      <m:f>
                        <m:fPr>
                          <m:ctrlPr>
                            <a:rPr lang="en-US" i="1">
                              <a:solidFill>
                                <a:schemeClr val="bg1"/>
                              </a:solidFill>
                              <a:latin typeface="Cambria Math" panose="02040503050406030204" pitchFamily="18" charset="0"/>
                            </a:rPr>
                          </m:ctrlPr>
                        </m:fPr>
                        <m:num>
                          <m:sSub>
                            <m:sSubPr>
                              <m:ctrlPr>
                                <a:rPr lang="en-US" i="1">
                                  <a:solidFill>
                                    <a:schemeClr val="bg1"/>
                                  </a:solidFill>
                                  <a:latin typeface="Cambria Math" panose="02040503050406030204" pitchFamily="18" charset="0"/>
                                </a:rPr>
                              </m:ctrlPr>
                            </m:sSubPr>
                            <m:e>
                              <m:r>
                                <a:rPr lang="en-US" i="1">
                                  <a:solidFill>
                                    <a:schemeClr val="bg1"/>
                                  </a:solidFill>
                                  <a:latin typeface="Cambria Math" panose="02040503050406030204" pitchFamily="18" charset="0"/>
                                </a:rPr>
                                <m:t>𝐽</m:t>
                              </m:r>
                            </m:e>
                            <m:sub>
                              <m:r>
                                <a:rPr lang="en-US" i="1">
                                  <a:solidFill>
                                    <a:schemeClr val="bg1"/>
                                  </a:solidFill>
                                  <a:latin typeface="Cambria Math" panose="02040503050406030204" pitchFamily="18" charset="0"/>
                                </a:rPr>
                                <m:t>𝑛</m:t>
                              </m:r>
                            </m:sub>
                          </m:sSub>
                        </m:num>
                        <m:den>
                          <m:r>
                            <a:rPr lang="en-US" i="1">
                              <a:solidFill>
                                <a:schemeClr val="bg1"/>
                              </a:solidFill>
                              <a:latin typeface="Cambria Math" panose="02040503050406030204" pitchFamily="18" charset="0"/>
                            </a:rPr>
                            <m:t>2</m:t>
                          </m:r>
                          <m:r>
                            <a:rPr lang="en-US" i="1">
                              <a:solidFill>
                                <a:schemeClr val="bg1"/>
                              </a:solidFill>
                              <a:latin typeface="Cambria Math" panose="02040503050406030204" pitchFamily="18" charset="0"/>
                            </a:rPr>
                            <m:t>𝐹</m:t>
                          </m:r>
                        </m:den>
                      </m:f>
                    </m:oMath>
                  </m:oMathPara>
                </a14:m>
                <a:endParaRPr lang="en-US" dirty="0"/>
              </a:p>
            </p:txBody>
          </p:sp>
        </mc:Choice>
        <mc:Fallback xmlns="">
          <p:sp>
            <p:nvSpPr>
              <p:cNvPr id="9" name="Rectangle 8">
                <a:extLst>
                  <a:ext uri="{FF2B5EF4-FFF2-40B4-BE49-F238E27FC236}">
                    <a16:creationId xmlns:a16="http://schemas.microsoft.com/office/drawing/2014/main" id="{8B0FA7B8-5B32-45FB-A4C3-202DA5E2D0EE}"/>
                  </a:ext>
                </a:extLst>
              </p:cNvPr>
              <p:cNvSpPr>
                <a:spLocks noRot="1" noChangeAspect="1" noMove="1" noResize="1" noEditPoints="1" noAdjustHandles="1" noChangeArrowheads="1" noChangeShapeType="1" noTextEdit="1"/>
              </p:cNvSpPr>
              <p:nvPr/>
            </p:nvSpPr>
            <p:spPr>
              <a:xfrm>
                <a:off x="5307259" y="3660203"/>
                <a:ext cx="3020186" cy="609077"/>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Rectangle 30">
                <a:extLst>
                  <a:ext uri="{FF2B5EF4-FFF2-40B4-BE49-F238E27FC236}">
                    <a16:creationId xmlns:a16="http://schemas.microsoft.com/office/drawing/2014/main" id="{EC942373-F778-4571-BD04-B231E1E7257A}"/>
                  </a:ext>
                </a:extLst>
              </p:cNvPr>
              <p:cNvSpPr/>
              <p:nvPr/>
            </p:nvSpPr>
            <p:spPr>
              <a:xfrm>
                <a:off x="6202408" y="4237555"/>
                <a:ext cx="1229887" cy="88158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smtClean="0">
                          <a:solidFill>
                            <a:schemeClr val="bg1"/>
                          </a:solidFill>
                          <a:latin typeface="Cambria Math" panose="02040503050406030204" pitchFamily="18" charset="0"/>
                        </a:rPr>
                        <m:t>𝑋</m:t>
                      </m:r>
                      <m:r>
                        <a:rPr lang="en-US" i="0">
                          <a:solidFill>
                            <a:schemeClr val="bg1"/>
                          </a:solidFill>
                          <a:latin typeface="Cambria Math" panose="02040503050406030204" pitchFamily="18" charset="0"/>
                        </a:rPr>
                        <m:t>=</m:t>
                      </m:r>
                      <m:m>
                        <m:mPr>
                          <m:plcHide m:val="on"/>
                          <m:mcs>
                            <m:mc>
                              <m:mcPr>
                                <m:count m:val="1"/>
                                <m:mcJc m:val="center"/>
                              </m:mcPr>
                            </m:mc>
                          </m:mcs>
                          <m:ctrlPr>
                            <a:rPr lang="en-US" i="1">
                              <a:solidFill>
                                <a:schemeClr val="bg1"/>
                              </a:solidFill>
                              <a:latin typeface="Cambria Math" panose="02040503050406030204" pitchFamily="18" charset="0"/>
                            </a:rPr>
                          </m:ctrlPr>
                        </m:mPr>
                        <m:mr>
                          <m:e>
                            <m:sSub>
                              <m:sSubPr>
                                <m:ctrlPr>
                                  <a:rPr lang="en-US" i="1">
                                    <a:solidFill>
                                      <a:schemeClr val="bg1"/>
                                    </a:solidFill>
                                    <a:latin typeface="Cambria Math" panose="02040503050406030204" pitchFamily="18" charset="0"/>
                                  </a:rPr>
                                </m:ctrlPr>
                              </m:sSubPr>
                              <m:e>
                                <m:r>
                                  <a:rPr lang="en-US" i="1">
                                    <a:solidFill>
                                      <a:schemeClr val="bg1"/>
                                    </a:solidFill>
                                    <a:latin typeface="Cambria Math" panose="02040503050406030204" pitchFamily="18" charset="0"/>
                                  </a:rPr>
                                  <m:t>𝑅</m:t>
                                </m:r>
                              </m:e>
                              <m:sub>
                                <m:r>
                                  <a:rPr lang="en-US" i="1">
                                    <a:solidFill>
                                      <a:schemeClr val="bg1"/>
                                    </a:solidFill>
                                    <a:latin typeface="Cambria Math" panose="02040503050406030204" pitchFamily="18" charset="0"/>
                                  </a:rPr>
                                  <m:t>𝑆𝑅</m:t>
                                </m:r>
                              </m:sub>
                            </m:sSub>
                          </m:e>
                        </m:mr>
                        <m:mr>
                          <m:e>
                            <m:sSub>
                              <m:sSubPr>
                                <m:ctrlPr>
                                  <a:rPr lang="en-US" i="1">
                                    <a:solidFill>
                                      <a:schemeClr val="bg1"/>
                                    </a:solidFill>
                                    <a:latin typeface="Cambria Math" panose="02040503050406030204" pitchFamily="18" charset="0"/>
                                  </a:rPr>
                                </m:ctrlPr>
                              </m:sSubPr>
                              <m:e>
                                <m:r>
                                  <a:rPr lang="en-US" i="1">
                                    <a:solidFill>
                                      <a:schemeClr val="bg1"/>
                                    </a:solidFill>
                                    <a:latin typeface="Cambria Math" panose="02040503050406030204" pitchFamily="18" charset="0"/>
                                  </a:rPr>
                                  <m:t>𝑅</m:t>
                                </m:r>
                              </m:e>
                              <m:sub>
                                <m:r>
                                  <a:rPr lang="en-US" i="1">
                                    <a:solidFill>
                                      <a:schemeClr val="bg1"/>
                                    </a:solidFill>
                                    <a:latin typeface="Cambria Math" panose="02040503050406030204" pitchFamily="18" charset="0"/>
                                  </a:rPr>
                                  <m:t>𝐶𝐷</m:t>
                                </m:r>
                              </m:sub>
                            </m:sSub>
                          </m:e>
                        </m:mr>
                        <m:mr>
                          <m:e>
                            <m:sSub>
                              <m:sSubPr>
                                <m:ctrlPr>
                                  <a:rPr lang="en-US" i="1">
                                    <a:solidFill>
                                      <a:schemeClr val="bg1"/>
                                    </a:solidFill>
                                    <a:latin typeface="Cambria Math" panose="02040503050406030204" pitchFamily="18" charset="0"/>
                                  </a:rPr>
                                </m:ctrlPr>
                              </m:sSubPr>
                              <m:e>
                                <m:r>
                                  <a:rPr lang="en-US" i="1">
                                    <a:solidFill>
                                      <a:schemeClr val="bg1"/>
                                    </a:solidFill>
                                    <a:latin typeface="Cambria Math" panose="02040503050406030204" pitchFamily="18" charset="0"/>
                                  </a:rPr>
                                  <m:t>𝑅</m:t>
                                </m:r>
                              </m:e>
                              <m:sub>
                                <m:r>
                                  <a:rPr lang="en-US" i="1">
                                    <a:solidFill>
                                      <a:schemeClr val="bg1"/>
                                    </a:solidFill>
                                    <a:latin typeface="Cambria Math" panose="02040503050406030204" pitchFamily="18" charset="0"/>
                                  </a:rPr>
                                  <m:t>𝑊𝐺𝑆</m:t>
                                </m:r>
                              </m:sub>
                            </m:sSub>
                          </m:e>
                        </m:mr>
                      </m:m>
                    </m:oMath>
                  </m:oMathPara>
                </a14:m>
                <a:endParaRPr lang="en-US" dirty="0">
                  <a:solidFill>
                    <a:schemeClr val="bg1"/>
                  </a:solidFill>
                </a:endParaRPr>
              </a:p>
            </p:txBody>
          </p:sp>
        </mc:Choice>
        <mc:Fallback xmlns="">
          <p:sp>
            <p:nvSpPr>
              <p:cNvPr id="31" name="Rectangle 30">
                <a:extLst>
                  <a:ext uri="{FF2B5EF4-FFF2-40B4-BE49-F238E27FC236}">
                    <a16:creationId xmlns:a16="http://schemas.microsoft.com/office/drawing/2014/main" id="{EC942373-F778-4571-BD04-B231E1E7257A}"/>
                  </a:ext>
                </a:extLst>
              </p:cNvPr>
              <p:cNvSpPr>
                <a:spLocks noRot="1" noChangeAspect="1" noMove="1" noResize="1" noEditPoints="1" noAdjustHandles="1" noChangeArrowheads="1" noChangeShapeType="1" noTextEdit="1"/>
              </p:cNvSpPr>
              <p:nvPr/>
            </p:nvSpPr>
            <p:spPr>
              <a:xfrm>
                <a:off x="6202408" y="4237555"/>
                <a:ext cx="1229887" cy="881588"/>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Rectangle 33">
                <a:extLst>
                  <a:ext uri="{FF2B5EF4-FFF2-40B4-BE49-F238E27FC236}">
                    <a16:creationId xmlns:a16="http://schemas.microsoft.com/office/drawing/2014/main" id="{5A31DFC8-F20D-49EF-8779-CDE183FFBC20}"/>
                  </a:ext>
                </a:extLst>
              </p:cNvPr>
              <p:cNvSpPr/>
              <p:nvPr/>
            </p:nvSpPr>
            <p:spPr>
              <a:xfrm>
                <a:off x="5697373" y="5119143"/>
                <a:ext cx="235013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ctrlPr>
                            <a:rPr lang="en-US" i="1" smtClean="0">
                              <a:solidFill>
                                <a:schemeClr val="bg1"/>
                              </a:solidFill>
                              <a:latin typeface="Cambria Math" panose="02040503050406030204" pitchFamily="18" charset="0"/>
                            </a:rPr>
                          </m:ctrlPr>
                        </m:dPr>
                        <m:e>
                          <m:sSub>
                            <m:sSubPr>
                              <m:ctrlPr>
                                <a:rPr lang="en-US" i="1">
                                  <a:solidFill>
                                    <a:schemeClr val="bg1"/>
                                  </a:solidFill>
                                  <a:latin typeface="Cambria Math" panose="02040503050406030204" pitchFamily="18" charset="0"/>
                                </a:rPr>
                              </m:ctrlPr>
                            </m:sSubPr>
                            <m:e>
                              <m:r>
                                <a:rPr lang="en-US" i="1">
                                  <a:solidFill>
                                    <a:schemeClr val="bg1"/>
                                  </a:solidFill>
                                  <a:latin typeface="Cambria Math" panose="02040503050406030204" pitchFamily="18" charset="0"/>
                                </a:rPr>
                                <m:t>𝑋</m:t>
                              </m:r>
                            </m:e>
                            <m:sub>
                              <m:r>
                                <a:rPr lang="en-US" i="1">
                                  <a:solidFill>
                                    <a:schemeClr val="bg1"/>
                                  </a:solidFill>
                                  <a:latin typeface="Cambria Math" panose="02040503050406030204" pitchFamily="18" charset="0"/>
                                </a:rPr>
                                <m:t>𝑖</m:t>
                              </m:r>
                              <m:r>
                                <a:rPr lang="en-US" i="0">
                                  <a:solidFill>
                                    <a:schemeClr val="bg1"/>
                                  </a:solidFill>
                                  <a:latin typeface="Cambria Math" panose="02040503050406030204" pitchFamily="18" charset="0"/>
                                </a:rPr>
                                <m:t>+1</m:t>
                              </m:r>
                            </m:sub>
                          </m:sSub>
                          <m:r>
                            <a:rPr lang="en-US" i="0">
                              <a:solidFill>
                                <a:schemeClr val="bg1"/>
                              </a:solidFill>
                              <a:latin typeface="Cambria Math" panose="02040503050406030204" pitchFamily="18" charset="0"/>
                            </a:rPr>
                            <m:t>=</m:t>
                          </m:r>
                          <m:sSub>
                            <m:sSubPr>
                              <m:ctrlPr>
                                <a:rPr lang="en-US" i="1">
                                  <a:solidFill>
                                    <a:schemeClr val="bg1"/>
                                  </a:solidFill>
                                  <a:latin typeface="Cambria Math" panose="02040503050406030204" pitchFamily="18" charset="0"/>
                                </a:rPr>
                              </m:ctrlPr>
                            </m:sSubPr>
                            <m:e>
                              <m:r>
                                <a:rPr lang="en-US" i="1">
                                  <a:solidFill>
                                    <a:schemeClr val="bg1"/>
                                  </a:solidFill>
                                  <a:latin typeface="Cambria Math" panose="02040503050406030204" pitchFamily="18" charset="0"/>
                                </a:rPr>
                                <m:t>𝑋</m:t>
                              </m:r>
                            </m:e>
                            <m:sub>
                              <m:r>
                                <a:rPr lang="en-US" i="1">
                                  <a:solidFill>
                                    <a:schemeClr val="bg1"/>
                                  </a:solidFill>
                                  <a:latin typeface="Cambria Math" panose="02040503050406030204" pitchFamily="18" charset="0"/>
                                </a:rPr>
                                <m:t>𝑖</m:t>
                              </m:r>
                            </m:sub>
                          </m:sSub>
                          <m:r>
                            <a:rPr lang="en-US" i="0">
                              <a:solidFill>
                                <a:schemeClr val="bg1"/>
                              </a:solidFill>
                              <a:latin typeface="Cambria Math" panose="02040503050406030204" pitchFamily="18" charset="0"/>
                            </a:rPr>
                            <m:t>−</m:t>
                          </m:r>
                          <m:sSup>
                            <m:sSupPr>
                              <m:ctrlPr>
                                <a:rPr lang="en-US" i="1">
                                  <a:solidFill>
                                    <a:schemeClr val="bg1"/>
                                  </a:solidFill>
                                  <a:latin typeface="Cambria Math" panose="02040503050406030204" pitchFamily="18" charset="0"/>
                                </a:rPr>
                              </m:ctrlPr>
                            </m:sSupPr>
                            <m:e>
                              <m:r>
                                <a:rPr lang="en-US" i="1">
                                  <a:solidFill>
                                    <a:schemeClr val="bg1"/>
                                  </a:solidFill>
                                  <a:latin typeface="Cambria Math" panose="02040503050406030204" pitchFamily="18" charset="0"/>
                                </a:rPr>
                                <m:t>𝐽</m:t>
                              </m:r>
                            </m:e>
                            <m:sup>
                              <m:r>
                                <a:rPr lang="en-US" i="0">
                                  <a:solidFill>
                                    <a:schemeClr val="bg1"/>
                                  </a:solidFill>
                                  <a:latin typeface="Cambria Math" panose="02040503050406030204" pitchFamily="18" charset="0"/>
                                </a:rPr>
                                <m:t>−1</m:t>
                              </m:r>
                            </m:sup>
                          </m:sSup>
                          <m:r>
                            <a:rPr lang="en-US" i="1">
                              <a:solidFill>
                                <a:schemeClr val="bg1"/>
                              </a:solidFill>
                              <a:latin typeface="Cambria Math" panose="02040503050406030204" pitchFamily="18" charset="0"/>
                            </a:rPr>
                            <m:t>𝐹</m:t>
                          </m:r>
                          <m:r>
                            <a:rPr lang="en-US" i="0">
                              <a:solidFill>
                                <a:schemeClr val="bg1"/>
                              </a:solidFill>
                              <a:latin typeface="Cambria Math" panose="02040503050406030204" pitchFamily="18" charset="0"/>
                            </a:rPr>
                            <m:t>(</m:t>
                          </m:r>
                          <m:sSub>
                            <m:sSubPr>
                              <m:ctrlPr>
                                <a:rPr lang="en-US" i="1">
                                  <a:solidFill>
                                    <a:schemeClr val="bg1"/>
                                  </a:solidFill>
                                  <a:latin typeface="Cambria Math" panose="02040503050406030204" pitchFamily="18" charset="0"/>
                                </a:rPr>
                              </m:ctrlPr>
                            </m:sSubPr>
                            <m:e>
                              <m:r>
                                <a:rPr lang="en-US" i="1">
                                  <a:solidFill>
                                    <a:schemeClr val="bg1"/>
                                  </a:solidFill>
                                  <a:latin typeface="Cambria Math" panose="02040503050406030204" pitchFamily="18" charset="0"/>
                                </a:rPr>
                                <m:t>𝑋</m:t>
                              </m:r>
                            </m:e>
                            <m:sub>
                              <m:r>
                                <a:rPr lang="en-US" i="1">
                                  <a:solidFill>
                                    <a:schemeClr val="bg1"/>
                                  </a:solidFill>
                                  <a:latin typeface="Cambria Math" panose="02040503050406030204" pitchFamily="18" charset="0"/>
                                </a:rPr>
                                <m:t>𝑖</m:t>
                              </m:r>
                            </m:sub>
                          </m:sSub>
                        </m:e>
                      </m:d>
                    </m:oMath>
                  </m:oMathPara>
                </a14:m>
                <a:endParaRPr lang="en-US" dirty="0">
                  <a:solidFill>
                    <a:schemeClr val="bg1"/>
                  </a:solidFill>
                </a:endParaRPr>
              </a:p>
            </p:txBody>
          </p:sp>
        </mc:Choice>
        <mc:Fallback xmlns="">
          <p:sp>
            <p:nvSpPr>
              <p:cNvPr id="34" name="Rectangle 33">
                <a:extLst>
                  <a:ext uri="{FF2B5EF4-FFF2-40B4-BE49-F238E27FC236}">
                    <a16:creationId xmlns:a16="http://schemas.microsoft.com/office/drawing/2014/main" id="{5A31DFC8-F20D-49EF-8779-CDE183FFBC20}"/>
                  </a:ext>
                </a:extLst>
              </p:cNvPr>
              <p:cNvSpPr>
                <a:spLocks noRot="1" noChangeAspect="1" noMove="1" noResize="1" noEditPoints="1" noAdjustHandles="1" noChangeArrowheads="1" noChangeShapeType="1" noTextEdit="1"/>
              </p:cNvSpPr>
              <p:nvPr/>
            </p:nvSpPr>
            <p:spPr>
              <a:xfrm>
                <a:off x="5697373" y="5119143"/>
                <a:ext cx="2350131" cy="369332"/>
              </a:xfrm>
              <a:prstGeom prst="rect">
                <a:avLst/>
              </a:prstGeom>
              <a:blipFill>
                <a:blip r:embed="rId5"/>
                <a:stretch>
                  <a:fillRect t="-120000" r="-21299" b="-190000"/>
                </a:stretch>
              </a:blipFill>
            </p:spPr>
            <p:txBody>
              <a:bodyPr/>
              <a:lstStyle/>
              <a:p>
                <a:r>
                  <a:rPr lang="en-US">
                    <a:noFill/>
                  </a:rPr>
                  <a:t> </a:t>
                </a:r>
              </a:p>
            </p:txBody>
          </p:sp>
        </mc:Fallback>
      </mc:AlternateContent>
      <p:sp>
        <p:nvSpPr>
          <p:cNvPr id="35" name="Cube 34">
            <a:extLst>
              <a:ext uri="{FF2B5EF4-FFF2-40B4-BE49-F238E27FC236}">
                <a16:creationId xmlns:a16="http://schemas.microsoft.com/office/drawing/2014/main" id="{45CD7523-5EEA-4DE4-B7FB-23037600A27F}"/>
              </a:ext>
            </a:extLst>
          </p:cNvPr>
          <p:cNvSpPr/>
          <p:nvPr/>
        </p:nvSpPr>
        <p:spPr>
          <a:xfrm>
            <a:off x="1821049" y="2307655"/>
            <a:ext cx="519764" cy="933650"/>
          </a:xfrm>
          <a:prstGeom prst="cube">
            <a:avLst/>
          </a:prstGeom>
          <a:solidFill>
            <a:schemeClr val="tx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2833CC7A-4EE1-4FD6-AD2D-E6BB312EF5D4}"/>
              </a:ext>
            </a:extLst>
          </p:cNvPr>
          <p:cNvSpPr txBox="1"/>
          <p:nvPr/>
        </p:nvSpPr>
        <p:spPr>
          <a:xfrm>
            <a:off x="1502346" y="3212429"/>
            <a:ext cx="1242726" cy="646331"/>
          </a:xfrm>
          <a:prstGeom prst="rect">
            <a:avLst/>
          </a:prstGeom>
          <a:noFill/>
        </p:spPr>
        <p:txBody>
          <a:bodyPr wrap="square" rtlCol="0">
            <a:spAutoFit/>
          </a:bodyPr>
          <a:lstStyle/>
          <a:p>
            <a:pPr algn="ctr"/>
            <a:r>
              <a:rPr lang="en-US" dirty="0">
                <a:solidFill>
                  <a:srgbClr val="000000"/>
                </a:solidFill>
              </a:rPr>
              <a:t>Reformer Plate</a:t>
            </a:r>
          </a:p>
        </p:txBody>
      </p:sp>
      <p:cxnSp>
        <p:nvCxnSpPr>
          <p:cNvPr id="13" name="Straight Arrow Connector 12">
            <a:extLst>
              <a:ext uri="{FF2B5EF4-FFF2-40B4-BE49-F238E27FC236}">
                <a16:creationId xmlns:a16="http://schemas.microsoft.com/office/drawing/2014/main" id="{B4A4C46F-6800-4C2B-9DBC-5A03DFCC15ED}"/>
              </a:ext>
            </a:extLst>
          </p:cNvPr>
          <p:cNvCxnSpPr/>
          <p:nvPr/>
        </p:nvCxnSpPr>
        <p:spPr>
          <a:xfrm>
            <a:off x="1098085" y="2774480"/>
            <a:ext cx="712270"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544F4904-0E68-4894-9F4F-76DEF9F18536}"/>
              </a:ext>
            </a:extLst>
          </p:cNvPr>
          <p:cNvCxnSpPr/>
          <p:nvPr/>
        </p:nvCxnSpPr>
        <p:spPr>
          <a:xfrm>
            <a:off x="2225308" y="2776884"/>
            <a:ext cx="712270"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17FF7FEC-E4AC-465D-9845-40D1D34234FF}"/>
              </a:ext>
            </a:extLst>
          </p:cNvPr>
          <p:cNvSpPr txBox="1"/>
          <p:nvPr/>
        </p:nvSpPr>
        <p:spPr>
          <a:xfrm>
            <a:off x="3950637" y="3241443"/>
            <a:ext cx="1242726" cy="369332"/>
          </a:xfrm>
          <a:prstGeom prst="rect">
            <a:avLst/>
          </a:prstGeom>
          <a:noFill/>
        </p:spPr>
        <p:txBody>
          <a:bodyPr wrap="square" rtlCol="0">
            <a:spAutoFit/>
          </a:bodyPr>
          <a:lstStyle/>
          <a:p>
            <a:pPr algn="ctr"/>
            <a:r>
              <a:rPr lang="en-US" dirty="0">
                <a:solidFill>
                  <a:srgbClr val="000000"/>
                </a:solidFill>
              </a:rPr>
              <a:t>reSOFC</a:t>
            </a:r>
          </a:p>
        </p:txBody>
      </p:sp>
      <p:cxnSp>
        <p:nvCxnSpPr>
          <p:cNvPr id="38" name="Straight Arrow Connector 37">
            <a:extLst>
              <a:ext uri="{FF2B5EF4-FFF2-40B4-BE49-F238E27FC236}">
                <a16:creationId xmlns:a16="http://schemas.microsoft.com/office/drawing/2014/main" id="{5241DA39-501E-4474-870B-A5BF716DD295}"/>
              </a:ext>
            </a:extLst>
          </p:cNvPr>
          <p:cNvCxnSpPr/>
          <p:nvPr/>
        </p:nvCxnSpPr>
        <p:spPr>
          <a:xfrm>
            <a:off x="6461217" y="2765655"/>
            <a:ext cx="712270"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F7C1030A-3577-4106-BE86-22E2A21AAFB7}"/>
              </a:ext>
            </a:extLst>
          </p:cNvPr>
          <p:cNvSpPr txBox="1"/>
          <p:nvPr/>
        </p:nvSpPr>
        <p:spPr>
          <a:xfrm>
            <a:off x="709593" y="2439457"/>
            <a:ext cx="1242726" cy="369332"/>
          </a:xfrm>
          <a:prstGeom prst="rect">
            <a:avLst/>
          </a:prstGeom>
          <a:noFill/>
        </p:spPr>
        <p:txBody>
          <a:bodyPr wrap="square" rtlCol="0">
            <a:spAutoFit/>
          </a:bodyPr>
          <a:lstStyle/>
          <a:p>
            <a:pPr algn="ctr"/>
            <a:r>
              <a:rPr lang="en-US" dirty="0">
                <a:solidFill>
                  <a:srgbClr val="000000"/>
                </a:solidFill>
              </a:rPr>
              <a:t>Inlet</a:t>
            </a:r>
          </a:p>
        </p:txBody>
      </p:sp>
      <p:sp>
        <p:nvSpPr>
          <p:cNvPr id="40" name="TextBox 39">
            <a:extLst>
              <a:ext uri="{FF2B5EF4-FFF2-40B4-BE49-F238E27FC236}">
                <a16:creationId xmlns:a16="http://schemas.microsoft.com/office/drawing/2014/main" id="{CBD80650-504E-42DA-893C-FF8C3DE3403D}"/>
              </a:ext>
            </a:extLst>
          </p:cNvPr>
          <p:cNvSpPr txBox="1"/>
          <p:nvPr/>
        </p:nvSpPr>
        <p:spPr>
          <a:xfrm>
            <a:off x="6251076" y="2423766"/>
            <a:ext cx="1242726" cy="369332"/>
          </a:xfrm>
          <a:prstGeom prst="rect">
            <a:avLst/>
          </a:prstGeom>
          <a:noFill/>
        </p:spPr>
        <p:txBody>
          <a:bodyPr wrap="square" rtlCol="0">
            <a:spAutoFit/>
          </a:bodyPr>
          <a:lstStyle/>
          <a:p>
            <a:pPr algn="ctr"/>
            <a:r>
              <a:rPr lang="en-US" dirty="0">
                <a:solidFill>
                  <a:srgbClr val="000000"/>
                </a:solidFill>
              </a:rPr>
              <a:t>Outlet</a:t>
            </a:r>
          </a:p>
        </p:txBody>
      </p:sp>
    </p:spTree>
    <p:extLst>
      <p:ext uri="{BB962C8B-B14F-4D97-AF65-F5344CB8AC3E}">
        <p14:creationId xmlns:p14="http://schemas.microsoft.com/office/powerpoint/2010/main" val="1819587832"/>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2EAD0-6352-4AE7-A60F-EE9A7A3270C2}"/>
              </a:ext>
            </a:extLst>
          </p:cNvPr>
          <p:cNvSpPr>
            <a:spLocks noGrp="1"/>
          </p:cNvSpPr>
          <p:nvPr>
            <p:ph type="title"/>
          </p:nvPr>
        </p:nvSpPr>
        <p:spPr/>
        <p:txBody>
          <a:bodyPr/>
          <a:lstStyle/>
          <a:p>
            <a:r>
              <a:rPr lang="en-US" dirty="0"/>
              <a:t>Nodal reSOFC Model (</a:t>
            </a:r>
            <a:r>
              <a:rPr lang="en-US" dirty="0" err="1"/>
              <a:t>cont</a:t>
            </a:r>
            <a:r>
              <a:rPr lang="en-US" dirty="0"/>
              <a: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06F920A-B1D6-4C75-A2BC-10476582BEEF}"/>
                  </a:ext>
                </a:extLst>
              </p:cNvPr>
              <p:cNvSpPr>
                <a:spLocks noGrp="1"/>
              </p:cNvSpPr>
              <p:nvPr>
                <p:ph idx="1"/>
              </p:nvPr>
            </p:nvSpPr>
            <p:spPr>
              <a:xfrm>
                <a:off x="685793" y="2954555"/>
                <a:ext cx="7772400" cy="387735"/>
              </a:xfrm>
            </p:spPr>
            <p:txBody>
              <a:bodyPr/>
              <a:lstStyle/>
              <a:p>
                <a:pPr marL="165096" indent="0">
                  <a:buNone/>
                </a:pPr>
                <a14:m>
                  <m:oMathPara xmlns:m="http://schemas.openxmlformats.org/officeDocument/2006/math">
                    <m:oMathParaPr>
                      <m:jc m:val="centerGroup"/>
                    </m:oMathParaPr>
                    <m:oMath xmlns:m="http://schemas.openxmlformats.org/officeDocument/2006/math">
                      <m:r>
                        <a:rPr lang="en-US" i="1" smtClean="0">
                          <a:solidFill>
                            <a:schemeClr val="bg1"/>
                          </a:solidFill>
                          <a:latin typeface="Cambria Math" panose="02040503050406030204" pitchFamily="18" charset="0"/>
                        </a:rPr>
                        <m:t>0=</m:t>
                      </m:r>
                      <m:sSub>
                        <m:sSubPr>
                          <m:ctrlPr>
                            <a:rPr lang="en-US" i="1">
                              <a:solidFill>
                                <a:schemeClr val="bg1"/>
                              </a:solidFill>
                              <a:latin typeface="Cambria Math" panose="02040503050406030204" pitchFamily="18" charset="0"/>
                            </a:rPr>
                          </m:ctrlPr>
                        </m:sSubPr>
                        <m:e>
                          <m:r>
                            <a:rPr lang="en-US" i="1">
                              <a:solidFill>
                                <a:schemeClr val="bg1"/>
                              </a:solidFill>
                              <a:latin typeface="Cambria Math" panose="02040503050406030204" pitchFamily="18" charset="0"/>
                            </a:rPr>
                            <m:t>𝑄</m:t>
                          </m:r>
                        </m:e>
                        <m:sub>
                          <m:r>
                            <a:rPr lang="en-US" i="1">
                              <a:solidFill>
                                <a:schemeClr val="bg1"/>
                              </a:solidFill>
                              <a:latin typeface="Cambria Math" panose="02040503050406030204" pitchFamily="18" charset="0"/>
                            </a:rPr>
                            <m:t>𝐸𝑞𝑢𝑖𝑙𝑖𝑏𝑟𝑖𝑢𝑚</m:t>
                          </m:r>
                        </m:sub>
                      </m:sSub>
                      <m:r>
                        <a:rPr lang="en-US" i="1">
                          <a:solidFill>
                            <a:schemeClr val="bg1"/>
                          </a:solidFill>
                          <a:latin typeface="Cambria Math" panose="02040503050406030204" pitchFamily="18" charset="0"/>
                        </a:rPr>
                        <m:t>+</m:t>
                      </m:r>
                      <m:sSub>
                        <m:sSubPr>
                          <m:ctrlPr>
                            <a:rPr lang="en-US" i="1">
                              <a:solidFill>
                                <a:schemeClr val="bg1"/>
                              </a:solidFill>
                              <a:latin typeface="Cambria Math" panose="02040503050406030204" pitchFamily="18" charset="0"/>
                            </a:rPr>
                          </m:ctrlPr>
                        </m:sSubPr>
                        <m:e>
                          <m:r>
                            <a:rPr lang="en-US" i="1">
                              <a:solidFill>
                                <a:schemeClr val="bg1"/>
                              </a:solidFill>
                              <a:latin typeface="Cambria Math" panose="02040503050406030204" pitchFamily="18" charset="0"/>
                            </a:rPr>
                            <m:t>𝑄</m:t>
                          </m:r>
                        </m:e>
                        <m:sub>
                          <m:r>
                            <a:rPr lang="en-US" i="1">
                              <a:solidFill>
                                <a:schemeClr val="bg1"/>
                              </a:solidFill>
                              <a:latin typeface="Cambria Math" panose="02040503050406030204" pitchFamily="18" charset="0"/>
                            </a:rPr>
                            <m:t>𝑟𝑒𝑆𝑂𝐹𝐶</m:t>
                          </m:r>
                        </m:sub>
                      </m:sSub>
                      <m:r>
                        <a:rPr lang="en-US" i="1">
                          <a:solidFill>
                            <a:schemeClr val="bg1"/>
                          </a:solidFill>
                          <a:latin typeface="Cambria Math" panose="02040503050406030204" pitchFamily="18" charset="0"/>
                        </a:rPr>
                        <m:t>+</m:t>
                      </m:r>
                      <m:sSub>
                        <m:sSubPr>
                          <m:ctrlPr>
                            <a:rPr lang="en-US" i="1">
                              <a:solidFill>
                                <a:schemeClr val="bg1"/>
                              </a:solidFill>
                              <a:latin typeface="Cambria Math" panose="02040503050406030204" pitchFamily="18" charset="0"/>
                            </a:rPr>
                          </m:ctrlPr>
                        </m:sSubPr>
                        <m:e>
                          <m:r>
                            <a:rPr lang="en-US" i="1">
                              <a:solidFill>
                                <a:schemeClr val="bg1"/>
                              </a:solidFill>
                              <a:latin typeface="Cambria Math" panose="02040503050406030204" pitchFamily="18" charset="0"/>
                            </a:rPr>
                            <m:t>𝑄</m:t>
                          </m:r>
                        </m:e>
                        <m:sub>
                          <m:r>
                            <a:rPr lang="en-US" i="1">
                              <a:solidFill>
                                <a:schemeClr val="bg1"/>
                              </a:solidFill>
                              <a:latin typeface="Cambria Math" panose="02040503050406030204" pitchFamily="18" charset="0"/>
                            </a:rPr>
                            <m:t>𝐻𝑋</m:t>
                          </m:r>
                        </m:sub>
                      </m:sSub>
                      <m:r>
                        <a:rPr lang="en-US" i="1">
                          <a:solidFill>
                            <a:schemeClr val="bg1"/>
                          </a:solidFill>
                          <a:latin typeface="Cambria Math" panose="02040503050406030204" pitchFamily="18" charset="0"/>
                        </a:rPr>
                        <m:t>+</m:t>
                      </m:r>
                      <m:sSub>
                        <m:sSubPr>
                          <m:ctrlPr>
                            <a:rPr lang="en-US" i="1">
                              <a:solidFill>
                                <a:schemeClr val="bg1"/>
                              </a:solidFill>
                              <a:latin typeface="Cambria Math" panose="02040503050406030204" pitchFamily="18" charset="0"/>
                            </a:rPr>
                          </m:ctrlPr>
                        </m:sSubPr>
                        <m:e>
                          <m:r>
                            <a:rPr lang="en-US" i="1">
                              <a:solidFill>
                                <a:schemeClr val="bg1"/>
                              </a:solidFill>
                              <a:latin typeface="Cambria Math" panose="02040503050406030204" pitchFamily="18" charset="0"/>
                            </a:rPr>
                            <m:t>𝑄</m:t>
                          </m:r>
                        </m:e>
                        <m:sub>
                          <m:r>
                            <a:rPr lang="en-US" i="1">
                              <a:solidFill>
                                <a:schemeClr val="bg1"/>
                              </a:solidFill>
                              <a:latin typeface="Cambria Math" panose="02040503050406030204" pitchFamily="18" charset="0"/>
                            </a:rPr>
                            <m:t>𝐽𝑜𝑢𝑙𝑒</m:t>
                          </m:r>
                        </m:sub>
                      </m:sSub>
                    </m:oMath>
                  </m:oMathPara>
                </a14:m>
                <a:endParaRPr lang="en-US" dirty="0">
                  <a:solidFill>
                    <a:schemeClr val="bg1"/>
                  </a:solidFill>
                </a:endParaRPr>
              </a:p>
            </p:txBody>
          </p:sp>
        </mc:Choice>
        <mc:Fallback xmlns="">
          <p:sp>
            <p:nvSpPr>
              <p:cNvPr id="3" name="Content Placeholder 2">
                <a:extLst>
                  <a:ext uri="{FF2B5EF4-FFF2-40B4-BE49-F238E27FC236}">
                    <a16:creationId xmlns:a16="http://schemas.microsoft.com/office/drawing/2014/main" id="{306F920A-B1D6-4C75-A2BC-10476582BEEF}"/>
                  </a:ext>
                </a:extLst>
              </p:cNvPr>
              <p:cNvSpPr>
                <a:spLocks noGrp="1" noRot="1" noChangeAspect="1" noMove="1" noResize="1" noEditPoints="1" noAdjustHandles="1" noChangeArrowheads="1" noChangeShapeType="1" noTextEdit="1"/>
              </p:cNvSpPr>
              <p:nvPr>
                <p:ph idx="1"/>
              </p:nvPr>
            </p:nvSpPr>
            <p:spPr>
              <a:xfrm>
                <a:off x="685793" y="2954555"/>
                <a:ext cx="7772400" cy="387735"/>
              </a:xfrm>
              <a:blipFill>
                <a:blip r:embed="rId3"/>
                <a:stretch>
                  <a:fillRect b="-111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A9FED340-D4CF-4672-AAF7-41288A9C3615}"/>
                  </a:ext>
                </a:extLst>
              </p:cNvPr>
              <p:cNvSpPr/>
              <p:nvPr/>
            </p:nvSpPr>
            <p:spPr>
              <a:xfrm>
                <a:off x="3258394" y="3722454"/>
                <a:ext cx="2627194" cy="491096"/>
              </a:xfrm>
              <a:prstGeom prst="rect">
                <a:avLst/>
              </a:prstGeom>
            </p:spPr>
            <p:txBody>
              <a:bodyPr wrap="none">
                <a:spAutoFit/>
              </a:bodyPr>
              <a:lstStyle/>
              <a:p>
                <a14:m>
                  <m:oMath xmlns:m="http://schemas.openxmlformats.org/officeDocument/2006/math">
                    <m:sSub>
                      <m:sSubPr>
                        <m:ctrlPr>
                          <a:rPr lang="en-US" i="1" smtClean="0">
                            <a:solidFill>
                              <a:schemeClr val="bg1"/>
                            </a:solidFill>
                            <a:latin typeface="Cambria Math" panose="02040503050406030204" pitchFamily="18" charset="0"/>
                          </a:rPr>
                        </m:ctrlPr>
                      </m:sSubPr>
                      <m:e>
                        <m:r>
                          <a:rPr lang="en-US" i="1">
                            <a:solidFill>
                              <a:schemeClr val="bg1"/>
                            </a:solidFill>
                            <a:latin typeface="Cambria Math" panose="02040503050406030204" pitchFamily="18" charset="0"/>
                          </a:rPr>
                          <m:t>𝑄</m:t>
                        </m:r>
                      </m:e>
                      <m:sub>
                        <m:r>
                          <a:rPr lang="en-US" i="1">
                            <a:solidFill>
                              <a:schemeClr val="bg1"/>
                            </a:solidFill>
                            <a:latin typeface="Cambria Math" panose="02040503050406030204" pitchFamily="18" charset="0"/>
                          </a:rPr>
                          <m:t>𝑟𝑒𝑆𝑂𝐹𝐶</m:t>
                        </m:r>
                      </m:sub>
                    </m:sSub>
                    <m:r>
                      <a:rPr lang="en-US" b="0" i="0"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m:t>
                    </m:r>
                    <m:f>
                      <m:fPr>
                        <m:ctrlPr>
                          <a:rPr lang="en-US" b="0" i="1" smtClean="0">
                            <a:solidFill>
                              <a:schemeClr val="bg1"/>
                            </a:solidFill>
                            <a:latin typeface="Cambria Math" panose="02040503050406030204" pitchFamily="18" charset="0"/>
                          </a:rPr>
                        </m:ctrlPr>
                      </m:fPr>
                      <m:num>
                        <m:r>
                          <a:rPr lang="en-US" i="1">
                            <a:solidFill>
                              <a:schemeClr val="bg1"/>
                            </a:solidFill>
                            <a:latin typeface="Cambria Math" panose="02040503050406030204" pitchFamily="18" charset="0"/>
                            <a:ea typeface="Cambria Math" panose="02040503050406030204" pitchFamily="18" charset="0"/>
                          </a:rPr>
                          <m:t>∆</m:t>
                        </m:r>
                        <m:sSub>
                          <m:sSubPr>
                            <m:ctrlPr>
                              <a:rPr lang="en-US" i="1">
                                <a:solidFill>
                                  <a:schemeClr val="bg1"/>
                                </a:solidFill>
                                <a:latin typeface="Cambria Math" panose="02040503050406030204" pitchFamily="18" charset="0"/>
                                <a:ea typeface="Cambria Math" panose="02040503050406030204" pitchFamily="18" charset="0"/>
                              </a:rPr>
                            </m:ctrlPr>
                          </m:sSubPr>
                          <m:e>
                            <m:r>
                              <a:rPr lang="en-US" i="1">
                                <a:solidFill>
                                  <a:schemeClr val="bg1"/>
                                </a:solidFill>
                                <a:latin typeface="Cambria Math" panose="02040503050406030204" pitchFamily="18" charset="0"/>
                                <a:ea typeface="Cambria Math" panose="02040503050406030204" pitchFamily="18" charset="0"/>
                              </a:rPr>
                              <m:t>𝐻</m:t>
                            </m:r>
                          </m:e>
                          <m:sub>
                            <m:r>
                              <a:rPr lang="en-US" i="1">
                                <a:solidFill>
                                  <a:schemeClr val="bg1"/>
                                </a:solidFill>
                                <a:latin typeface="Cambria Math" panose="02040503050406030204" pitchFamily="18" charset="0"/>
                                <a:ea typeface="Cambria Math" panose="02040503050406030204" pitchFamily="18" charset="0"/>
                              </a:rPr>
                              <m:t>𝐻</m:t>
                            </m:r>
                            <m:r>
                              <a:rPr lang="en-US" i="1">
                                <a:solidFill>
                                  <a:schemeClr val="bg1"/>
                                </a:solidFill>
                                <a:latin typeface="Cambria Math" panose="02040503050406030204" pitchFamily="18" charset="0"/>
                                <a:ea typeface="Cambria Math" panose="02040503050406030204" pitchFamily="18" charset="0"/>
                              </a:rPr>
                              <m:t>2</m:t>
                            </m:r>
                          </m:sub>
                        </m:sSub>
                      </m:num>
                      <m:den>
                        <m:r>
                          <a:rPr lang="en-US" b="0" i="1" smtClean="0">
                            <a:solidFill>
                              <a:schemeClr val="bg1"/>
                            </a:solidFill>
                            <a:latin typeface="Cambria Math" panose="02040503050406030204" pitchFamily="18" charset="0"/>
                          </a:rPr>
                          <m:t>2</m:t>
                        </m:r>
                        <m:r>
                          <a:rPr lang="en-US" b="0" i="1" smtClean="0">
                            <a:solidFill>
                              <a:schemeClr val="bg1"/>
                            </a:solidFill>
                            <a:latin typeface="Cambria Math" panose="02040503050406030204" pitchFamily="18" charset="0"/>
                          </a:rPr>
                          <m:t>𝐹</m:t>
                        </m:r>
                      </m:den>
                    </m:f>
                    <m:r>
                      <a:rPr lang="en-US" b="0" i="1" smtClean="0">
                        <a:solidFill>
                          <a:schemeClr val="bg1"/>
                        </a:solidFill>
                        <a:latin typeface="Cambria Math" panose="02040503050406030204" pitchFamily="18" charset="0"/>
                        <a:ea typeface="Cambria Math" panose="02040503050406030204" pitchFamily="18" charset="0"/>
                      </a:rPr>
                      <m:t>+</m:t>
                    </m:r>
                    <m:r>
                      <a:rPr lang="en-US" b="0" i="1" smtClean="0">
                        <a:solidFill>
                          <a:schemeClr val="bg1"/>
                        </a:solidFill>
                        <a:latin typeface="Cambria Math" panose="02040503050406030204" pitchFamily="18" charset="0"/>
                        <a:ea typeface="Cambria Math" panose="02040503050406030204" pitchFamily="18" charset="0"/>
                      </a:rPr>
                      <m:t>𝑉</m:t>
                    </m:r>
                    <m:r>
                      <a:rPr lang="en-US" b="0" i="1" smtClean="0">
                        <a:solidFill>
                          <a:schemeClr val="bg1"/>
                        </a:solidFill>
                        <a:latin typeface="Cambria Math" panose="02040503050406030204" pitchFamily="18" charset="0"/>
                        <a:ea typeface="Cambria Math" panose="02040503050406030204" pitchFamily="18" charset="0"/>
                      </a:rPr>
                      <m:t>)∙</m:t>
                    </m:r>
                    <m:r>
                      <a:rPr lang="en-US" b="0" i="1" smtClean="0">
                        <a:solidFill>
                          <a:schemeClr val="bg1"/>
                        </a:solidFill>
                        <a:latin typeface="Cambria Math" panose="02040503050406030204" pitchFamily="18" charset="0"/>
                        <a:ea typeface="Cambria Math" panose="02040503050406030204" pitchFamily="18" charset="0"/>
                      </a:rPr>
                      <m:t>𝐽</m:t>
                    </m:r>
                  </m:oMath>
                </a14:m>
                <a:r>
                  <a:rPr lang="en-US" dirty="0">
                    <a:solidFill>
                      <a:schemeClr val="bg1"/>
                    </a:solidFill>
                  </a:rPr>
                  <a:t> </a:t>
                </a:r>
              </a:p>
            </p:txBody>
          </p:sp>
        </mc:Choice>
        <mc:Fallback xmlns="">
          <p:sp>
            <p:nvSpPr>
              <p:cNvPr id="4" name="Rectangle 3">
                <a:extLst>
                  <a:ext uri="{FF2B5EF4-FFF2-40B4-BE49-F238E27FC236}">
                    <a16:creationId xmlns:a16="http://schemas.microsoft.com/office/drawing/2014/main" id="{A9FED340-D4CF-4672-AAF7-41288A9C3615}"/>
                  </a:ext>
                </a:extLst>
              </p:cNvPr>
              <p:cNvSpPr>
                <a:spLocks noRot="1" noChangeAspect="1" noMove="1" noResize="1" noEditPoints="1" noAdjustHandles="1" noChangeArrowheads="1" noChangeShapeType="1" noTextEdit="1"/>
              </p:cNvSpPr>
              <p:nvPr/>
            </p:nvSpPr>
            <p:spPr>
              <a:xfrm>
                <a:off x="3258394" y="3722454"/>
                <a:ext cx="2627194" cy="491096"/>
              </a:xfrm>
              <a:prstGeom prst="rect">
                <a:avLst/>
              </a:prstGeom>
              <a:blipFill>
                <a:blip r:embed="rId4"/>
                <a:stretch>
                  <a:fillRect l="-465" b="-2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7AFA83ED-369E-4660-8DE3-36A801662569}"/>
                  </a:ext>
                </a:extLst>
              </p:cNvPr>
              <p:cNvSpPr/>
              <p:nvPr/>
            </p:nvSpPr>
            <p:spPr>
              <a:xfrm>
                <a:off x="1727625" y="3345600"/>
                <a:ext cx="5688737" cy="39074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chemeClr val="bg1"/>
                              </a:solidFill>
                              <a:latin typeface="Cambria Math" panose="02040503050406030204" pitchFamily="18" charset="0"/>
                            </a:rPr>
                          </m:ctrlPr>
                        </m:sSubPr>
                        <m:e>
                          <m:r>
                            <a:rPr lang="en-US" i="1">
                              <a:solidFill>
                                <a:schemeClr val="bg1"/>
                              </a:solidFill>
                              <a:latin typeface="Cambria Math" panose="02040503050406030204" pitchFamily="18" charset="0"/>
                            </a:rPr>
                            <m:t>𝑄</m:t>
                          </m:r>
                        </m:e>
                        <m:sub>
                          <m:r>
                            <a:rPr lang="en-US" i="1">
                              <a:solidFill>
                                <a:schemeClr val="bg1"/>
                              </a:solidFill>
                              <a:latin typeface="Cambria Math" panose="02040503050406030204" pitchFamily="18" charset="0"/>
                            </a:rPr>
                            <m:t>𝐸𝑞𝑢𝑖𝑙𝑖𝑏𝑟𝑖𝑢𝑚</m:t>
                          </m:r>
                        </m:sub>
                      </m:sSub>
                      <m:r>
                        <a:rPr lang="en-US" b="0" i="1" smtClean="0">
                          <a:solidFill>
                            <a:schemeClr val="bg1"/>
                          </a:solidFill>
                          <a:latin typeface="Cambria Math" panose="02040503050406030204" pitchFamily="18" charset="0"/>
                        </a:rPr>
                        <m:t>=</m:t>
                      </m:r>
                      <m:r>
                        <a:rPr lang="en-US" i="1">
                          <a:solidFill>
                            <a:schemeClr val="bg1"/>
                          </a:solidFill>
                          <a:latin typeface="Cambria Math" panose="02040503050406030204" pitchFamily="18" charset="0"/>
                        </a:rPr>
                        <m:t>∆</m:t>
                      </m:r>
                      <m:sSub>
                        <m:sSubPr>
                          <m:ctrlPr>
                            <a:rPr lang="en-US" i="1">
                              <a:solidFill>
                                <a:schemeClr val="bg1"/>
                              </a:solidFill>
                              <a:latin typeface="Cambria Math" panose="02040503050406030204" pitchFamily="18" charset="0"/>
                            </a:rPr>
                          </m:ctrlPr>
                        </m:sSubPr>
                        <m:e>
                          <m:r>
                            <a:rPr lang="en-US" i="1">
                              <a:solidFill>
                                <a:schemeClr val="bg1"/>
                              </a:solidFill>
                              <a:latin typeface="Cambria Math" panose="02040503050406030204" pitchFamily="18" charset="0"/>
                            </a:rPr>
                            <m:t>𝐻</m:t>
                          </m:r>
                        </m:e>
                        <m:sub>
                          <m:r>
                            <a:rPr lang="en-US" i="1">
                              <a:solidFill>
                                <a:schemeClr val="bg1"/>
                              </a:solidFill>
                              <a:latin typeface="Cambria Math" panose="02040503050406030204" pitchFamily="18" charset="0"/>
                            </a:rPr>
                            <m:t>𝑆𝑅</m:t>
                          </m:r>
                        </m:sub>
                      </m:sSub>
                      <m:r>
                        <a:rPr lang="en-US" i="1">
                          <a:solidFill>
                            <a:schemeClr val="bg1"/>
                          </a:solidFill>
                          <a:latin typeface="Cambria Math" panose="02040503050406030204" pitchFamily="18" charset="0"/>
                        </a:rPr>
                        <m:t>∙</m:t>
                      </m:r>
                      <m:sSub>
                        <m:sSubPr>
                          <m:ctrlPr>
                            <a:rPr lang="en-US" i="1">
                              <a:solidFill>
                                <a:schemeClr val="bg1"/>
                              </a:solidFill>
                              <a:latin typeface="Cambria Math" panose="02040503050406030204" pitchFamily="18" charset="0"/>
                            </a:rPr>
                          </m:ctrlPr>
                        </m:sSubPr>
                        <m:e>
                          <m:r>
                            <a:rPr lang="en-US" i="1">
                              <a:solidFill>
                                <a:schemeClr val="bg1"/>
                              </a:solidFill>
                              <a:latin typeface="Cambria Math" panose="02040503050406030204" pitchFamily="18" charset="0"/>
                            </a:rPr>
                            <m:t>𝑅</m:t>
                          </m:r>
                        </m:e>
                        <m:sub>
                          <m:r>
                            <a:rPr lang="en-US" i="1">
                              <a:solidFill>
                                <a:schemeClr val="bg1"/>
                              </a:solidFill>
                              <a:latin typeface="Cambria Math" panose="02040503050406030204" pitchFamily="18" charset="0"/>
                            </a:rPr>
                            <m:t>𝑆𝑅</m:t>
                          </m:r>
                        </m:sub>
                      </m:sSub>
                      <m:r>
                        <a:rPr lang="en-US" i="1">
                          <a:solidFill>
                            <a:schemeClr val="bg1"/>
                          </a:solidFill>
                          <a:latin typeface="Cambria Math" panose="02040503050406030204" pitchFamily="18" charset="0"/>
                        </a:rPr>
                        <m:t>+</m:t>
                      </m:r>
                      <m:sSub>
                        <m:sSubPr>
                          <m:ctrlPr>
                            <a:rPr lang="en-US" i="1">
                              <a:solidFill>
                                <a:schemeClr val="bg1"/>
                              </a:solidFill>
                              <a:latin typeface="Cambria Math" panose="02040503050406030204" pitchFamily="18" charset="0"/>
                            </a:rPr>
                          </m:ctrlPr>
                        </m:sSubPr>
                        <m:e>
                          <m:r>
                            <a:rPr lang="en-US" i="1">
                              <a:solidFill>
                                <a:schemeClr val="bg1"/>
                              </a:solidFill>
                              <a:latin typeface="Cambria Math" panose="02040503050406030204" pitchFamily="18" charset="0"/>
                            </a:rPr>
                            <m:t>∆</m:t>
                          </m:r>
                          <m:r>
                            <a:rPr lang="en-US" i="1">
                              <a:solidFill>
                                <a:schemeClr val="bg1"/>
                              </a:solidFill>
                              <a:latin typeface="Cambria Math" panose="02040503050406030204" pitchFamily="18" charset="0"/>
                            </a:rPr>
                            <m:t>𝐻</m:t>
                          </m:r>
                        </m:e>
                        <m:sub>
                          <m:r>
                            <a:rPr lang="en-US" i="1">
                              <a:solidFill>
                                <a:schemeClr val="bg1"/>
                              </a:solidFill>
                              <a:latin typeface="Cambria Math" panose="02040503050406030204" pitchFamily="18" charset="0"/>
                            </a:rPr>
                            <m:t>𝐶𝐷</m:t>
                          </m:r>
                        </m:sub>
                      </m:sSub>
                      <m:r>
                        <a:rPr lang="en-US" i="1">
                          <a:solidFill>
                            <a:schemeClr val="bg1"/>
                          </a:solidFill>
                          <a:latin typeface="Cambria Math" panose="02040503050406030204" pitchFamily="18" charset="0"/>
                        </a:rPr>
                        <m:t>∙</m:t>
                      </m:r>
                      <m:sSub>
                        <m:sSubPr>
                          <m:ctrlPr>
                            <a:rPr lang="en-US" i="1">
                              <a:solidFill>
                                <a:schemeClr val="bg1"/>
                              </a:solidFill>
                              <a:latin typeface="Cambria Math" panose="02040503050406030204" pitchFamily="18" charset="0"/>
                            </a:rPr>
                          </m:ctrlPr>
                        </m:sSubPr>
                        <m:e>
                          <m:r>
                            <a:rPr lang="en-US" i="1">
                              <a:solidFill>
                                <a:schemeClr val="bg1"/>
                              </a:solidFill>
                              <a:latin typeface="Cambria Math" panose="02040503050406030204" pitchFamily="18" charset="0"/>
                            </a:rPr>
                            <m:t>𝑅</m:t>
                          </m:r>
                        </m:e>
                        <m:sub>
                          <m:r>
                            <a:rPr lang="en-US" i="1">
                              <a:solidFill>
                                <a:schemeClr val="bg1"/>
                              </a:solidFill>
                              <a:latin typeface="Cambria Math" panose="02040503050406030204" pitchFamily="18" charset="0"/>
                            </a:rPr>
                            <m:t>𝐶𝐷</m:t>
                          </m:r>
                        </m:sub>
                      </m:sSub>
                      <m:r>
                        <a:rPr lang="en-US" i="1">
                          <a:solidFill>
                            <a:schemeClr val="bg1"/>
                          </a:solidFill>
                          <a:latin typeface="Cambria Math" panose="02040503050406030204" pitchFamily="18" charset="0"/>
                        </a:rPr>
                        <m:t>+</m:t>
                      </m:r>
                      <m:sSub>
                        <m:sSubPr>
                          <m:ctrlPr>
                            <a:rPr lang="en-US" i="1">
                              <a:solidFill>
                                <a:schemeClr val="bg1"/>
                              </a:solidFill>
                              <a:latin typeface="Cambria Math" panose="02040503050406030204" pitchFamily="18" charset="0"/>
                            </a:rPr>
                          </m:ctrlPr>
                        </m:sSubPr>
                        <m:e>
                          <m:r>
                            <a:rPr lang="en-US" i="1">
                              <a:solidFill>
                                <a:schemeClr val="bg1"/>
                              </a:solidFill>
                              <a:latin typeface="Cambria Math" panose="02040503050406030204" pitchFamily="18" charset="0"/>
                            </a:rPr>
                            <m:t>∆</m:t>
                          </m:r>
                          <m:r>
                            <a:rPr lang="en-US" i="1">
                              <a:solidFill>
                                <a:schemeClr val="bg1"/>
                              </a:solidFill>
                              <a:latin typeface="Cambria Math" panose="02040503050406030204" pitchFamily="18" charset="0"/>
                            </a:rPr>
                            <m:t>𝐻</m:t>
                          </m:r>
                        </m:e>
                        <m:sub>
                          <m:r>
                            <a:rPr lang="en-US" i="1">
                              <a:solidFill>
                                <a:schemeClr val="bg1"/>
                              </a:solidFill>
                              <a:latin typeface="Cambria Math" panose="02040503050406030204" pitchFamily="18" charset="0"/>
                            </a:rPr>
                            <m:t>𝑊𝐺𝑆</m:t>
                          </m:r>
                        </m:sub>
                      </m:sSub>
                      <m:r>
                        <a:rPr lang="en-US" i="1">
                          <a:solidFill>
                            <a:schemeClr val="bg1"/>
                          </a:solidFill>
                          <a:latin typeface="Cambria Math" panose="02040503050406030204" pitchFamily="18" charset="0"/>
                        </a:rPr>
                        <m:t>∙</m:t>
                      </m:r>
                      <m:sSub>
                        <m:sSubPr>
                          <m:ctrlPr>
                            <a:rPr lang="en-US" i="1">
                              <a:solidFill>
                                <a:schemeClr val="bg1"/>
                              </a:solidFill>
                              <a:latin typeface="Cambria Math" panose="02040503050406030204" pitchFamily="18" charset="0"/>
                            </a:rPr>
                          </m:ctrlPr>
                        </m:sSubPr>
                        <m:e>
                          <m:r>
                            <a:rPr lang="en-US" i="1">
                              <a:solidFill>
                                <a:schemeClr val="bg1"/>
                              </a:solidFill>
                              <a:latin typeface="Cambria Math" panose="02040503050406030204" pitchFamily="18" charset="0"/>
                            </a:rPr>
                            <m:t>𝑅</m:t>
                          </m:r>
                        </m:e>
                        <m:sub>
                          <m:r>
                            <a:rPr lang="en-US" i="1">
                              <a:solidFill>
                                <a:schemeClr val="bg1"/>
                              </a:solidFill>
                              <a:latin typeface="Cambria Math" panose="02040503050406030204" pitchFamily="18" charset="0"/>
                            </a:rPr>
                            <m:t>𝑊𝐺𝑆</m:t>
                          </m:r>
                        </m:sub>
                      </m:sSub>
                    </m:oMath>
                  </m:oMathPara>
                </a14:m>
                <a:endParaRPr lang="en-US" dirty="0">
                  <a:solidFill>
                    <a:schemeClr val="bg1"/>
                  </a:solidFill>
                </a:endParaRPr>
              </a:p>
            </p:txBody>
          </p:sp>
        </mc:Choice>
        <mc:Fallback xmlns="">
          <p:sp>
            <p:nvSpPr>
              <p:cNvPr id="5" name="Rectangle 4">
                <a:extLst>
                  <a:ext uri="{FF2B5EF4-FFF2-40B4-BE49-F238E27FC236}">
                    <a16:creationId xmlns:a16="http://schemas.microsoft.com/office/drawing/2014/main" id="{7AFA83ED-369E-4660-8DE3-36A801662569}"/>
                  </a:ext>
                </a:extLst>
              </p:cNvPr>
              <p:cNvSpPr>
                <a:spLocks noRot="1" noChangeAspect="1" noMove="1" noResize="1" noEditPoints="1" noAdjustHandles="1" noChangeArrowheads="1" noChangeShapeType="1" noTextEdit="1"/>
              </p:cNvSpPr>
              <p:nvPr/>
            </p:nvSpPr>
            <p:spPr>
              <a:xfrm>
                <a:off x="1727625" y="3345600"/>
                <a:ext cx="5688737" cy="390748"/>
              </a:xfrm>
              <a:prstGeom prst="rect">
                <a:avLst/>
              </a:prstGeom>
              <a:blipFill>
                <a:blip r:embed="rId5"/>
                <a:stretch>
                  <a:fillRect b="-7813"/>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208A1D42-61F7-4C83-B226-936BD0AC560E}"/>
              </a:ext>
            </a:extLst>
          </p:cNvPr>
          <p:cNvSpPr txBox="1">
            <a:spLocks/>
          </p:cNvSpPr>
          <p:nvPr/>
        </p:nvSpPr>
        <p:spPr bwMode="black">
          <a:xfrm>
            <a:off x="-63320" y="2583565"/>
            <a:ext cx="9270633" cy="374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0" tIns="45720" rIns="457200" bIns="45720" numCol="1" anchor="t" anchorCtr="1" compatLnSpc="1">
            <a:prstTxWarp prst="textNoShape">
              <a:avLst/>
            </a:prstTxWarp>
            <a:spAutoFit/>
          </a:bodyPr>
          <a:lstStyle>
            <a:lvl1pPr marL="344480" indent="-179384" algn="l" rtl="0" eaLnBrk="1" fontAlgn="base" hangingPunct="1">
              <a:lnSpc>
                <a:spcPts val="2200"/>
              </a:lnSpc>
              <a:spcBef>
                <a:spcPts val="1200"/>
              </a:spcBef>
              <a:spcAft>
                <a:spcPct val="0"/>
              </a:spcAft>
              <a:buClr>
                <a:srgbClr val="C60C30"/>
              </a:buClr>
              <a:buSzPct val="100000"/>
              <a:buFont typeface="Arial" pitchFamily="34" charset="0"/>
              <a:buChar char="•"/>
              <a:defRPr lang="en-US" sz="2000" b="0">
                <a:solidFill>
                  <a:schemeClr val="bg2"/>
                </a:solidFill>
                <a:latin typeface="Lucida Sans" pitchFamily="34" charset="0"/>
                <a:ea typeface="+mn-ea"/>
                <a:cs typeface="+mn-cs"/>
              </a:defRPr>
            </a:lvl1pPr>
            <a:lvl2pPr marL="509576" indent="-165096" algn="l" rtl="0" eaLnBrk="1" fontAlgn="base" hangingPunct="1">
              <a:lnSpc>
                <a:spcPts val="2000"/>
              </a:lnSpc>
              <a:spcBef>
                <a:spcPts val="400"/>
              </a:spcBef>
              <a:spcAft>
                <a:spcPct val="0"/>
              </a:spcAft>
              <a:buClr>
                <a:srgbClr val="C60C30"/>
              </a:buClr>
              <a:buSzPct val="75000"/>
              <a:buFont typeface="Lucida Sans" panose="020B0602030504020204" pitchFamily="34" charset="0"/>
              <a:buChar char="–"/>
              <a:defRPr lang="en-US" sz="2000">
                <a:solidFill>
                  <a:schemeClr val="bg2"/>
                </a:solidFill>
                <a:latin typeface="Lucida Sans" pitchFamily="34" charset="0"/>
                <a:ea typeface="+mn-ea"/>
                <a:cs typeface="+mn-cs"/>
              </a:defRPr>
            </a:lvl2pPr>
            <a:lvl3pPr marL="795317" indent="-219451" algn="l" rtl="0" eaLnBrk="1" fontAlgn="base" hangingPunct="1">
              <a:lnSpc>
                <a:spcPts val="2000"/>
              </a:lnSpc>
              <a:spcBef>
                <a:spcPts val="400"/>
              </a:spcBef>
              <a:spcAft>
                <a:spcPct val="0"/>
              </a:spcAft>
              <a:buClr>
                <a:srgbClr val="C60C30"/>
              </a:buClr>
              <a:buSzPct val="100000"/>
              <a:buFont typeface="Arial" panose="020B0604020202020204" pitchFamily="34" charset="0"/>
              <a:buChar char="•"/>
              <a:defRPr lang="en-US" sz="1600">
                <a:solidFill>
                  <a:schemeClr val="bg2"/>
                </a:solidFill>
                <a:latin typeface="Lucida Sans" pitchFamily="34" charset="0"/>
                <a:ea typeface="+mn-ea"/>
                <a:cs typeface="+mn-cs"/>
              </a:defRPr>
            </a:lvl3pPr>
            <a:lvl4pPr marL="914378" indent="-165096" algn="l" rtl="0" eaLnBrk="1" fontAlgn="base" hangingPunct="1">
              <a:lnSpc>
                <a:spcPts val="1800"/>
              </a:lnSpc>
              <a:spcBef>
                <a:spcPts val="400"/>
              </a:spcBef>
              <a:spcAft>
                <a:spcPct val="0"/>
              </a:spcAft>
              <a:buClr>
                <a:srgbClr val="C60C30"/>
              </a:buClr>
              <a:buSzPct val="100000"/>
              <a:buFont typeface="Lucida Sans" panose="020B0602030504020204" pitchFamily="34" charset="0"/>
              <a:buChar char="–"/>
              <a:defRPr lang="en-US" sz="1600">
                <a:solidFill>
                  <a:schemeClr val="bg2"/>
                </a:solidFill>
                <a:latin typeface="Lucida Sans" pitchFamily="34" charset="0"/>
                <a:ea typeface="+mn-ea"/>
                <a:cs typeface="+mn-cs"/>
              </a:defRPr>
            </a:lvl4pPr>
            <a:lvl5pPr marL="1079473" indent="-165096" algn="l" rtl="0" eaLnBrk="1" fontAlgn="base" hangingPunct="1">
              <a:lnSpc>
                <a:spcPts val="1600"/>
              </a:lnSpc>
              <a:spcBef>
                <a:spcPts val="400"/>
              </a:spcBef>
              <a:spcAft>
                <a:spcPct val="0"/>
              </a:spcAft>
              <a:buClr>
                <a:srgbClr val="C60C30"/>
              </a:buClr>
              <a:buSzPct val="100000"/>
              <a:buFont typeface="Arial" pitchFamily="34" charset="0"/>
              <a:buChar char="•"/>
              <a:defRPr lang="en-US" sz="1600">
                <a:solidFill>
                  <a:schemeClr val="bg2"/>
                </a:solidFill>
                <a:latin typeface="Lucida Sans" pitchFamily="34" charset="0"/>
                <a:ea typeface="+mn-ea"/>
                <a:cs typeface="+mn-cs"/>
              </a:defRPr>
            </a:lvl5pPr>
            <a:lvl6pPr marL="1141385" indent="222245" algn="l" rtl="0" eaLnBrk="1" fontAlgn="base" hangingPunct="1">
              <a:lnSpc>
                <a:spcPct val="95000"/>
              </a:lnSpc>
              <a:spcBef>
                <a:spcPct val="10000"/>
              </a:spcBef>
              <a:spcAft>
                <a:spcPct val="0"/>
              </a:spcAft>
              <a:buClr>
                <a:schemeClr val="accent1"/>
              </a:buClr>
              <a:buChar char="•"/>
              <a:defRPr sz="2000">
                <a:solidFill>
                  <a:schemeClr val="tx1"/>
                </a:solidFill>
                <a:latin typeface="+mn-lt"/>
              </a:defRPr>
            </a:lvl6pPr>
            <a:lvl7pPr marL="1598573" indent="222245" algn="l" rtl="0" eaLnBrk="1" fontAlgn="base" hangingPunct="1">
              <a:lnSpc>
                <a:spcPct val="95000"/>
              </a:lnSpc>
              <a:spcBef>
                <a:spcPct val="10000"/>
              </a:spcBef>
              <a:spcAft>
                <a:spcPct val="0"/>
              </a:spcAft>
              <a:buClr>
                <a:schemeClr val="accent1"/>
              </a:buClr>
              <a:buChar char="•"/>
              <a:defRPr sz="2000">
                <a:solidFill>
                  <a:schemeClr val="tx1"/>
                </a:solidFill>
                <a:latin typeface="+mn-lt"/>
              </a:defRPr>
            </a:lvl7pPr>
            <a:lvl8pPr marL="2055761" indent="222245" algn="l" rtl="0" eaLnBrk="1" fontAlgn="base" hangingPunct="1">
              <a:lnSpc>
                <a:spcPct val="95000"/>
              </a:lnSpc>
              <a:spcBef>
                <a:spcPct val="10000"/>
              </a:spcBef>
              <a:spcAft>
                <a:spcPct val="0"/>
              </a:spcAft>
              <a:buClr>
                <a:schemeClr val="accent1"/>
              </a:buClr>
              <a:buChar char="•"/>
              <a:defRPr sz="2000">
                <a:solidFill>
                  <a:schemeClr val="tx1"/>
                </a:solidFill>
                <a:latin typeface="+mn-lt"/>
              </a:defRPr>
            </a:lvl8pPr>
            <a:lvl9pPr marL="2512950" indent="222245" algn="l" rtl="0" eaLnBrk="1" fontAlgn="base" hangingPunct="1">
              <a:lnSpc>
                <a:spcPct val="95000"/>
              </a:lnSpc>
              <a:spcBef>
                <a:spcPct val="10000"/>
              </a:spcBef>
              <a:spcAft>
                <a:spcPct val="0"/>
              </a:spcAft>
              <a:buClr>
                <a:schemeClr val="accent1"/>
              </a:buClr>
              <a:buChar char="•"/>
              <a:defRPr sz="2000">
                <a:solidFill>
                  <a:schemeClr val="tx1"/>
                </a:solidFill>
                <a:latin typeface="+mn-lt"/>
              </a:defRPr>
            </a:lvl9pPr>
          </a:lstStyle>
          <a:p>
            <a:pPr marL="165096" indent="0" algn="ctr">
              <a:buFont typeface="Arial" pitchFamily="34" charset="0"/>
              <a:buNone/>
            </a:pPr>
            <a:r>
              <a:rPr lang="en-US" kern="0" dirty="0"/>
              <a:t>Thermal Balance</a:t>
            </a:r>
          </a:p>
        </p:txBody>
      </p:sp>
      <p:sp>
        <p:nvSpPr>
          <p:cNvPr id="7" name="Content Placeholder 2">
            <a:extLst>
              <a:ext uri="{FF2B5EF4-FFF2-40B4-BE49-F238E27FC236}">
                <a16:creationId xmlns:a16="http://schemas.microsoft.com/office/drawing/2014/main" id="{422A5BF3-C9D8-43C4-BC50-7207EA63CEB0}"/>
              </a:ext>
            </a:extLst>
          </p:cNvPr>
          <p:cNvSpPr txBox="1">
            <a:spLocks/>
          </p:cNvSpPr>
          <p:nvPr/>
        </p:nvSpPr>
        <p:spPr bwMode="black">
          <a:xfrm>
            <a:off x="-63320" y="4886033"/>
            <a:ext cx="9270633" cy="374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0" tIns="45720" rIns="457200" bIns="45720" numCol="1" anchor="t" anchorCtr="1" compatLnSpc="1">
            <a:prstTxWarp prst="textNoShape">
              <a:avLst/>
            </a:prstTxWarp>
            <a:spAutoFit/>
          </a:bodyPr>
          <a:lstStyle>
            <a:lvl1pPr marL="344480" indent="-179384" algn="l" rtl="0" eaLnBrk="1" fontAlgn="base" hangingPunct="1">
              <a:lnSpc>
                <a:spcPts val="2200"/>
              </a:lnSpc>
              <a:spcBef>
                <a:spcPts val="1200"/>
              </a:spcBef>
              <a:spcAft>
                <a:spcPct val="0"/>
              </a:spcAft>
              <a:buClr>
                <a:srgbClr val="C60C30"/>
              </a:buClr>
              <a:buSzPct val="100000"/>
              <a:buFont typeface="Arial" pitchFamily="34" charset="0"/>
              <a:buChar char="•"/>
              <a:defRPr lang="en-US" sz="2000" b="0">
                <a:solidFill>
                  <a:schemeClr val="bg2"/>
                </a:solidFill>
                <a:latin typeface="Lucida Sans" pitchFamily="34" charset="0"/>
                <a:ea typeface="+mn-ea"/>
                <a:cs typeface="+mn-cs"/>
              </a:defRPr>
            </a:lvl1pPr>
            <a:lvl2pPr marL="509576" indent="-165096" algn="l" rtl="0" eaLnBrk="1" fontAlgn="base" hangingPunct="1">
              <a:lnSpc>
                <a:spcPts val="2000"/>
              </a:lnSpc>
              <a:spcBef>
                <a:spcPts val="400"/>
              </a:spcBef>
              <a:spcAft>
                <a:spcPct val="0"/>
              </a:spcAft>
              <a:buClr>
                <a:srgbClr val="C60C30"/>
              </a:buClr>
              <a:buSzPct val="75000"/>
              <a:buFont typeface="Lucida Sans" panose="020B0602030504020204" pitchFamily="34" charset="0"/>
              <a:buChar char="–"/>
              <a:defRPr lang="en-US" sz="2000">
                <a:solidFill>
                  <a:schemeClr val="bg2"/>
                </a:solidFill>
                <a:latin typeface="Lucida Sans" pitchFamily="34" charset="0"/>
                <a:ea typeface="+mn-ea"/>
                <a:cs typeface="+mn-cs"/>
              </a:defRPr>
            </a:lvl2pPr>
            <a:lvl3pPr marL="795317" indent="-219451" algn="l" rtl="0" eaLnBrk="1" fontAlgn="base" hangingPunct="1">
              <a:lnSpc>
                <a:spcPts val="2000"/>
              </a:lnSpc>
              <a:spcBef>
                <a:spcPts val="400"/>
              </a:spcBef>
              <a:spcAft>
                <a:spcPct val="0"/>
              </a:spcAft>
              <a:buClr>
                <a:srgbClr val="C60C30"/>
              </a:buClr>
              <a:buSzPct val="100000"/>
              <a:buFont typeface="Arial" panose="020B0604020202020204" pitchFamily="34" charset="0"/>
              <a:buChar char="•"/>
              <a:defRPr lang="en-US" sz="1600">
                <a:solidFill>
                  <a:schemeClr val="bg2"/>
                </a:solidFill>
                <a:latin typeface="Lucida Sans" pitchFamily="34" charset="0"/>
                <a:ea typeface="+mn-ea"/>
                <a:cs typeface="+mn-cs"/>
              </a:defRPr>
            </a:lvl3pPr>
            <a:lvl4pPr marL="914378" indent="-165096" algn="l" rtl="0" eaLnBrk="1" fontAlgn="base" hangingPunct="1">
              <a:lnSpc>
                <a:spcPts val="1800"/>
              </a:lnSpc>
              <a:spcBef>
                <a:spcPts val="400"/>
              </a:spcBef>
              <a:spcAft>
                <a:spcPct val="0"/>
              </a:spcAft>
              <a:buClr>
                <a:srgbClr val="C60C30"/>
              </a:buClr>
              <a:buSzPct val="100000"/>
              <a:buFont typeface="Lucida Sans" panose="020B0602030504020204" pitchFamily="34" charset="0"/>
              <a:buChar char="–"/>
              <a:defRPr lang="en-US" sz="1600">
                <a:solidFill>
                  <a:schemeClr val="bg2"/>
                </a:solidFill>
                <a:latin typeface="Lucida Sans" pitchFamily="34" charset="0"/>
                <a:ea typeface="+mn-ea"/>
                <a:cs typeface="+mn-cs"/>
              </a:defRPr>
            </a:lvl4pPr>
            <a:lvl5pPr marL="1079473" indent="-165096" algn="l" rtl="0" eaLnBrk="1" fontAlgn="base" hangingPunct="1">
              <a:lnSpc>
                <a:spcPts val="1600"/>
              </a:lnSpc>
              <a:spcBef>
                <a:spcPts val="400"/>
              </a:spcBef>
              <a:spcAft>
                <a:spcPct val="0"/>
              </a:spcAft>
              <a:buClr>
                <a:srgbClr val="C60C30"/>
              </a:buClr>
              <a:buSzPct val="100000"/>
              <a:buFont typeface="Arial" pitchFamily="34" charset="0"/>
              <a:buChar char="•"/>
              <a:defRPr lang="en-US" sz="1600">
                <a:solidFill>
                  <a:schemeClr val="bg2"/>
                </a:solidFill>
                <a:latin typeface="Lucida Sans" pitchFamily="34" charset="0"/>
                <a:ea typeface="+mn-ea"/>
                <a:cs typeface="+mn-cs"/>
              </a:defRPr>
            </a:lvl5pPr>
            <a:lvl6pPr marL="1141385" indent="222245" algn="l" rtl="0" eaLnBrk="1" fontAlgn="base" hangingPunct="1">
              <a:lnSpc>
                <a:spcPct val="95000"/>
              </a:lnSpc>
              <a:spcBef>
                <a:spcPct val="10000"/>
              </a:spcBef>
              <a:spcAft>
                <a:spcPct val="0"/>
              </a:spcAft>
              <a:buClr>
                <a:schemeClr val="accent1"/>
              </a:buClr>
              <a:buChar char="•"/>
              <a:defRPr sz="2000">
                <a:solidFill>
                  <a:schemeClr val="tx1"/>
                </a:solidFill>
                <a:latin typeface="+mn-lt"/>
              </a:defRPr>
            </a:lvl6pPr>
            <a:lvl7pPr marL="1598573" indent="222245" algn="l" rtl="0" eaLnBrk="1" fontAlgn="base" hangingPunct="1">
              <a:lnSpc>
                <a:spcPct val="95000"/>
              </a:lnSpc>
              <a:spcBef>
                <a:spcPct val="10000"/>
              </a:spcBef>
              <a:spcAft>
                <a:spcPct val="0"/>
              </a:spcAft>
              <a:buClr>
                <a:schemeClr val="accent1"/>
              </a:buClr>
              <a:buChar char="•"/>
              <a:defRPr sz="2000">
                <a:solidFill>
                  <a:schemeClr val="tx1"/>
                </a:solidFill>
                <a:latin typeface="+mn-lt"/>
              </a:defRPr>
            </a:lvl7pPr>
            <a:lvl8pPr marL="2055761" indent="222245" algn="l" rtl="0" eaLnBrk="1" fontAlgn="base" hangingPunct="1">
              <a:lnSpc>
                <a:spcPct val="95000"/>
              </a:lnSpc>
              <a:spcBef>
                <a:spcPct val="10000"/>
              </a:spcBef>
              <a:spcAft>
                <a:spcPct val="0"/>
              </a:spcAft>
              <a:buClr>
                <a:schemeClr val="accent1"/>
              </a:buClr>
              <a:buChar char="•"/>
              <a:defRPr sz="2000">
                <a:solidFill>
                  <a:schemeClr val="tx1"/>
                </a:solidFill>
                <a:latin typeface="+mn-lt"/>
              </a:defRPr>
            </a:lvl8pPr>
            <a:lvl9pPr marL="2512950" indent="222245" algn="l" rtl="0" eaLnBrk="1" fontAlgn="base" hangingPunct="1">
              <a:lnSpc>
                <a:spcPct val="95000"/>
              </a:lnSpc>
              <a:spcBef>
                <a:spcPct val="10000"/>
              </a:spcBef>
              <a:spcAft>
                <a:spcPct val="0"/>
              </a:spcAft>
              <a:buClr>
                <a:schemeClr val="accent1"/>
              </a:buClr>
              <a:buChar char="•"/>
              <a:defRPr sz="2000">
                <a:solidFill>
                  <a:schemeClr val="tx1"/>
                </a:solidFill>
                <a:latin typeface="+mn-lt"/>
              </a:defRPr>
            </a:lvl9pPr>
          </a:lstStyle>
          <a:p>
            <a:pPr marL="165096" indent="0" algn="ctr">
              <a:buFont typeface="Arial" pitchFamily="34" charset="0"/>
              <a:buNone/>
            </a:pPr>
            <a:r>
              <a:rPr lang="en-US" kern="0" dirty="0"/>
              <a:t>Cell Efficiency</a:t>
            </a:r>
          </a:p>
        </p:txBody>
      </p:sp>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77ACC131-5FFF-4D87-86B4-7E6DACD90C58}"/>
                  </a:ext>
                </a:extLst>
              </p:cNvPr>
              <p:cNvSpPr/>
              <p:nvPr/>
            </p:nvSpPr>
            <p:spPr>
              <a:xfrm>
                <a:off x="2382899" y="5261264"/>
                <a:ext cx="4167166" cy="68775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chemeClr val="bg1"/>
                              </a:solidFill>
                              <a:latin typeface="Cambria Math" panose="02040503050406030204" pitchFamily="18" charset="0"/>
                            </a:rPr>
                          </m:ctrlPr>
                        </m:sSubPr>
                        <m:e>
                          <m:r>
                            <a:rPr lang="en-US" i="1">
                              <a:solidFill>
                                <a:schemeClr val="bg1"/>
                              </a:solidFill>
                              <a:latin typeface="Cambria Math" panose="02040503050406030204" pitchFamily="18" charset="0"/>
                            </a:rPr>
                            <m:t>𝜂</m:t>
                          </m:r>
                        </m:e>
                        <m:sub>
                          <m:r>
                            <a:rPr lang="en-US" i="1">
                              <a:solidFill>
                                <a:schemeClr val="bg1"/>
                              </a:solidFill>
                              <a:latin typeface="Cambria Math" panose="02040503050406030204" pitchFamily="18" charset="0"/>
                            </a:rPr>
                            <m:t>𝐹𝐶</m:t>
                          </m:r>
                        </m:sub>
                      </m:sSub>
                      <m:r>
                        <a:rPr lang="en-US" i="0">
                          <a:solidFill>
                            <a:schemeClr val="bg1"/>
                          </a:solidFill>
                          <a:latin typeface="Cambria Math" panose="02040503050406030204" pitchFamily="18" charset="0"/>
                        </a:rPr>
                        <m:t>=</m:t>
                      </m:r>
                      <m:f>
                        <m:fPr>
                          <m:ctrlPr>
                            <a:rPr lang="en-US" i="1">
                              <a:solidFill>
                                <a:schemeClr val="bg1"/>
                              </a:solidFill>
                              <a:latin typeface="Cambria Math" panose="02040503050406030204" pitchFamily="18" charset="0"/>
                            </a:rPr>
                          </m:ctrlPr>
                        </m:fPr>
                        <m:num>
                          <m:r>
                            <a:rPr lang="en-US" i="1">
                              <a:solidFill>
                                <a:schemeClr val="bg1"/>
                              </a:solidFill>
                              <a:latin typeface="Cambria Math" panose="02040503050406030204" pitchFamily="18" charset="0"/>
                            </a:rPr>
                            <m:t>𝑉</m:t>
                          </m:r>
                          <m:r>
                            <a:rPr lang="en-US" i="0">
                              <a:solidFill>
                                <a:schemeClr val="bg1"/>
                              </a:solidFill>
                              <a:latin typeface="Cambria Math" panose="02040503050406030204" pitchFamily="18" charset="0"/>
                            </a:rPr>
                            <m:t>∙</m:t>
                          </m:r>
                          <m:r>
                            <a:rPr lang="en-US" i="1">
                              <a:solidFill>
                                <a:schemeClr val="bg1"/>
                              </a:solidFill>
                              <a:latin typeface="Cambria Math" panose="02040503050406030204" pitchFamily="18" charset="0"/>
                            </a:rPr>
                            <m:t>𝐽</m:t>
                          </m:r>
                        </m:num>
                        <m:den>
                          <m:nary>
                            <m:naryPr>
                              <m:chr m:val="∑"/>
                              <m:subHide m:val="on"/>
                              <m:supHide m:val="on"/>
                              <m:ctrlPr>
                                <a:rPr lang="en-US" i="1">
                                  <a:solidFill>
                                    <a:schemeClr val="bg1"/>
                                  </a:solidFill>
                                  <a:latin typeface="Cambria Math" panose="02040503050406030204" pitchFamily="18" charset="0"/>
                                </a:rPr>
                              </m:ctrlPr>
                            </m:naryPr>
                            <m:sub/>
                            <m:sup/>
                            <m:e>
                              <m:sSub>
                                <m:sSubPr>
                                  <m:ctrlPr>
                                    <a:rPr lang="en-US" i="1">
                                      <a:solidFill>
                                        <a:schemeClr val="bg1"/>
                                      </a:solidFill>
                                      <a:latin typeface="Cambria Math" panose="02040503050406030204" pitchFamily="18" charset="0"/>
                                    </a:rPr>
                                  </m:ctrlPr>
                                </m:sSubPr>
                                <m:e>
                                  <m:d>
                                    <m:dPr>
                                      <m:endChr m:val=""/>
                                      <m:ctrlPr>
                                        <a:rPr lang="en-US" i="1">
                                          <a:solidFill>
                                            <a:schemeClr val="bg1"/>
                                          </a:solidFill>
                                          <a:latin typeface="Cambria Math" panose="02040503050406030204" pitchFamily="18" charset="0"/>
                                        </a:rPr>
                                      </m:ctrlPr>
                                    </m:dPr>
                                    <m:e>
                                      <m:r>
                                        <a:rPr lang="en-US" i="1">
                                          <a:solidFill>
                                            <a:schemeClr val="bg1"/>
                                          </a:solidFill>
                                          <a:latin typeface="Cambria Math" panose="02040503050406030204" pitchFamily="18" charset="0"/>
                                        </a:rPr>
                                        <m:t>h</m:t>
                                      </m:r>
                                    </m:e>
                                  </m:d>
                                </m:e>
                                <m:sub>
                                  <m:r>
                                    <a:rPr lang="en-US" i="1">
                                      <a:solidFill>
                                        <a:schemeClr val="bg1"/>
                                      </a:solidFill>
                                      <a:latin typeface="Cambria Math" panose="02040503050406030204" pitchFamily="18" charset="0"/>
                                    </a:rPr>
                                    <m:t>𝑖</m:t>
                                  </m:r>
                                </m:sub>
                              </m:sSub>
                              <m:sSub>
                                <m:sSubPr>
                                  <m:ctrlPr>
                                    <a:rPr lang="en-US" i="1">
                                      <a:solidFill>
                                        <a:schemeClr val="bg1"/>
                                      </a:solidFill>
                                      <a:latin typeface="Cambria Math" panose="02040503050406030204" pitchFamily="18" charset="0"/>
                                    </a:rPr>
                                  </m:ctrlPr>
                                </m:sSubPr>
                                <m:e>
                                  <m:r>
                                    <a:rPr lang="en-US" i="1">
                                      <a:solidFill>
                                        <a:schemeClr val="bg1"/>
                                      </a:solidFill>
                                      <a:latin typeface="Cambria Math" panose="02040503050406030204" pitchFamily="18" charset="0"/>
                                    </a:rPr>
                                    <m:t>𝐼𝑛𝑙𝑒𝑡</m:t>
                                  </m:r>
                                </m:e>
                                <m:sub>
                                  <m:r>
                                    <a:rPr lang="en-US" i="1">
                                      <a:solidFill>
                                        <a:schemeClr val="bg1"/>
                                      </a:solidFill>
                                      <a:latin typeface="Cambria Math" panose="02040503050406030204" pitchFamily="18" charset="0"/>
                                    </a:rPr>
                                    <m:t>𝑖</m:t>
                                  </m:r>
                                </m:sub>
                              </m:sSub>
                              <m:r>
                                <a:rPr lang="en-US" i="0">
                                  <a:solidFill>
                                    <a:schemeClr val="bg1"/>
                                  </a:solidFill>
                                  <a:latin typeface="Cambria Math" panose="02040503050406030204" pitchFamily="18" charset="0"/>
                                </a:rPr>
                                <m:t>−</m:t>
                              </m:r>
                              <m:sSub>
                                <m:sSubPr>
                                  <m:ctrlPr>
                                    <a:rPr lang="en-US" i="1">
                                      <a:solidFill>
                                        <a:schemeClr val="bg1"/>
                                      </a:solidFill>
                                      <a:latin typeface="Cambria Math" panose="02040503050406030204" pitchFamily="18" charset="0"/>
                                    </a:rPr>
                                  </m:ctrlPr>
                                </m:sSubPr>
                                <m:e>
                                  <m:r>
                                    <a:rPr lang="en-US" i="1">
                                      <a:solidFill>
                                        <a:schemeClr val="bg1"/>
                                      </a:solidFill>
                                      <a:latin typeface="Cambria Math" panose="02040503050406030204" pitchFamily="18" charset="0"/>
                                    </a:rPr>
                                    <m:t>h</m:t>
                                  </m:r>
                                </m:e>
                                <m:sub>
                                  <m:r>
                                    <a:rPr lang="en-US" i="1">
                                      <a:solidFill>
                                        <a:schemeClr val="bg1"/>
                                      </a:solidFill>
                                      <a:latin typeface="Cambria Math" panose="02040503050406030204" pitchFamily="18" charset="0"/>
                                    </a:rPr>
                                    <m:t>𝑖</m:t>
                                  </m:r>
                                </m:sub>
                              </m:sSub>
                              <m:sSub>
                                <m:sSubPr>
                                  <m:ctrlPr>
                                    <a:rPr lang="en-US" i="1">
                                      <a:solidFill>
                                        <a:schemeClr val="bg1"/>
                                      </a:solidFill>
                                      <a:latin typeface="Cambria Math" panose="02040503050406030204" pitchFamily="18" charset="0"/>
                                    </a:rPr>
                                  </m:ctrlPr>
                                </m:sSubPr>
                                <m:e>
                                  <m:r>
                                    <a:rPr lang="en-US" i="1">
                                      <a:solidFill>
                                        <a:schemeClr val="bg1"/>
                                      </a:solidFill>
                                      <a:latin typeface="Cambria Math" panose="02040503050406030204" pitchFamily="18" charset="0"/>
                                    </a:rPr>
                                    <m:t>𝑂𝑢𝑡𝑙𝑒𝑡</m:t>
                                  </m:r>
                                </m:e>
                                <m:sub>
                                  <m:r>
                                    <a:rPr lang="en-US" i="1">
                                      <a:solidFill>
                                        <a:schemeClr val="bg1"/>
                                      </a:solidFill>
                                      <a:latin typeface="Cambria Math" panose="02040503050406030204" pitchFamily="18" charset="0"/>
                                    </a:rPr>
                                    <m:t>𝑖</m:t>
                                  </m:r>
                                </m:sub>
                              </m:sSub>
                              <m:r>
                                <a:rPr lang="en-US" i="0">
                                  <a:solidFill>
                                    <a:schemeClr val="bg1"/>
                                  </a:solidFill>
                                  <a:latin typeface="Cambria Math" panose="02040503050406030204" pitchFamily="18" charset="0"/>
                                </a:rPr>
                                <m:t>)+</m:t>
                              </m:r>
                              <m:sSub>
                                <m:sSubPr>
                                  <m:ctrlPr>
                                    <a:rPr lang="en-US" i="1">
                                      <a:solidFill>
                                        <a:schemeClr val="bg1"/>
                                      </a:solidFill>
                                      <a:latin typeface="Cambria Math" panose="02040503050406030204" pitchFamily="18" charset="0"/>
                                    </a:rPr>
                                  </m:ctrlPr>
                                </m:sSubPr>
                                <m:e>
                                  <m:r>
                                    <a:rPr lang="en-US" i="1">
                                      <a:solidFill>
                                        <a:schemeClr val="bg1"/>
                                      </a:solidFill>
                                      <a:latin typeface="Cambria Math" panose="02040503050406030204" pitchFamily="18" charset="0"/>
                                    </a:rPr>
                                    <m:t>𝑄</m:t>
                                  </m:r>
                                </m:e>
                                <m:sub>
                                  <m:r>
                                    <a:rPr lang="en-US" b="0" i="1" smtClean="0">
                                      <a:solidFill>
                                        <a:schemeClr val="bg1"/>
                                      </a:solidFill>
                                      <a:latin typeface="Cambria Math" panose="02040503050406030204" pitchFamily="18" charset="0"/>
                                    </a:rPr>
                                    <m:t>𝐽𝑜𝑢𝑙𝑒</m:t>
                                  </m:r>
                                </m:sub>
                              </m:sSub>
                            </m:e>
                          </m:nary>
                          <m:r>
                            <a:rPr lang="en-US" i="0">
                              <a:solidFill>
                                <a:schemeClr val="bg1"/>
                              </a:solidFill>
                              <a:latin typeface="Cambria Math" panose="02040503050406030204" pitchFamily="18" charset="0"/>
                            </a:rPr>
                            <m:t> </m:t>
                          </m:r>
                        </m:den>
                      </m:f>
                    </m:oMath>
                  </m:oMathPara>
                </a14:m>
                <a:endParaRPr lang="en-US" dirty="0">
                  <a:solidFill>
                    <a:schemeClr val="bg1"/>
                  </a:solidFill>
                </a:endParaRPr>
              </a:p>
            </p:txBody>
          </p:sp>
        </mc:Choice>
        <mc:Fallback xmlns="">
          <p:sp>
            <p:nvSpPr>
              <p:cNvPr id="8" name="Rectangle 7">
                <a:extLst>
                  <a:ext uri="{FF2B5EF4-FFF2-40B4-BE49-F238E27FC236}">
                    <a16:creationId xmlns:a16="http://schemas.microsoft.com/office/drawing/2014/main" id="{77ACC131-5FFF-4D87-86B4-7E6DACD90C58}"/>
                  </a:ext>
                </a:extLst>
              </p:cNvPr>
              <p:cNvSpPr>
                <a:spLocks noRot="1" noChangeAspect="1" noMove="1" noResize="1" noEditPoints="1" noAdjustHandles="1" noChangeArrowheads="1" noChangeShapeType="1" noTextEdit="1"/>
              </p:cNvSpPr>
              <p:nvPr/>
            </p:nvSpPr>
            <p:spPr>
              <a:xfrm>
                <a:off x="2382899" y="5261264"/>
                <a:ext cx="4167166" cy="687752"/>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6145D3B6-173A-4FA7-B9E0-7D0552260147}"/>
                  </a:ext>
                </a:extLst>
              </p:cNvPr>
              <p:cNvSpPr/>
              <p:nvPr/>
            </p:nvSpPr>
            <p:spPr>
              <a:xfrm>
                <a:off x="2949175" y="5950555"/>
                <a:ext cx="3245632" cy="74744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chemeClr val="bg1"/>
                              </a:solidFill>
                              <a:latin typeface="Cambria Math" panose="02040503050406030204" pitchFamily="18" charset="0"/>
                            </a:rPr>
                          </m:ctrlPr>
                        </m:sSubPr>
                        <m:e>
                          <m:r>
                            <a:rPr lang="en-US" i="1">
                              <a:solidFill>
                                <a:schemeClr val="bg1"/>
                              </a:solidFill>
                              <a:latin typeface="Cambria Math" panose="02040503050406030204" pitchFamily="18" charset="0"/>
                            </a:rPr>
                            <m:t>𝜂</m:t>
                          </m:r>
                        </m:e>
                        <m:sub>
                          <m:r>
                            <a:rPr lang="en-US" i="1">
                              <a:solidFill>
                                <a:schemeClr val="bg1"/>
                              </a:solidFill>
                              <a:latin typeface="Cambria Math" panose="02040503050406030204" pitchFamily="18" charset="0"/>
                            </a:rPr>
                            <m:t>𝐸𝐶</m:t>
                          </m:r>
                        </m:sub>
                      </m:sSub>
                      <m:r>
                        <a:rPr lang="en-US" i="0">
                          <a:solidFill>
                            <a:schemeClr val="bg1"/>
                          </a:solidFill>
                          <a:latin typeface="Cambria Math" panose="02040503050406030204" pitchFamily="18" charset="0"/>
                        </a:rPr>
                        <m:t>=</m:t>
                      </m:r>
                      <m:f>
                        <m:fPr>
                          <m:ctrlPr>
                            <a:rPr lang="en-US" i="1">
                              <a:solidFill>
                                <a:schemeClr val="bg1"/>
                              </a:solidFill>
                              <a:latin typeface="Cambria Math" panose="02040503050406030204" pitchFamily="18" charset="0"/>
                            </a:rPr>
                          </m:ctrlPr>
                        </m:fPr>
                        <m:num>
                          <m:nary>
                            <m:naryPr>
                              <m:chr m:val="∑"/>
                              <m:subHide m:val="on"/>
                              <m:supHide m:val="on"/>
                              <m:ctrlPr>
                                <a:rPr lang="en-US" i="1">
                                  <a:solidFill>
                                    <a:schemeClr val="bg1"/>
                                  </a:solidFill>
                                  <a:latin typeface="Cambria Math" panose="02040503050406030204" pitchFamily="18" charset="0"/>
                                </a:rPr>
                              </m:ctrlPr>
                            </m:naryPr>
                            <m:sub/>
                            <m:sup/>
                            <m:e>
                              <m:d>
                                <m:dPr>
                                  <m:begChr m:val=""/>
                                  <m:ctrlPr>
                                    <a:rPr lang="en-US" i="1">
                                      <a:solidFill>
                                        <a:schemeClr val="bg1"/>
                                      </a:solidFill>
                                      <a:latin typeface="Cambria Math" panose="02040503050406030204" pitchFamily="18" charset="0"/>
                                    </a:rPr>
                                  </m:ctrlPr>
                                </m:dPr>
                                <m:e>
                                  <m:sSub>
                                    <m:sSubPr>
                                      <m:ctrlPr>
                                        <a:rPr lang="en-US" i="1">
                                          <a:solidFill>
                                            <a:schemeClr val="bg1"/>
                                          </a:solidFill>
                                          <a:latin typeface="Cambria Math" panose="02040503050406030204" pitchFamily="18" charset="0"/>
                                        </a:rPr>
                                      </m:ctrlPr>
                                    </m:sSubPr>
                                    <m:e>
                                      <m:d>
                                        <m:dPr>
                                          <m:endChr m:val=""/>
                                          <m:ctrlPr>
                                            <a:rPr lang="en-US" i="1">
                                              <a:solidFill>
                                                <a:schemeClr val="bg1"/>
                                              </a:solidFill>
                                              <a:latin typeface="Cambria Math" panose="02040503050406030204" pitchFamily="18" charset="0"/>
                                            </a:rPr>
                                          </m:ctrlPr>
                                        </m:dPr>
                                        <m:e>
                                          <m:r>
                                            <a:rPr lang="en-US" i="1">
                                              <a:solidFill>
                                                <a:schemeClr val="bg1"/>
                                              </a:solidFill>
                                              <a:latin typeface="Cambria Math" panose="02040503050406030204" pitchFamily="18" charset="0"/>
                                            </a:rPr>
                                            <m:t>h</m:t>
                                          </m:r>
                                        </m:e>
                                      </m:d>
                                    </m:e>
                                    <m:sub>
                                      <m:r>
                                        <a:rPr lang="en-US" i="1">
                                          <a:solidFill>
                                            <a:schemeClr val="bg1"/>
                                          </a:solidFill>
                                          <a:latin typeface="Cambria Math" panose="02040503050406030204" pitchFamily="18" charset="0"/>
                                        </a:rPr>
                                        <m:t>𝑖</m:t>
                                      </m:r>
                                    </m:sub>
                                  </m:sSub>
                                  <m:sSub>
                                    <m:sSubPr>
                                      <m:ctrlPr>
                                        <a:rPr lang="en-US" i="1">
                                          <a:solidFill>
                                            <a:schemeClr val="bg1"/>
                                          </a:solidFill>
                                          <a:latin typeface="Cambria Math" panose="02040503050406030204" pitchFamily="18" charset="0"/>
                                        </a:rPr>
                                      </m:ctrlPr>
                                    </m:sSubPr>
                                    <m:e>
                                      <m:r>
                                        <a:rPr lang="en-US" i="1">
                                          <a:solidFill>
                                            <a:schemeClr val="bg1"/>
                                          </a:solidFill>
                                          <a:latin typeface="Cambria Math" panose="02040503050406030204" pitchFamily="18" charset="0"/>
                                        </a:rPr>
                                        <m:t>𝐼𝑛𝑙𝑒𝑡</m:t>
                                      </m:r>
                                    </m:e>
                                    <m:sub>
                                      <m:r>
                                        <a:rPr lang="en-US" i="1">
                                          <a:solidFill>
                                            <a:schemeClr val="bg1"/>
                                          </a:solidFill>
                                          <a:latin typeface="Cambria Math" panose="02040503050406030204" pitchFamily="18" charset="0"/>
                                        </a:rPr>
                                        <m:t>𝑖</m:t>
                                      </m:r>
                                    </m:sub>
                                  </m:sSub>
                                  <m:r>
                                    <a:rPr lang="en-US" i="0">
                                      <a:solidFill>
                                        <a:schemeClr val="bg1"/>
                                      </a:solidFill>
                                      <a:latin typeface="Cambria Math" panose="02040503050406030204" pitchFamily="18" charset="0"/>
                                    </a:rPr>
                                    <m:t>−</m:t>
                                  </m:r>
                                  <m:sSub>
                                    <m:sSubPr>
                                      <m:ctrlPr>
                                        <a:rPr lang="en-US" i="1">
                                          <a:solidFill>
                                            <a:schemeClr val="bg1"/>
                                          </a:solidFill>
                                          <a:latin typeface="Cambria Math" panose="02040503050406030204" pitchFamily="18" charset="0"/>
                                        </a:rPr>
                                      </m:ctrlPr>
                                    </m:sSubPr>
                                    <m:e>
                                      <m:r>
                                        <a:rPr lang="en-US" i="1">
                                          <a:solidFill>
                                            <a:schemeClr val="bg1"/>
                                          </a:solidFill>
                                          <a:latin typeface="Cambria Math" panose="02040503050406030204" pitchFamily="18" charset="0"/>
                                        </a:rPr>
                                        <m:t>h</m:t>
                                      </m:r>
                                    </m:e>
                                    <m:sub>
                                      <m:r>
                                        <a:rPr lang="en-US" i="1">
                                          <a:solidFill>
                                            <a:schemeClr val="bg1"/>
                                          </a:solidFill>
                                          <a:latin typeface="Cambria Math" panose="02040503050406030204" pitchFamily="18" charset="0"/>
                                        </a:rPr>
                                        <m:t>𝑖</m:t>
                                      </m:r>
                                    </m:sub>
                                  </m:sSub>
                                  <m:sSub>
                                    <m:sSubPr>
                                      <m:ctrlPr>
                                        <a:rPr lang="en-US" i="1">
                                          <a:solidFill>
                                            <a:schemeClr val="bg1"/>
                                          </a:solidFill>
                                          <a:latin typeface="Cambria Math" panose="02040503050406030204" pitchFamily="18" charset="0"/>
                                        </a:rPr>
                                      </m:ctrlPr>
                                    </m:sSubPr>
                                    <m:e>
                                      <m:r>
                                        <a:rPr lang="en-US" i="1">
                                          <a:solidFill>
                                            <a:schemeClr val="bg1"/>
                                          </a:solidFill>
                                          <a:latin typeface="Cambria Math" panose="02040503050406030204" pitchFamily="18" charset="0"/>
                                        </a:rPr>
                                        <m:t>𝑂𝑢𝑡𝑙𝑒𝑡</m:t>
                                      </m:r>
                                    </m:e>
                                    <m:sub>
                                      <m:r>
                                        <a:rPr lang="en-US" i="1">
                                          <a:solidFill>
                                            <a:schemeClr val="bg1"/>
                                          </a:solidFill>
                                          <a:latin typeface="Cambria Math" panose="02040503050406030204" pitchFamily="18" charset="0"/>
                                        </a:rPr>
                                        <m:t>𝑖</m:t>
                                      </m:r>
                                    </m:sub>
                                  </m:sSub>
                                </m:e>
                              </m:d>
                            </m:e>
                          </m:nary>
                        </m:num>
                        <m:den>
                          <m:r>
                            <a:rPr lang="en-US" i="1">
                              <a:solidFill>
                                <a:schemeClr val="bg1"/>
                              </a:solidFill>
                              <a:latin typeface="Cambria Math" panose="02040503050406030204" pitchFamily="18" charset="0"/>
                            </a:rPr>
                            <m:t>𝑉</m:t>
                          </m:r>
                          <m:r>
                            <a:rPr lang="en-US" i="0">
                              <a:solidFill>
                                <a:schemeClr val="bg1"/>
                              </a:solidFill>
                              <a:latin typeface="Cambria Math" panose="02040503050406030204" pitchFamily="18" charset="0"/>
                            </a:rPr>
                            <m:t>∙</m:t>
                          </m:r>
                          <m:r>
                            <a:rPr lang="en-US" i="1">
                              <a:solidFill>
                                <a:schemeClr val="bg1"/>
                              </a:solidFill>
                              <a:latin typeface="Cambria Math" panose="02040503050406030204" pitchFamily="18" charset="0"/>
                            </a:rPr>
                            <m:t>𝐽</m:t>
                          </m:r>
                          <m:r>
                            <a:rPr lang="en-US" i="0">
                              <a:solidFill>
                                <a:schemeClr val="bg1"/>
                              </a:solidFill>
                              <a:latin typeface="Cambria Math" panose="02040503050406030204" pitchFamily="18" charset="0"/>
                            </a:rPr>
                            <m:t>+</m:t>
                          </m:r>
                          <m:sSub>
                            <m:sSubPr>
                              <m:ctrlPr>
                                <a:rPr lang="en-US" i="1">
                                  <a:solidFill>
                                    <a:schemeClr val="bg1"/>
                                  </a:solidFill>
                                  <a:latin typeface="Cambria Math" panose="02040503050406030204" pitchFamily="18" charset="0"/>
                                </a:rPr>
                              </m:ctrlPr>
                            </m:sSubPr>
                            <m:e>
                              <m:r>
                                <a:rPr lang="en-US" i="1">
                                  <a:solidFill>
                                    <a:schemeClr val="bg1"/>
                                  </a:solidFill>
                                  <a:latin typeface="Cambria Math" panose="02040503050406030204" pitchFamily="18" charset="0"/>
                                </a:rPr>
                                <m:t>𝑄</m:t>
                              </m:r>
                            </m:e>
                            <m:sub>
                              <m:r>
                                <a:rPr lang="en-US" b="0" i="1" smtClean="0">
                                  <a:solidFill>
                                    <a:schemeClr val="bg1"/>
                                  </a:solidFill>
                                  <a:latin typeface="Cambria Math" panose="02040503050406030204" pitchFamily="18" charset="0"/>
                                </a:rPr>
                                <m:t>𝐽𝑜𝑢𝑙𝑒</m:t>
                              </m:r>
                            </m:sub>
                          </m:sSub>
                        </m:den>
                      </m:f>
                    </m:oMath>
                  </m:oMathPara>
                </a14:m>
                <a:endParaRPr lang="en-US" dirty="0">
                  <a:solidFill>
                    <a:schemeClr val="bg1"/>
                  </a:solidFill>
                </a:endParaRPr>
              </a:p>
            </p:txBody>
          </p:sp>
        </mc:Choice>
        <mc:Fallback xmlns="">
          <p:sp>
            <p:nvSpPr>
              <p:cNvPr id="9" name="Rectangle 8">
                <a:extLst>
                  <a:ext uri="{FF2B5EF4-FFF2-40B4-BE49-F238E27FC236}">
                    <a16:creationId xmlns:a16="http://schemas.microsoft.com/office/drawing/2014/main" id="{6145D3B6-173A-4FA7-B9E0-7D0552260147}"/>
                  </a:ext>
                </a:extLst>
              </p:cNvPr>
              <p:cNvSpPr>
                <a:spLocks noRot="1" noChangeAspect="1" noMove="1" noResize="1" noEditPoints="1" noAdjustHandles="1" noChangeArrowheads="1" noChangeShapeType="1" noTextEdit="1"/>
              </p:cNvSpPr>
              <p:nvPr/>
            </p:nvSpPr>
            <p:spPr>
              <a:xfrm>
                <a:off x="2949175" y="5950555"/>
                <a:ext cx="3245632" cy="747449"/>
              </a:xfrm>
              <a:prstGeom prst="rect">
                <a:avLst/>
              </a:prstGeom>
              <a:blipFill>
                <a:blip r:embed="rId7"/>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600755731"/>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A1FDF6-7499-4400-834E-D9FA61C38EB4}"/>
              </a:ext>
            </a:extLst>
          </p:cNvPr>
          <p:cNvSpPr>
            <a:spLocks noGrp="1"/>
          </p:cNvSpPr>
          <p:nvPr>
            <p:ph type="title"/>
          </p:nvPr>
        </p:nvSpPr>
        <p:spPr/>
        <p:txBody>
          <a:bodyPr/>
          <a:lstStyle/>
          <a:p>
            <a:r>
              <a:rPr lang="en-US" dirty="0"/>
              <a:t>Comparison to a Hydrogen-based System</a:t>
            </a:r>
          </a:p>
        </p:txBody>
      </p:sp>
      <p:pic>
        <p:nvPicPr>
          <p:cNvPr id="5" name="Content Placeholder 4">
            <a:extLst>
              <a:ext uri="{FF2B5EF4-FFF2-40B4-BE49-F238E27FC236}">
                <a16:creationId xmlns:a16="http://schemas.microsoft.com/office/drawing/2014/main" id="{832FCDB0-AD47-43B6-8B27-90778AC69505}"/>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9125" y="2147544"/>
            <a:ext cx="4472875" cy="3208708"/>
          </a:xfrm>
        </p:spPr>
      </p:pic>
      <p:pic>
        <p:nvPicPr>
          <p:cNvPr id="7" name="Picture 6">
            <a:extLst>
              <a:ext uri="{FF2B5EF4-FFF2-40B4-BE49-F238E27FC236}">
                <a16:creationId xmlns:a16="http://schemas.microsoft.com/office/drawing/2014/main" id="{A0EDE8F4-1EBE-4719-8C13-65C6B5F2FF9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72002" y="2147545"/>
            <a:ext cx="4472874" cy="3208706"/>
          </a:xfrm>
          <a:prstGeom prst="rect">
            <a:avLst/>
          </a:prstGeom>
        </p:spPr>
      </p:pic>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05556876-4F7C-4F0B-B44E-2F5C5A2086C4}"/>
                  </a:ext>
                </a:extLst>
              </p:cNvPr>
              <p:cNvSpPr/>
              <p:nvPr/>
            </p:nvSpPr>
            <p:spPr>
              <a:xfrm>
                <a:off x="1737152" y="5366831"/>
                <a:ext cx="5669694"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chemeClr val="bg1"/>
                              </a:solidFill>
                              <a:latin typeface="Cambria Math" panose="02040503050406030204" pitchFamily="18" charset="0"/>
                            </a:rPr>
                          </m:ctrlPr>
                        </m:sSubPr>
                        <m:e>
                          <m:r>
                            <a:rPr lang="en-US" i="1">
                              <a:solidFill>
                                <a:schemeClr val="bg1"/>
                              </a:solidFill>
                              <a:latin typeface="Cambria Math" panose="02040503050406030204" pitchFamily="18" charset="0"/>
                            </a:rPr>
                            <m:t>𝐶𝐻</m:t>
                          </m:r>
                        </m:e>
                        <m:sub>
                          <m:r>
                            <a:rPr lang="en-US" i="0">
                              <a:solidFill>
                                <a:schemeClr val="bg1"/>
                              </a:solidFill>
                              <a:latin typeface="Cambria Math" panose="02040503050406030204" pitchFamily="18" charset="0"/>
                            </a:rPr>
                            <m:t>4</m:t>
                          </m:r>
                        </m:sub>
                      </m:sSub>
                      <m:r>
                        <a:rPr lang="en-US" i="0">
                          <a:solidFill>
                            <a:schemeClr val="bg1"/>
                          </a:solidFill>
                          <a:latin typeface="Cambria Math" panose="02040503050406030204" pitchFamily="18" charset="0"/>
                        </a:rPr>
                        <m:t>+ 2</m:t>
                      </m:r>
                      <m:sSub>
                        <m:sSubPr>
                          <m:ctrlPr>
                            <a:rPr lang="en-US" i="1">
                              <a:solidFill>
                                <a:schemeClr val="bg1"/>
                              </a:solidFill>
                              <a:latin typeface="Cambria Math" panose="02040503050406030204" pitchFamily="18" charset="0"/>
                            </a:rPr>
                          </m:ctrlPr>
                        </m:sSubPr>
                        <m:e>
                          <m:r>
                            <a:rPr lang="en-US" i="1">
                              <a:solidFill>
                                <a:schemeClr val="bg1"/>
                              </a:solidFill>
                              <a:latin typeface="Cambria Math" panose="02040503050406030204" pitchFamily="18" charset="0"/>
                            </a:rPr>
                            <m:t>𝑂</m:t>
                          </m:r>
                        </m:e>
                        <m:sub>
                          <m:r>
                            <a:rPr lang="en-US" i="0">
                              <a:solidFill>
                                <a:schemeClr val="bg1"/>
                              </a:solidFill>
                              <a:latin typeface="Cambria Math" panose="02040503050406030204" pitchFamily="18" charset="0"/>
                            </a:rPr>
                            <m:t>2</m:t>
                          </m:r>
                        </m:sub>
                      </m:sSub>
                      <m:r>
                        <a:rPr lang="en-US" smtClean="0">
                          <a:solidFill>
                            <a:schemeClr val="bg1"/>
                          </a:solidFill>
                          <a:latin typeface="Cambria Math" panose="02040503050406030204" pitchFamily="18" charset="0"/>
                          <a:ea typeface="Cambria Math" panose="02040503050406030204" pitchFamily="18" charset="0"/>
                        </a:rPr>
                        <m:t>↔</m:t>
                      </m:r>
                      <m:sSub>
                        <m:sSubPr>
                          <m:ctrlPr>
                            <a:rPr lang="en-US" i="1">
                              <a:solidFill>
                                <a:schemeClr val="bg1"/>
                              </a:solidFill>
                              <a:latin typeface="Cambria Math" panose="02040503050406030204" pitchFamily="18" charset="0"/>
                            </a:rPr>
                          </m:ctrlPr>
                        </m:sSubPr>
                        <m:e>
                          <m:r>
                            <a:rPr lang="en-US" i="0">
                              <a:solidFill>
                                <a:schemeClr val="bg1"/>
                              </a:solidFill>
                              <a:latin typeface="Cambria Math" panose="02040503050406030204" pitchFamily="18" charset="0"/>
                            </a:rPr>
                            <m:t>2</m:t>
                          </m:r>
                          <m:r>
                            <a:rPr lang="en-US" i="1">
                              <a:solidFill>
                                <a:schemeClr val="bg1"/>
                              </a:solidFill>
                              <a:latin typeface="Cambria Math" panose="02040503050406030204" pitchFamily="18" charset="0"/>
                            </a:rPr>
                            <m:t>𝐻</m:t>
                          </m:r>
                        </m:e>
                        <m:sub>
                          <m:r>
                            <a:rPr lang="en-US" i="0">
                              <a:solidFill>
                                <a:schemeClr val="bg1"/>
                              </a:solidFill>
                              <a:latin typeface="Cambria Math" panose="02040503050406030204" pitchFamily="18" charset="0"/>
                            </a:rPr>
                            <m:t>2</m:t>
                          </m:r>
                        </m:sub>
                      </m:sSub>
                      <m:r>
                        <a:rPr lang="en-US" i="1">
                          <a:solidFill>
                            <a:schemeClr val="bg1"/>
                          </a:solidFill>
                          <a:latin typeface="Cambria Math" panose="02040503050406030204" pitchFamily="18" charset="0"/>
                        </a:rPr>
                        <m:t>𝑂</m:t>
                      </m:r>
                      <m:r>
                        <a:rPr lang="en-US" i="0">
                          <a:solidFill>
                            <a:schemeClr val="bg1"/>
                          </a:solidFill>
                          <a:latin typeface="Cambria Math" panose="02040503050406030204" pitchFamily="18" charset="0"/>
                        </a:rPr>
                        <m:t>+</m:t>
                      </m:r>
                      <m:sSub>
                        <m:sSubPr>
                          <m:ctrlPr>
                            <a:rPr lang="en-US" i="1">
                              <a:solidFill>
                                <a:schemeClr val="bg1"/>
                              </a:solidFill>
                              <a:latin typeface="Cambria Math" panose="02040503050406030204" pitchFamily="18" charset="0"/>
                            </a:rPr>
                          </m:ctrlPr>
                        </m:sSubPr>
                        <m:e>
                          <m:r>
                            <a:rPr lang="en-US" i="1">
                              <a:solidFill>
                                <a:schemeClr val="bg1"/>
                              </a:solidFill>
                              <a:latin typeface="Cambria Math" panose="02040503050406030204" pitchFamily="18" charset="0"/>
                            </a:rPr>
                            <m:t>𝐶𝑂</m:t>
                          </m:r>
                        </m:e>
                        <m:sub>
                          <m:r>
                            <a:rPr lang="en-US" i="0">
                              <a:solidFill>
                                <a:schemeClr val="bg1"/>
                              </a:solidFill>
                              <a:latin typeface="Cambria Math" panose="02040503050406030204" pitchFamily="18" charset="0"/>
                            </a:rPr>
                            <m:t>2</m:t>
                          </m:r>
                        </m:sub>
                      </m:sSub>
                      <m:r>
                        <a:rPr lang="en-US" b="0" i="0" smtClean="0">
                          <a:solidFill>
                            <a:schemeClr val="bg1"/>
                          </a:solidFill>
                          <a:latin typeface="Cambria Math" panose="02040503050406030204" pitchFamily="18" charset="0"/>
                        </a:rPr>
                        <m:t>,  </m:t>
                      </m:r>
                      <m:r>
                        <a:rPr lang="en-US" i="1" smtClean="0">
                          <a:solidFill>
                            <a:schemeClr val="bg1"/>
                          </a:solidFill>
                          <a:latin typeface="Cambria Math" panose="02040503050406030204" pitchFamily="18" charset="0"/>
                        </a:rPr>
                        <m:t>∆</m:t>
                      </m:r>
                      <m:sSub>
                        <m:sSubPr>
                          <m:ctrlPr>
                            <a:rPr lang="en-US" i="1">
                              <a:solidFill>
                                <a:schemeClr val="bg1"/>
                              </a:solidFill>
                              <a:latin typeface="Cambria Math" panose="02040503050406030204" pitchFamily="18" charset="0"/>
                            </a:rPr>
                          </m:ctrlPr>
                        </m:sSubPr>
                        <m:e>
                          <m:r>
                            <a:rPr lang="en-US" i="1">
                              <a:solidFill>
                                <a:schemeClr val="bg1"/>
                              </a:solidFill>
                              <a:latin typeface="Cambria Math" panose="02040503050406030204" pitchFamily="18" charset="0"/>
                            </a:rPr>
                            <m:t>𝐻</m:t>
                          </m:r>
                        </m:e>
                        <m:sub>
                          <m:r>
                            <a:rPr lang="en-US" i="1">
                              <a:solidFill>
                                <a:schemeClr val="bg1"/>
                              </a:solidFill>
                              <a:latin typeface="Cambria Math" panose="02040503050406030204" pitchFamily="18" charset="0"/>
                            </a:rPr>
                            <m:t>𝐶𝐻</m:t>
                          </m:r>
                          <m:r>
                            <a:rPr lang="en-US" i="1">
                              <a:solidFill>
                                <a:schemeClr val="bg1"/>
                              </a:solidFill>
                              <a:latin typeface="Cambria Math" panose="02040503050406030204" pitchFamily="18" charset="0"/>
                            </a:rPr>
                            <m:t>4</m:t>
                          </m:r>
                        </m:sub>
                      </m:sSub>
                      <m:r>
                        <a:rPr lang="en-US" i="1">
                          <a:solidFill>
                            <a:schemeClr val="bg1"/>
                          </a:solidFill>
                          <a:latin typeface="Cambria Math" panose="02040503050406030204" pitchFamily="18" charset="0"/>
                        </a:rPr>
                        <m:t>=−802</m:t>
                      </m:r>
                      <m:r>
                        <a:rPr lang="en-US" i="1">
                          <a:solidFill>
                            <a:schemeClr val="bg1"/>
                          </a:solidFill>
                          <a:latin typeface="Cambria Math" panose="02040503050406030204" pitchFamily="18" charset="0"/>
                        </a:rPr>
                        <m:t>𝐾𝐽</m:t>
                      </m:r>
                      <m:r>
                        <a:rPr lang="en-US" i="1">
                          <a:solidFill>
                            <a:schemeClr val="bg1"/>
                          </a:solidFill>
                          <a:latin typeface="Cambria Math" panose="02040503050406030204" pitchFamily="18" charset="0"/>
                        </a:rPr>
                        <m:t>/</m:t>
                      </m:r>
                      <m:r>
                        <a:rPr lang="en-US" i="1">
                          <a:solidFill>
                            <a:schemeClr val="bg1"/>
                          </a:solidFill>
                          <a:latin typeface="Cambria Math" panose="02040503050406030204" pitchFamily="18" charset="0"/>
                        </a:rPr>
                        <m:t>𝑚𝑜𝑙</m:t>
                      </m:r>
                    </m:oMath>
                  </m:oMathPara>
                </a14:m>
                <a:endParaRPr lang="en-US" dirty="0">
                  <a:solidFill>
                    <a:schemeClr val="bg1"/>
                  </a:solidFill>
                </a:endParaRPr>
              </a:p>
            </p:txBody>
          </p:sp>
        </mc:Choice>
        <mc:Fallback xmlns="">
          <p:sp>
            <p:nvSpPr>
              <p:cNvPr id="8" name="Rectangle 7">
                <a:extLst>
                  <a:ext uri="{FF2B5EF4-FFF2-40B4-BE49-F238E27FC236}">
                    <a16:creationId xmlns:a16="http://schemas.microsoft.com/office/drawing/2014/main" id="{05556876-4F7C-4F0B-B44E-2F5C5A2086C4}"/>
                  </a:ext>
                </a:extLst>
              </p:cNvPr>
              <p:cNvSpPr>
                <a:spLocks noRot="1" noChangeAspect="1" noMove="1" noResize="1" noEditPoints="1" noAdjustHandles="1" noChangeArrowheads="1" noChangeShapeType="1" noTextEdit="1"/>
              </p:cNvSpPr>
              <p:nvPr/>
            </p:nvSpPr>
            <p:spPr>
              <a:xfrm>
                <a:off x="1737152" y="5366831"/>
                <a:ext cx="5669694" cy="369332"/>
              </a:xfrm>
              <a:prstGeom prst="rect">
                <a:avLst/>
              </a:prstGeom>
              <a:blipFill>
                <a:blip r:embed="rId5"/>
                <a:stretch>
                  <a:fillRect b="-1475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BC76854C-9B39-438F-9C29-D47BFFAC7DD3}"/>
                  </a:ext>
                </a:extLst>
              </p:cNvPr>
              <p:cNvSpPr/>
              <p:nvPr/>
            </p:nvSpPr>
            <p:spPr>
              <a:xfrm>
                <a:off x="2125592" y="5736163"/>
                <a:ext cx="5189369"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mtClean="0">
                          <a:solidFill>
                            <a:schemeClr val="bg1"/>
                          </a:solidFill>
                          <a:latin typeface="Cambria Math" panose="02040503050406030204" pitchFamily="18" charset="0"/>
                        </a:rPr>
                        <m:t>4</m:t>
                      </m:r>
                      <m:sSub>
                        <m:sSubPr>
                          <m:ctrlPr>
                            <a:rPr lang="en-US" i="1">
                              <a:solidFill>
                                <a:schemeClr val="bg1"/>
                              </a:solidFill>
                              <a:latin typeface="Cambria Math" panose="02040503050406030204" pitchFamily="18" charset="0"/>
                            </a:rPr>
                          </m:ctrlPr>
                        </m:sSubPr>
                        <m:e>
                          <m:r>
                            <a:rPr lang="en-US" i="1">
                              <a:solidFill>
                                <a:schemeClr val="bg1"/>
                              </a:solidFill>
                              <a:latin typeface="Cambria Math" panose="02040503050406030204" pitchFamily="18" charset="0"/>
                            </a:rPr>
                            <m:t>𝐻</m:t>
                          </m:r>
                        </m:e>
                        <m:sub>
                          <m:r>
                            <a:rPr lang="en-US" i="0">
                              <a:solidFill>
                                <a:schemeClr val="bg1"/>
                              </a:solidFill>
                              <a:latin typeface="Cambria Math" panose="02040503050406030204" pitchFamily="18" charset="0"/>
                            </a:rPr>
                            <m:t>2</m:t>
                          </m:r>
                        </m:sub>
                      </m:sSub>
                      <m:r>
                        <a:rPr lang="en-US" i="0">
                          <a:solidFill>
                            <a:schemeClr val="bg1"/>
                          </a:solidFill>
                          <a:latin typeface="Cambria Math" panose="02040503050406030204" pitchFamily="18" charset="0"/>
                        </a:rPr>
                        <m:t>+ 2</m:t>
                      </m:r>
                      <m:sSub>
                        <m:sSubPr>
                          <m:ctrlPr>
                            <a:rPr lang="en-US" i="1">
                              <a:solidFill>
                                <a:schemeClr val="bg1"/>
                              </a:solidFill>
                              <a:latin typeface="Cambria Math" panose="02040503050406030204" pitchFamily="18" charset="0"/>
                            </a:rPr>
                          </m:ctrlPr>
                        </m:sSubPr>
                        <m:e>
                          <m:r>
                            <a:rPr lang="en-US" i="1">
                              <a:solidFill>
                                <a:schemeClr val="bg1"/>
                              </a:solidFill>
                              <a:latin typeface="Cambria Math" panose="02040503050406030204" pitchFamily="18" charset="0"/>
                            </a:rPr>
                            <m:t>𝑂</m:t>
                          </m:r>
                        </m:e>
                        <m:sub>
                          <m:r>
                            <a:rPr lang="en-US" i="0">
                              <a:solidFill>
                                <a:schemeClr val="bg1"/>
                              </a:solidFill>
                              <a:latin typeface="Cambria Math" panose="02040503050406030204" pitchFamily="18" charset="0"/>
                            </a:rPr>
                            <m:t>2</m:t>
                          </m:r>
                        </m:sub>
                      </m:sSub>
                      <m:r>
                        <a:rPr lang="en-US" smtClean="0">
                          <a:solidFill>
                            <a:schemeClr val="bg1"/>
                          </a:solidFill>
                          <a:latin typeface="Cambria Math" panose="02040503050406030204" pitchFamily="18" charset="0"/>
                          <a:ea typeface="Cambria Math" panose="02040503050406030204" pitchFamily="18" charset="0"/>
                        </a:rPr>
                        <m:t>↔</m:t>
                      </m:r>
                      <m:sSub>
                        <m:sSubPr>
                          <m:ctrlPr>
                            <a:rPr lang="en-US" i="1">
                              <a:solidFill>
                                <a:schemeClr val="bg1"/>
                              </a:solidFill>
                              <a:latin typeface="Cambria Math" panose="02040503050406030204" pitchFamily="18" charset="0"/>
                            </a:rPr>
                          </m:ctrlPr>
                        </m:sSubPr>
                        <m:e>
                          <m:r>
                            <a:rPr lang="en-US" i="0">
                              <a:solidFill>
                                <a:schemeClr val="bg1"/>
                              </a:solidFill>
                              <a:latin typeface="Cambria Math" panose="02040503050406030204" pitchFamily="18" charset="0"/>
                            </a:rPr>
                            <m:t>4</m:t>
                          </m:r>
                          <m:r>
                            <a:rPr lang="en-US" i="1">
                              <a:solidFill>
                                <a:schemeClr val="bg1"/>
                              </a:solidFill>
                              <a:latin typeface="Cambria Math" panose="02040503050406030204" pitchFamily="18" charset="0"/>
                            </a:rPr>
                            <m:t>𝐻</m:t>
                          </m:r>
                        </m:e>
                        <m:sub>
                          <m:r>
                            <a:rPr lang="en-US" i="0">
                              <a:solidFill>
                                <a:schemeClr val="bg1"/>
                              </a:solidFill>
                              <a:latin typeface="Cambria Math" panose="02040503050406030204" pitchFamily="18" charset="0"/>
                            </a:rPr>
                            <m:t>2</m:t>
                          </m:r>
                        </m:sub>
                      </m:sSub>
                      <m:r>
                        <a:rPr lang="en-US" i="1">
                          <a:solidFill>
                            <a:schemeClr val="bg1"/>
                          </a:solidFill>
                          <a:latin typeface="Cambria Math" panose="02040503050406030204" pitchFamily="18" charset="0"/>
                        </a:rPr>
                        <m:t>𝑂</m:t>
                      </m:r>
                      <m:r>
                        <a:rPr lang="en-US" b="0" i="1" smtClean="0">
                          <a:solidFill>
                            <a:schemeClr val="bg1"/>
                          </a:solidFill>
                          <a:latin typeface="Cambria Math" panose="02040503050406030204" pitchFamily="18" charset="0"/>
                        </a:rPr>
                        <m:t>,  4</m:t>
                      </m:r>
                      <m:r>
                        <a:rPr lang="en-US" b="0" i="1" smtClean="0">
                          <a:solidFill>
                            <a:schemeClr val="bg1"/>
                          </a:solidFill>
                          <a:latin typeface="Cambria Math" panose="02040503050406030204" pitchFamily="18" charset="0"/>
                          <a:ea typeface="Cambria Math" panose="02040503050406030204" pitchFamily="18" charset="0"/>
                        </a:rPr>
                        <m:t>∙</m:t>
                      </m:r>
                      <m:r>
                        <a:rPr lang="en-US" i="1" smtClean="0">
                          <a:solidFill>
                            <a:schemeClr val="bg1"/>
                          </a:solidFill>
                          <a:latin typeface="Cambria Math" panose="02040503050406030204" pitchFamily="18" charset="0"/>
                        </a:rPr>
                        <m:t>∆</m:t>
                      </m:r>
                      <m:sSub>
                        <m:sSubPr>
                          <m:ctrlPr>
                            <a:rPr lang="en-US" i="1">
                              <a:solidFill>
                                <a:schemeClr val="bg1"/>
                              </a:solidFill>
                              <a:latin typeface="Cambria Math" panose="02040503050406030204" pitchFamily="18" charset="0"/>
                            </a:rPr>
                          </m:ctrlPr>
                        </m:sSubPr>
                        <m:e>
                          <m:r>
                            <a:rPr lang="en-US" i="1">
                              <a:solidFill>
                                <a:schemeClr val="bg1"/>
                              </a:solidFill>
                              <a:latin typeface="Cambria Math" panose="02040503050406030204" pitchFamily="18" charset="0"/>
                            </a:rPr>
                            <m:t>𝐻</m:t>
                          </m:r>
                        </m:e>
                        <m:sub>
                          <m:r>
                            <a:rPr lang="en-US" i="1">
                              <a:solidFill>
                                <a:schemeClr val="bg1"/>
                              </a:solidFill>
                              <a:latin typeface="Cambria Math" panose="02040503050406030204" pitchFamily="18" charset="0"/>
                            </a:rPr>
                            <m:t>𝐻</m:t>
                          </m:r>
                          <m:r>
                            <a:rPr lang="en-US" i="1">
                              <a:solidFill>
                                <a:schemeClr val="bg1"/>
                              </a:solidFill>
                              <a:latin typeface="Cambria Math" panose="02040503050406030204" pitchFamily="18" charset="0"/>
                            </a:rPr>
                            <m:t>2</m:t>
                          </m:r>
                        </m:sub>
                      </m:sSub>
                      <m:r>
                        <a:rPr lang="en-US" i="1">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988</m:t>
                      </m:r>
                      <m:r>
                        <a:rPr lang="en-US" i="1">
                          <a:solidFill>
                            <a:schemeClr val="bg1"/>
                          </a:solidFill>
                          <a:latin typeface="Cambria Math" panose="02040503050406030204" pitchFamily="18" charset="0"/>
                        </a:rPr>
                        <m:t>𝐾𝐽</m:t>
                      </m:r>
                      <m:r>
                        <a:rPr lang="en-US" i="1">
                          <a:solidFill>
                            <a:schemeClr val="bg1"/>
                          </a:solidFill>
                          <a:latin typeface="Cambria Math" panose="02040503050406030204" pitchFamily="18" charset="0"/>
                        </a:rPr>
                        <m:t>/</m:t>
                      </m:r>
                      <m:r>
                        <a:rPr lang="en-US" i="1">
                          <a:solidFill>
                            <a:schemeClr val="bg1"/>
                          </a:solidFill>
                          <a:latin typeface="Cambria Math" panose="02040503050406030204" pitchFamily="18" charset="0"/>
                        </a:rPr>
                        <m:t>𝑚𝑜𝑙</m:t>
                      </m:r>
                    </m:oMath>
                  </m:oMathPara>
                </a14:m>
                <a:endParaRPr lang="en-US" dirty="0">
                  <a:solidFill>
                    <a:schemeClr val="bg1"/>
                  </a:solidFill>
                </a:endParaRPr>
              </a:p>
            </p:txBody>
          </p:sp>
        </mc:Choice>
        <mc:Fallback xmlns="">
          <p:sp>
            <p:nvSpPr>
              <p:cNvPr id="9" name="Rectangle 8">
                <a:extLst>
                  <a:ext uri="{FF2B5EF4-FFF2-40B4-BE49-F238E27FC236}">
                    <a16:creationId xmlns:a16="http://schemas.microsoft.com/office/drawing/2014/main" id="{BC76854C-9B39-438F-9C29-D47BFFAC7DD3}"/>
                  </a:ext>
                </a:extLst>
              </p:cNvPr>
              <p:cNvSpPr>
                <a:spLocks noRot="1" noChangeAspect="1" noMove="1" noResize="1" noEditPoints="1" noAdjustHandles="1" noChangeArrowheads="1" noChangeShapeType="1" noTextEdit="1"/>
              </p:cNvSpPr>
              <p:nvPr/>
            </p:nvSpPr>
            <p:spPr>
              <a:xfrm>
                <a:off x="2125592" y="5736163"/>
                <a:ext cx="5189369" cy="369332"/>
              </a:xfrm>
              <a:prstGeom prst="rect">
                <a:avLst/>
              </a:prstGeom>
              <a:blipFill>
                <a:blip r:embed="rId6"/>
                <a:stretch>
                  <a:fillRect b="-13115"/>
                </a:stretch>
              </a:blipFill>
            </p:spPr>
            <p:txBody>
              <a:bodyPr/>
              <a:lstStyle/>
              <a:p>
                <a:r>
                  <a:rPr lang="en-US">
                    <a:noFill/>
                  </a:rPr>
                  <a:t> </a:t>
                </a:r>
              </a:p>
            </p:txBody>
          </p:sp>
        </mc:Fallback>
      </mc:AlternateContent>
    </p:spTree>
    <p:extLst>
      <p:ext uri="{BB962C8B-B14F-4D97-AF65-F5344CB8AC3E}">
        <p14:creationId xmlns:p14="http://schemas.microsoft.com/office/powerpoint/2010/main" val="1322046452"/>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ACC4C6-ACBC-40F6-B09F-122294EBDF09}"/>
              </a:ext>
            </a:extLst>
          </p:cNvPr>
          <p:cNvSpPr>
            <a:spLocks noGrp="1"/>
          </p:cNvSpPr>
          <p:nvPr>
            <p:ph type="title"/>
          </p:nvPr>
        </p:nvSpPr>
        <p:spPr/>
        <p:txBody>
          <a:bodyPr/>
          <a:lstStyle/>
          <a:p>
            <a:r>
              <a:rPr lang="en-US" dirty="0"/>
              <a:t>Methane-based reSOFC Voltage</a:t>
            </a:r>
          </a:p>
        </p:txBody>
      </p:sp>
      <p:pic>
        <p:nvPicPr>
          <p:cNvPr id="5" name="Content Placeholder 4">
            <a:extLst>
              <a:ext uri="{FF2B5EF4-FFF2-40B4-BE49-F238E27FC236}">
                <a16:creationId xmlns:a16="http://schemas.microsoft.com/office/drawing/2014/main" id="{9346A055-CD93-486C-9828-6FEC3CCBC0FB}"/>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001332" y="2147544"/>
            <a:ext cx="5141336" cy="3856003"/>
          </a:xfrm>
        </p:spPr>
      </p:pic>
    </p:spTree>
    <p:extLst>
      <p:ext uri="{BB962C8B-B14F-4D97-AF65-F5344CB8AC3E}">
        <p14:creationId xmlns:p14="http://schemas.microsoft.com/office/powerpoint/2010/main" val="2846800129"/>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52E0E-AC7B-491C-94D7-612090E89FFA}"/>
              </a:ext>
            </a:extLst>
          </p:cNvPr>
          <p:cNvSpPr>
            <a:spLocks noGrp="1"/>
          </p:cNvSpPr>
          <p:nvPr>
            <p:ph type="title"/>
          </p:nvPr>
        </p:nvSpPr>
        <p:spPr/>
        <p:txBody>
          <a:bodyPr/>
          <a:lstStyle/>
          <a:p>
            <a:r>
              <a:rPr lang="en-US" dirty="0"/>
              <a:t>Motivation: Variable Renewable Energy</a:t>
            </a:r>
          </a:p>
        </p:txBody>
      </p:sp>
      <p:sp>
        <p:nvSpPr>
          <p:cNvPr id="3" name="Content Placeholder 2">
            <a:extLst>
              <a:ext uri="{FF2B5EF4-FFF2-40B4-BE49-F238E27FC236}">
                <a16:creationId xmlns:a16="http://schemas.microsoft.com/office/drawing/2014/main" id="{F334A2B0-3DD3-400B-882E-5E62955CE931}"/>
              </a:ext>
            </a:extLst>
          </p:cNvPr>
          <p:cNvSpPr>
            <a:spLocks noGrp="1"/>
          </p:cNvSpPr>
          <p:nvPr>
            <p:ph idx="1"/>
          </p:nvPr>
        </p:nvSpPr>
        <p:spPr>
          <a:xfrm>
            <a:off x="685800" y="5215915"/>
            <a:ext cx="7772400" cy="374461"/>
          </a:xfrm>
        </p:spPr>
        <p:txBody>
          <a:bodyPr/>
          <a:lstStyle/>
          <a:p>
            <a:r>
              <a:rPr lang="en-US" dirty="0"/>
              <a:t>Non-dispatchable Power Output</a:t>
            </a:r>
          </a:p>
        </p:txBody>
      </p:sp>
      <p:pic>
        <p:nvPicPr>
          <p:cNvPr id="9" name="Content Placeholder 4">
            <a:extLst>
              <a:ext uri="{FF2B5EF4-FFF2-40B4-BE49-F238E27FC236}">
                <a16:creationId xmlns:a16="http://schemas.microsoft.com/office/drawing/2014/main" id="{BEC52052-F93C-47D2-A5F8-129DA68007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black">
          <a:xfrm>
            <a:off x="830489" y="2147543"/>
            <a:ext cx="3741511" cy="2806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0">
            <a:extLst>
              <a:ext uri="{FF2B5EF4-FFF2-40B4-BE49-F238E27FC236}">
                <a16:creationId xmlns:a16="http://schemas.microsoft.com/office/drawing/2014/main" id="{6AF10BC2-DD5D-4317-AF2E-1DC3ABDAD8B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72000" y="2147544"/>
            <a:ext cx="3741511" cy="2806133"/>
          </a:xfrm>
          <a:prstGeom prst="rect">
            <a:avLst/>
          </a:prstGeom>
        </p:spPr>
      </p:pic>
    </p:spTree>
    <p:extLst>
      <p:ext uri="{BB962C8B-B14F-4D97-AF65-F5344CB8AC3E}">
        <p14:creationId xmlns:p14="http://schemas.microsoft.com/office/powerpoint/2010/main" val="2350936907"/>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8368" y="1883359"/>
            <a:ext cx="8427263" cy="400110"/>
          </a:xfrm>
        </p:spPr>
        <p:txBody>
          <a:bodyPr/>
          <a:lstStyle/>
          <a:p>
            <a:r>
              <a:rPr lang="en-US" dirty="0"/>
              <a:t>Outline</a:t>
            </a:r>
          </a:p>
        </p:txBody>
      </p:sp>
      <p:sp>
        <p:nvSpPr>
          <p:cNvPr id="3" name="Content Placeholder 2"/>
          <p:cNvSpPr>
            <a:spLocks noGrp="1"/>
          </p:cNvSpPr>
          <p:nvPr>
            <p:ph idx="1"/>
          </p:nvPr>
        </p:nvSpPr>
        <p:spPr>
          <a:xfrm>
            <a:off x="685800" y="2572613"/>
            <a:ext cx="7772400" cy="2554545"/>
          </a:xfrm>
        </p:spPr>
        <p:txBody>
          <a:bodyPr/>
          <a:lstStyle/>
          <a:p>
            <a:r>
              <a:rPr lang="en-US" strike="sngStrike" dirty="0"/>
              <a:t>Literature Review</a:t>
            </a:r>
          </a:p>
          <a:p>
            <a:r>
              <a:rPr lang="en-US" strike="sngStrike" dirty="0"/>
              <a:t>Background</a:t>
            </a:r>
          </a:p>
          <a:p>
            <a:r>
              <a:rPr lang="en-US" strike="sngStrike" dirty="0"/>
              <a:t>System Model</a:t>
            </a:r>
          </a:p>
          <a:p>
            <a:r>
              <a:rPr lang="en-US" dirty="0"/>
              <a:t>Energy Storage Application</a:t>
            </a:r>
          </a:p>
          <a:p>
            <a:r>
              <a:rPr lang="en-US" dirty="0"/>
              <a:t>Conclusions</a:t>
            </a:r>
          </a:p>
          <a:p>
            <a:endParaRPr lang="en-US" dirty="0"/>
          </a:p>
        </p:txBody>
      </p:sp>
    </p:spTree>
    <p:extLst>
      <p:ext uri="{BB962C8B-B14F-4D97-AF65-F5344CB8AC3E}">
        <p14:creationId xmlns:p14="http://schemas.microsoft.com/office/powerpoint/2010/main" val="465864888"/>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4C1F2-CA39-4042-A722-BCE970090C3E}"/>
              </a:ext>
            </a:extLst>
          </p:cNvPr>
          <p:cNvSpPr>
            <a:spLocks noGrp="1"/>
          </p:cNvSpPr>
          <p:nvPr>
            <p:ph type="title"/>
          </p:nvPr>
        </p:nvSpPr>
        <p:spPr/>
        <p:txBody>
          <a:bodyPr/>
          <a:lstStyle/>
          <a:p>
            <a:r>
              <a:rPr lang="en-US" dirty="0"/>
              <a:t>Demand Profile</a:t>
            </a:r>
          </a:p>
        </p:txBody>
      </p:sp>
      <p:pic>
        <p:nvPicPr>
          <p:cNvPr id="5" name="Content Placeholder 4">
            <a:extLst>
              <a:ext uri="{FF2B5EF4-FFF2-40B4-BE49-F238E27FC236}">
                <a16:creationId xmlns:a16="http://schemas.microsoft.com/office/drawing/2014/main" id="{96DBD7DC-FA2E-4802-99F1-CA8821BB9C8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0" y="2147544"/>
            <a:ext cx="5074340" cy="3805756"/>
          </a:xfrm>
          <a:prstGeom prst="rect">
            <a:avLst/>
          </a:prstGeom>
        </p:spPr>
      </p:pic>
      <p:sp>
        <p:nvSpPr>
          <p:cNvPr id="6" name="TextBox 5">
            <a:extLst>
              <a:ext uri="{FF2B5EF4-FFF2-40B4-BE49-F238E27FC236}">
                <a16:creationId xmlns:a16="http://schemas.microsoft.com/office/drawing/2014/main" id="{C21ED40E-435C-4219-A41C-3C4C21D317D1}"/>
              </a:ext>
            </a:extLst>
          </p:cNvPr>
          <p:cNvSpPr txBox="1"/>
          <p:nvPr/>
        </p:nvSpPr>
        <p:spPr>
          <a:xfrm>
            <a:off x="5404367" y="2545860"/>
            <a:ext cx="3739633" cy="923330"/>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rPr>
              <a:t>Curtailment</a:t>
            </a:r>
          </a:p>
          <a:p>
            <a:pPr marL="285750" indent="-285750">
              <a:buFont typeface="Arial" panose="020B0604020202020204" pitchFamily="34" charset="0"/>
              <a:buChar char="•"/>
            </a:pPr>
            <a:r>
              <a:rPr lang="en-US" dirty="0">
                <a:solidFill>
                  <a:schemeClr val="bg1"/>
                </a:solidFill>
              </a:rPr>
              <a:t>Battery Energy Storage</a:t>
            </a:r>
          </a:p>
          <a:p>
            <a:pPr marL="285750" indent="-285750" algn="ctr">
              <a:buFont typeface="Arial" panose="020B0604020202020204" pitchFamily="34" charset="0"/>
              <a:buChar char="•"/>
            </a:pPr>
            <a:r>
              <a:rPr lang="en-US" dirty="0">
                <a:solidFill>
                  <a:schemeClr val="bg1"/>
                </a:solidFill>
              </a:rPr>
              <a:t>reSOFC-based Energy Storage</a:t>
            </a:r>
          </a:p>
        </p:txBody>
      </p:sp>
      <mc:AlternateContent xmlns:mc="http://schemas.openxmlformats.org/markup-compatibility/2006">
        <mc:Choice xmlns:a14="http://schemas.microsoft.com/office/drawing/2010/main" Requires="a14">
          <p:graphicFrame>
            <p:nvGraphicFramePr>
              <p:cNvPr id="8" name="Table 7">
                <a:extLst>
                  <a:ext uri="{FF2B5EF4-FFF2-40B4-BE49-F238E27FC236}">
                    <a16:creationId xmlns:a16="http://schemas.microsoft.com/office/drawing/2014/main" id="{A2135FFB-E356-415E-AACB-18D55410E72D}"/>
                  </a:ext>
                </a:extLst>
              </p:cNvPr>
              <p:cNvGraphicFramePr>
                <a:graphicFrameLocks noGrp="1"/>
              </p:cNvGraphicFramePr>
              <p:nvPr>
                <p:extLst>
                  <p:ext uri="{D42A27DB-BD31-4B8C-83A1-F6EECF244321}">
                    <p14:modId xmlns:p14="http://schemas.microsoft.com/office/powerpoint/2010/main" val="2847220808"/>
                  </p:ext>
                </p:extLst>
              </p:nvPr>
            </p:nvGraphicFramePr>
            <p:xfrm>
              <a:off x="6142202" y="3698694"/>
              <a:ext cx="2394574" cy="1617472"/>
            </p:xfrm>
            <a:graphic>
              <a:graphicData uri="http://schemas.openxmlformats.org/drawingml/2006/table">
                <a:tbl>
                  <a:tblPr firstRow="1" bandRow="1">
                    <a:tableStyleId>{5C22544A-7EE6-4342-B048-85BDC9FD1C3A}</a:tableStyleId>
                  </a:tblPr>
                  <a:tblGrid>
                    <a:gridCol w="1197287">
                      <a:extLst>
                        <a:ext uri="{9D8B030D-6E8A-4147-A177-3AD203B41FA5}">
                          <a16:colId xmlns:a16="http://schemas.microsoft.com/office/drawing/2014/main" val="2587867364"/>
                        </a:ext>
                      </a:extLst>
                    </a:gridCol>
                    <a:gridCol w="1197287">
                      <a:extLst>
                        <a:ext uri="{9D8B030D-6E8A-4147-A177-3AD203B41FA5}">
                          <a16:colId xmlns:a16="http://schemas.microsoft.com/office/drawing/2014/main" val="716709571"/>
                        </a:ext>
                      </a:extLst>
                    </a:gridCol>
                  </a:tblGrid>
                  <a:tr h="370840">
                    <a:tc>
                      <a:txBody>
                        <a:bodyPr/>
                        <a:lstStyle/>
                        <a:p>
                          <a:endParaRPr lang="en-US" dirty="0"/>
                        </a:p>
                      </a:txBody>
                      <a:tcPr/>
                    </a:tc>
                    <a:tc>
                      <a:txBody>
                        <a:bodyPr/>
                        <a:lstStyle/>
                        <a:p>
                          <a:pPr algn="ctr"/>
                          <a:r>
                            <a:rPr lang="en-US" dirty="0"/>
                            <a:t>LCOE</a:t>
                          </a:r>
                        </a:p>
                      </a:txBody>
                      <a:tcPr/>
                    </a:tc>
                    <a:extLst>
                      <a:ext uri="{0D108BD9-81ED-4DB2-BD59-A6C34878D82A}">
                        <a16:rowId xmlns:a16="http://schemas.microsoft.com/office/drawing/2014/main" val="1481453942"/>
                      </a:ext>
                    </a:extLst>
                  </a:tr>
                  <a:tr h="370840">
                    <a:tc>
                      <a:txBody>
                        <a:bodyPr/>
                        <a:lstStyle/>
                        <a:p>
                          <a:pPr algn="ctr"/>
                          <a:r>
                            <a:rPr lang="en-US" dirty="0"/>
                            <a:t>Solar</a:t>
                          </a:r>
                        </a:p>
                      </a:txBody>
                      <a:tcPr/>
                    </a:tc>
                    <a:tc>
                      <a:txBody>
                        <a:bodyPr/>
                        <a:lstStyle/>
                        <a:p>
                          <a:pPr algn="ctr"/>
                          <a14:m>
                            <m:oMathPara xmlns:m="http://schemas.openxmlformats.org/officeDocument/2006/math">
                              <m:oMathParaPr>
                                <m:jc m:val="centerGroup"/>
                              </m:oMathParaPr>
                              <m:oMath xmlns:m="http://schemas.openxmlformats.org/officeDocument/2006/math">
                                <m:f>
                                  <m:fPr>
                                    <m:ctrlPr>
                                      <a:rPr lang="en-US" sz="1800" i="1" kern="1200" smtClean="0">
                                        <a:solidFill>
                                          <a:schemeClr val="dk1"/>
                                        </a:solidFill>
                                        <a:effectLst/>
                                        <a:latin typeface="Cambria Math" panose="02040503050406030204" pitchFamily="18" charset="0"/>
                                        <a:ea typeface="+mn-ea"/>
                                        <a:cs typeface="+mn-cs"/>
                                      </a:rPr>
                                    </m:ctrlPr>
                                  </m:fPr>
                                  <m:num>
                                    <m:r>
                                      <a:rPr lang="en-US" sz="1800" i="1" kern="1200">
                                        <a:solidFill>
                                          <a:schemeClr val="dk1"/>
                                        </a:solidFill>
                                        <a:effectLst/>
                                        <a:latin typeface="Cambria Math" panose="02040503050406030204" pitchFamily="18" charset="0"/>
                                        <a:ea typeface="+mn-ea"/>
                                        <a:cs typeface="+mn-cs"/>
                                      </a:rPr>
                                      <m:t>$</m:t>
                                    </m:r>
                                    <m:r>
                                      <a:rPr lang="en-US" sz="1800" b="0" i="1" kern="1200" smtClean="0">
                                        <a:solidFill>
                                          <a:schemeClr val="dk1"/>
                                        </a:solidFill>
                                        <a:effectLst/>
                                        <a:latin typeface="Cambria Math" panose="02040503050406030204" pitchFamily="18" charset="0"/>
                                        <a:ea typeface="+mn-ea"/>
                                        <a:cs typeface="+mn-cs"/>
                                      </a:rPr>
                                      <m:t>83.9</m:t>
                                    </m:r>
                                  </m:num>
                                  <m:den>
                                    <m:r>
                                      <a:rPr lang="en-US" sz="1800" i="1" kern="1200">
                                        <a:solidFill>
                                          <a:schemeClr val="dk1"/>
                                        </a:solidFill>
                                        <a:effectLst/>
                                        <a:latin typeface="Cambria Math" panose="02040503050406030204" pitchFamily="18" charset="0"/>
                                        <a:ea typeface="+mn-ea"/>
                                        <a:cs typeface="+mn-cs"/>
                                      </a:rPr>
                                      <m:t>𝑀𝑊h</m:t>
                                    </m:r>
                                  </m:den>
                                </m:f>
                              </m:oMath>
                            </m:oMathPara>
                          </a14:m>
                          <a:endParaRPr lang="en-US" dirty="0"/>
                        </a:p>
                      </a:txBody>
                      <a:tcPr/>
                    </a:tc>
                    <a:extLst>
                      <a:ext uri="{0D108BD9-81ED-4DB2-BD59-A6C34878D82A}">
                        <a16:rowId xmlns:a16="http://schemas.microsoft.com/office/drawing/2014/main" val="2192540726"/>
                      </a:ext>
                    </a:extLst>
                  </a:tr>
                  <a:tr h="370840">
                    <a:tc>
                      <a:txBody>
                        <a:bodyPr/>
                        <a:lstStyle/>
                        <a:p>
                          <a:pPr algn="ctr"/>
                          <a:r>
                            <a:rPr lang="en-US" dirty="0"/>
                            <a:t>Wind</a:t>
                          </a:r>
                        </a:p>
                      </a:txBody>
                      <a:tcPr/>
                    </a:tc>
                    <a:tc>
                      <a:txBody>
                        <a:bodyPr/>
                        <a:lstStyle/>
                        <a:p>
                          <a:pPr/>
                          <a14:m>
                            <m:oMathPara xmlns:m="http://schemas.openxmlformats.org/officeDocument/2006/math">
                              <m:oMathParaPr>
                                <m:jc m:val="centerGroup"/>
                              </m:oMathParaPr>
                              <m:oMath xmlns:m="http://schemas.openxmlformats.org/officeDocument/2006/math">
                                <m:f>
                                  <m:fPr>
                                    <m:ctrlPr>
                                      <a:rPr lang="en-US" sz="1800" i="1" kern="1200" smtClean="0">
                                        <a:solidFill>
                                          <a:schemeClr val="dk1"/>
                                        </a:solidFill>
                                        <a:effectLst/>
                                        <a:latin typeface="Cambria Math" panose="02040503050406030204" pitchFamily="18" charset="0"/>
                                        <a:ea typeface="+mn-ea"/>
                                        <a:cs typeface="+mn-cs"/>
                                      </a:rPr>
                                    </m:ctrlPr>
                                  </m:fPr>
                                  <m:num>
                                    <m:r>
                                      <a:rPr lang="en-US" sz="1800" i="1" kern="1200">
                                        <a:solidFill>
                                          <a:schemeClr val="dk1"/>
                                        </a:solidFill>
                                        <a:effectLst/>
                                        <a:latin typeface="Cambria Math" panose="02040503050406030204" pitchFamily="18" charset="0"/>
                                        <a:ea typeface="+mn-ea"/>
                                        <a:cs typeface="+mn-cs"/>
                                      </a:rPr>
                                      <m:t>$</m:t>
                                    </m:r>
                                    <m:r>
                                      <a:rPr lang="en-US" sz="1800" b="0" i="1" kern="1200" smtClean="0">
                                        <a:solidFill>
                                          <a:schemeClr val="dk1"/>
                                        </a:solidFill>
                                        <a:effectLst/>
                                        <a:latin typeface="Cambria Math" panose="02040503050406030204" pitchFamily="18" charset="0"/>
                                        <a:ea typeface="+mn-ea"/>
                                        <a:cs typeface="+mn-cs"/>
                                      </a:rPr>
                                      <m:t>49.9</m:t>
                                    </m:r>
                                  </m:num>
                                  <m:den>
                                    <m:r>
                                      <a:rPr lang="en-US" sz="1800" i="1" kern="1200">
                                        <a:solidFill>
                                          <a:schemeClr val="dk1"/>
                                        </a:solidFill>
                                        <a:effectLst/>
                                        <a:latin typeface="Cambria Math" panose="02040503050406030204" pitchFamily="18" charset="0"/>
                                        <a:ea typeface="+mn-ea"/>
                                        <a:cs typeface="+mn-cs"/>
                                      </a:rPr>
                                      <m:t>𝑀𝑊h</m:t>
                                    </m:r>
                                  </m:den>
                                </m:f>
                              </m:oMath>
                            </m:oMathPara>
                          </a14:m>
                          <a:endParaRPr lang="en-US" dirty="0"/>
                        </a:p>
                      </a:txBody>
                      <a:tcPr/>
                    </a:tc>
                    <a:extLst>
                      <a:ext uri="{0D108BD9-81ED-4DB2-BD59-A6C34878D82A}">
                        <a16:rowId xmlns:a16="http://schemas.microsoft.com/office/drawing/2014/main" val="920138804"/>
                      </a:ext>
                    </a:extLst>
                  </a:tr>
                </a:tbl>
              </a:graphicData>
            </a:graphic>
          </p:graphicFrame>
        </mc:Choice>
        <mc:Fallback>
          <p:graphicFrame>
            <p:nvGraphicFramePr>
              <p:cNvPr id="8" name="Table 7">
                <a:extLst>
                  <a:ext uri="{FF2B5EF4-FFF2-40B4-BE49-F238E27FC236}">
                    <a16:creationId xmlns:a16="http://schemas.microsoft.com/office/drawing/2014/main" id="{A2135FFB-E356-415E-AACB-18D55410E72D}"/>
                  </a:ext>
                </a:extLst>
              </p:cNvPr>
              <p:cNvGraphicFramePr>
                <a:graphicFrameLocks noGrp="1"/>
              </p:cNvGraphicFramePr>
              <p:nvPr>
                <p:extLst>
                  <p:ext uri="{D42A27DB-BD31-4B8C-83A1-F6EECF244321}">
                    <p14:modId xmlns:p14="http://schemas.microsoft.com/office/powerpoint/2010/main" val="2847220808"/>
                  </p:ext>
                </p:extLst>
              </p:nvPr>
            </p:nvGraphicFramePr>
            <p:xfrm>
              <a:off x="6142202" y="3698694"/>
              <a:ext cx="2394574" cy="1617472"/>
            </p:xfrm>
            <a:graphic>
              <a:graphicData uri="http://schemas.openxmlformats.org/drawingml/2006/table">
                <a:tbl>
                  <a:tblPr firstRow="1" bandRow="1">
                    <a:tableStyleId>{5C22544A-7EE6-4342-B048-85BDC9FD1C3A}</a:tableStyleId>
                  </a:tblPr>
                  <a:tblGrid>
                    <a:gridCol w="1197287">
                      <a:extLst>
                        <a:ext uri="{9D8B030D-6E8A-4147-A177-3AD203B41FA5}">
                          <a16:colId xmlns:a16="http://schemas.microsoft.com/office/drawing/2014/main" val="2587867364"/>
                        </a:ext>
                      </a:extLst>
                    </a:gridCol>
                    <a:gridCol w="1197287">
                      <a:extLst>
                        <a:ext uri="{9D8B030D-6E8A-4147-A177-3AD203B41FA5}">
                          <a16:colId xmlns:a16="http://schemas.microsoft.com/office/drawing/2014/main" val="716709571"/>
                        </a:ext>
                      </a:extLst>
                    </a:gridCol>
                  </a:tblGrid>
                  <a:tr h="370840">
                    <a:tc>
                      <a:txBody>
                        <a:bodyPr/>
                        <a:lstStyle/>
                        <a:p>
                          <a:endParaRPr lang="en-US" dirty="0"/>
                        </a:p>
                      </a:txBody>
                      <a:tcPr/>
                    </a:tc>
                    <a:tc>
                      <a:txBody>
                        <a:bodyPr/>
                        <a:lstStyle/>
                        <a:p>
                          <a:pPr algn="ctr"/>
                          <a:r>
                            <a:rPr lang="en-US" dirty="0"/>
                            <a:t>LCOE</a:t>
                          </a:r>
                        </a:p>
                      </a:txBody>
                      <a:tcPr/>
                    </a:tc>
                    <a:extLst>
                      <a:ext uri="{0D108BD9-81ED-4DB2-BD59-A6C34878D82A}">
                        <a16:rowId xmlns:a16="http://schemas.microsoft.com/office/drawing/2014/main" val="1481453942"/>
                      </a:ext>
                    </a:extLst>
                  </a:tr>
                  <a:tr h="623316">
                    <a:tc>
                      <a:txBody>
                        <a:bodyPr/>
                        <a:lstStyle/>
                        <a:p>
                          <a:pPr algn="ctr"/>
                          <a:r>
                            <a:rPr lang="en-US" dirty="0"/>
                            <a:t>Solar</a:t>
                          </a:r>
                        </a:p>
                      </a:txBody>
                      <a:tcPr/>
                    </a:tc>
                    <a:tc>
                      <a:txBody>
                        <a:bodyPr/>
                        <a:lstStyle/>
                        <a:p>
                          <a:endParaRPr lang="en-US"/>
                        </a:p>
                      </a:txBody>
                      <a:tcPr>
                        <a:blipFill>
                          <a:blip r:embed="rId4"/>
                          <a:stretch>
                            <a:fillRect l="-100508" t="-64078" r="-2030" b="-101942"/>
                          </a:stretch>
                        </a:blipFill>
                      </a:tcPr>
                    </a:tc>
                    <a:extLst>
                      <a:ext uri="{0D108BD9-81ED-4DB2-BD59-A6C34878D82A}">
                        <a16:rowId xmlns:a16="http://schemas.microsoft.com/office/drawing/2014/main" val="2192540726"/>
                      </a:ext>
                    </a:extLst>
                  </a:tr>
                  <a:tr h="623316">
                    <a:tc>
                      <a:txBody>
                        <a:bodyPr/>
                        <a:lstStyle/>
                        <a:p>
                          <a:pPr algn="ctr"/>
                          <a:r>
                            <a:rPr lang="en-US" dirty="0"/>
                            <a:t>Wind</a:t>
                          </a:r>
                        </a:p>
                      </a:txBody>
                      <a:tcPr/>
                    </a:tc>
                    <a:tc>
                      <a:txBody>
                        <a:bodyPr/>
                        <a:lstStyle/>
                        <a:p>
                          <a:endParaRPr lang="en-US"/>
                        </a:p>
                      </a:txBody>
                      <a:tcPr>
                        <a:blipFill>
                          <a:blip r:embed="rId4"/>
                          <a:stretch>
                            <a:fillRect l="-100508" t="-164078" r="-2030" b="-1942"/>
                          </a:stretch>
                        </a:blipFill>
                      </a:tcPr>
                    </a:tc>
                    <a:extLst>
                      <a:ext uri="{0D108BD9-81ED-4DB2-BD59-A6C34878D82A}">
                        <a16:rowId xmlns:a16="http://schemas.microsoft.com/office/drawing/2014/main" val="920138804"/>
                      </a:ext>
                    </a:extLst>
                  </a:tr>
                </a:tbl>
              </a:graphicData>
            </a:graphic>
          </p:graphicFrame>
        </mc:Fallback>
      </mc:AlternateContent>
      <p:sp>
        <p:nvSpPr>
          <p:cNvPr id="7" name="TextBox 6">
            <a:extLst>
              <a:ext uri="{FF2B5EF4-FFF2-40B4-BE49-F238E27FC236}">
                <a16:creationId xmlns:a16="http://schemas.microsoft.com/office/drawing/2014/main" id="{FB16462E-C120-4916-938A-7B057927C339}"/>
              </a:ext>
            </a:extLst>
          </p:cNvPr>
          <p:cNvSpPr txBox="1"/>
          <p:nvPr/>
        </p:nvSpPr>
        <p:spPr>
          <a:xfrm>
            <a:off x="1776169" y="981537"/>
            <a:ext cx="5591661" cy="584775"/>
          </a:xfrm>
          <a:prstGeom prst="rect">
            <a:avLst/>
          </a:prstGeom>
          <a:noFill/>
        </p:spPr>
        <p:txBody>
          <a:bodyPr wrap="square" rtlCol="0">
            <a:spAutoFit/>
          </a:bodyPr>
          <a:lstStyle/>
          <a:p>
            <a:pPr algn="ctr"/>
            <a:r>
              <a:rPr lang="en-US" sz="3200" b="1" dirty="0">
                <a:solidFill>
                  <a:schemeClr val="bg1"/>
                </a:solidFill>
              </a:rPr>
              <a:t>Energy Storage Application</a:t>
            </a:r>
          </a:p>
        </p:txBody>
      </p:sp>
      <mc:AlternateContent xmlns:mc="http://schemas.openxmlformats.org/markup-compatibility/2006">
        <mc:Choice xmlns:a14="http://schemas.microsoft.com/office/drawing/2010/main" Requires="a14">
          <p:sp>
            <p:nvSpPr>
              <p:cNvPr id="10" name="Title 1">
                <a:extLst>
                  <a:ext uri="{FF2B5EF4-FFF2-40B4-BE49-F238E27FC236}">
                    <a16:creationId xmlns:a16="http://schemas.microsoft.com/office/drawing/2014/main" id="{F3596E12-7D36-4B47-BB79-46B269266577}"/>
                  </a:ext>
                </a:extLst>
              </p:cNvPr>
              <p:cNvSpPr txBox="1">
                <a:spLocks/>
              </p:cNvSpPr>
              <p:nvPr/>
            </p:nvSpPr>
            <p:spPr bwMode="black">
              <a:xfrm>
                <a:off x="453204" y="6071269"/>
                <a:ext cx="9242272" cy="400110"/>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457200" tIns="45720" rIns="457200" bIns="45720" numCol="1" anchor="b" anchorCtr="1" compatLnSpc="1">
                <a:prstTxWarp prst="textNoShape">
                  <a:avLst/>
                </a:prstTxWarp>
                <a:spAutoFit/>
              </a:bodyPr>
              <a:lstStyle>
                <a:lvl1pPr algn="l" rtl="0" eaLnBrk="1" fontAlgn="base" hangingPunct="1">
                  <a:lnSpc>
                    <a:spcPts val="2400"/>
                  </a:lnSpc>
                  <a:spcBef>
                    <a:spcPts val="200"/>
                  </a:spcBef>
                  <a:spcAft>
                    <a:spcPct val="0"/>
                  </a:spcAft>
                  <a:defRPr sz="2400" b="1">
                    <a:solidFill>
                      <a:schemeClr val="bg2"/>
                    </a:solidFill>
                    <a:latin typeface="Lucida Sans" pitchFamily="34" charset="0"/>
                    <a:ea typeface="+mj-ea"/>
                    <a:cs typeface="+mj-cs"/>
                  </a:defRPr>
                </a:lvl1pPr>
                <a:lvl2pPr algn="l" rtl="0" eaLnBrk="1" fontAlgn="base" hangingPunct="1">
                  <a:lnSpc>
                    <a:spcPts val="2400"/>
                  </a:lnSpc>
                  <a:spcBef>
                    <a:spcPts val="200"/>
                  </a:spcBef>
                  <a:spcAft>
                    <a:spcPct val="0"/>
                  </a:spcAft>
                  <a:defRPr sz="2200" b="1">
                    <a:solidFill>
                      <a:schemeClr val="bg2"/>
                    </a:solidFill>
                    <a:latin typeface="Lucida Sans" pitchFamily="34" charset="0"/>
                  </a:defRPr>
                </a:lvl2pPr>
                <a:lvl3pPr algn="l" rtl="0" eaLnBrk="1" fontAlgn="base" hangingPunct="1">
                  <a:lnSpc>
                    <a:spcPts val="2400"/>
                  </a:lnSpc>
                  <a:spcBef>
                    <a:spcPts val="200"/>
                  </a:spcBef>
                  <a:spcAft>
                    <a:spcPct val="0"/>
                  </a:spcAft>
                  <a:defRPr sz="2200" b="1">
                    <a:solidFill>
                      <a:schemeClr val="bg2"/>
                    </a:solidFill>
                    <a:latin typeface="Lucida Sans" pitchFamily="34" charset="0"/>
                  </a:defRPr>
                </a:lvl3pPr>
                <a:lvl4pPr algn="l" rtl="0" eaLnBrk="1" fontAlgn="base" hangingPunct="1">
                  <a:lnSpc>
                    <a:spcPts val="2400"/>
                  </a:lnSpc>
                  <a:spcBef>
                    <a:spcPts val="200"/>
                  </a:spcBef>
                  <a:spcAft>
                    <a:spcPct val="0"/>
                  </a:spcAft>
                  <a:defRPr sz="2200" b="1">
                    <a:solidFill>
                      <a:schemeClr val="bg2"/>
                    </a:solidFill>
                    <a:latin typeface="Lucida Sans" pitchFamily="34" charset="0"/>
                  </a:defRPr>
                </a:lvl4pPr>
                <a:lvl5pPr algn="l" rtl="0" eaLnBrk="1" fontAlgn="base" hangingPunct="1">
                  <a:lnSpc>
                    <a:spcPts val="2400"/>
                  </a:lnSpc>
                  <a:spcBef>
                    <a:spcPts val="200"/>
                  </a:spcBef>
                  <a:spcAft>
                    <a:spcPct val="0"/>
                  </a:spcAft>
                  <a:defRPr sz="2200" b="1">
                    <a:solidFill>
                      <a:schemeClr val="bg2"/>
                    </a:solidFill>
                    <a:latin typeface="Lucida Sans" pitchFamily="34" charset="0"/>
                  </a:defRPr>
                </a:lvl5pPr>
                <a:lvl6pPr marL="457189" algn="l" rtl="0" eaLnBrk="1" fontAlgn="base" hangingPunct="1">
                  <a:lnSpc>
                    <a:spcPct val="90000"/>
                  </a:lnSpc>
                  <a:spcBef>
                    <a:spcPct val="0"/>
                  </a:spcBef>
                  <a:spcAft>
                    <a:spcPct val="0"/>
                  </a:spcAft>
                  <a:defRPr sz="2800" b="1">
                    <a:solidFill>
                      <a:schemeClr val="accent2"/>
                    </a:solidFill>
                    <a:latin typeface="Arial" charset="0"/>
                  </a:defRPr>
                </a:lvl6pPr>
                <a:lvl7pPr marL="914378" algn="l" rtl="0" eaLnBrk="1" fontAlgn="base" hangingPunct="1">
                  <a:lnSpc>
                    <a:spcPct val="90000"/>
                  </a:lnSpc>
                  <a:spcBef>
                    <a:spcPct val="0"/>
                  </a:spcBef>
                  <a:spcAft>
                    <a:spcPct val="0"/>
                  </a:spcAft>
                  <a:defRPr sz="2800" b="1">
                    <a:solidFill>
                      <a:schemeClr val="accent2"/>
                    </a:solidFill>
                    <a:latin typeface="Arial" charset="0"/>
                  </a:defRPr>
                </a:lvl7pPr>
                <a:lvl8pPr marL="1371566" algn="l" rtl="0" eaLnBrk="1" fontAlgn="base" hangingPunct="1">
                  <a:lnSpc>
                    <a:spcPct val="90000"/>
                  </a:lnSpc>
                  <a:spcBef>
                    <a:spcPct val="0"/>
                  </a:spcBef>
                  <a:spcAft>
                    <a:spcPct val="0"/>
                  </a:spcAft>
                  <a:defRPr sz="2800" b="1">
                    <a:solidFill>
                      <a:schemeClr val="accent2"/>
                    </a:solidFill>
                    <a:latin typeface="Arial" charset="0"/>
                  </a:defRPr>
                </a:lvl8pPr>
                <a:lvl9pPr marL="1828754" algn="l" rtl="0" eaLnBrk="1" fontAlgn="base" hangingPunct="1">
                  <a:lnSpc>
                    <a:spcPct val="90000"/>
                  </a:lnSpc>
                  <a:spcBef>
                    <a:spcPct val="0"/>
                  </a:spcBef>
                  <a:spcAft>
                    <a:spcPct val="0"/>
                  </a:spcAft>
                  <a:defRPr sz="2800" b="1">
                    <a:solidFill>
                      <a:schemeClr val="accent2"/>
                    </a:solidFill>
                    <a:latin typeface="Arial" charset="0"/>
                  </a:defRPr>
                </a:lvl9pPr>
              </a:lstStyle>
              <a:p>
                <a:pPr/>
                <a14:m>
                  <m:oMathPara xmlns:m="http://schemas.openxmlformats.org/officeDocument/2006/math">
                    <m:oMathParaPr>
                      <m:jc m:val="centerGroup"/>
                    </m:oMathParaPr>
                    <m:oMath xmlns:m="http://schemas.openxmlformats.org/officeDocument/2006/math">
                      <m:sSub>
                        <m:sSubPr>
                          <m:ctrlPr>
                            <a:rPr lang="en-US" sz="1800" i="1" kern="0" smtClean="0">
                              <a:latin typeface="Cambria Math" panose="02040503050406030204" pitchFamily="18" charset="0"/>
                            </a:rPr>
                          </m:ctrlPr>
                        </m:sSub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𝑃</m:t>
                              </m:r>
                            </m:e>
                            <m:sub>
                              <m:r>
                                <a:rPr lang="en-US" sz="1800" i="1" kern="0">
                                  <a:latin typeface="Cambria Math" panose="02040503050406030204" pitchFamily="18" charset="0"/>
                                </a:rPr>
                                <m:t>𝐷𝑒𝑚𝑎𝑛𝑑</m:t>
                              </m:r>
                            </m:sub>
                          </m:sSub>
                        </m:e>
                        <m:sub>
                          <m:r>
                            <a:rPr lang="en-US" sz="1800" i="1" kern="0">
                              <a:latin typeface="Cambria Math" panose="02040503050406030204" pitchFamily="18" charset="0"/>
                            </a:rPr>
                            <m:t>𝑖</m:t>
                          </m:r>
                        </m:sub>
                      </m:sSub>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𝑃</m:t>
                              </m:r>
                            </m:e>
                            <m:sub>
                              <m:r>
                                <a:rPr lang="en-US" sz="1800" i="1" kern="0">
                                  <a:latin typeface="Cambria Math" panose="02040503050406030204" pitchFamily="18" charset="0"/>
                                </a:rPr>
                                <m:t>𝐵𝑎𝑠𝑒𝐿𝑜𝑎𝑑</m:t>
                              </m:r>
                            </m:sub>
                          </m:sSub>
                        </m:e>
                        <m:sub>
                          <m:r>
                            <a:rPr lang="en-US" sz="1800" i="1" kern="0">
                              <a:latin typeface="Cambria Math" panose="02040503050406030204" pitchFamily="18" charset="0"/>
                            </a:rPr>
                            <m:t>𝑖</m:t>
                          </m:r>
                        </m:sub>
                      </m:sSub>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𝑃</m:t>
                              </m:r>
                            </m:e>
                            <m:sub>
                              <m:r>
                                <a:rPr lang="en-US" sz="1800" i="1" kern="0">
                                  <a:latin typeface="Cambria Math" panose="02040503050406030204" pitchFamily="18" charset="0"/>
                                </a:rPr>
                                <m:t>𝐶𝑜𝑛𝑣𝑒𝑛𝑡𝑖𝑜𝑛𝑎𝑙</m:t>
                              </m:r>
                            </m:sub>
                          </m:sSub>
                        </m:e>
                        <m:sub>
                          <m:r>
                            <a:rPr lang="en-US" sz="1800" i="1" kern="0">
                              <a:latin typeface="Cambria Math" panose="02040503050406030204" pitchFamily="18" charset="0"/>
                            </a:rPr>
                            <m:t>𝑖</m:t>
                          </m:r>
                        </m:sub>
                      </m:sSub>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𝑃</m:t>
                              </m:r>
                            </m:e>
                            <m:sub>
                              <m:r>
                                <a:rPr lang="en-US" sz="1800" i="1" kern="0">
                                  <a:latin typeface="Cambria Math" panose="02040503050406030204" pitchFamily="18" charset="0"/>
                                </a:rPr>
                                <m:t>𝑅𝑒𝑛𝑒𝑤𝑎𝑏𝑙𝑒𝑠</m:t>
                              </m:r>
                            </m:sub>
                          </m:sSub>
                        </m:e>
                        <m:sub>
                          <m:r>
                            <a:rPr lang="en-US" sz="1800" i="1" kern="0">
                              <a:latin typeface="Cambria Math" panose="02040503050406030204" pitchFamily="18" charset="0"/>
                            </a:rPr>
                            <m:t>𝑖</m:t>
                          </m:r>
                        </m:sub>
                      </m:sSub>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𝑃</m:t>
                              </m:r>
                            </m:e>
                            <m:sub>
                              <m:r>
                                <a:rPr lang="en-US" sz="1800" i="1" kern="0">
                                  <a:latin typeface="Cambria Math" panose="02040503050406030204" pitchFamily="18" charset="0"/>
                                </a:rPr>
                                <m:t>𝑆𝑡𝑜𝑟𝑎𝑔𝑒</m:t>
                              </m:r>
                            </m:sub>
                          </m:sSub>
                        </m:e>
                        <m:sub>
                          <m:r>
                            <a:rPr lang="en-US" sz="1800" i="1" kern="0">
                              <a:latin typeface="Cambria Math" panose="02040503050406030204" pitchFamily="18" charset="0"/>
                            </a:rPr>
                            <m:t>𝑖</m:t>
                          </m:r>
                        </m:sub>
                      </m:sSub>
                    </m:oMath>
                  </m:oMathPara>
                </a14:m>
                <a:endParaRPr lang="en-US" sz="1800" kern="0" dirty="0"/>
              </a:p>
            </p:txBody>
          </p:sp>
        </mc:Choice>
        <mc:Fallback>
          <p:sp>
            <p:nvSpPr>
              <p:cNvPr id="10" name="Title 1">
                <a:extLst>
                  <a:ext uri="{FF2B5EF4-FFF2-40B4-BE49-F238E27FC236}">
                    <a16:creationId xmlns:a16="http://schemas.microsoft.com/office/drawing/2014/main" id="{F3596E12-7D36-4B47-BB79-46B269266577}"/>
                  </a:ext>
                </a:extLst>
              </p:cNvPr>
              <p:cNvSpPr txBox="1">
                <a:spLocks noRot="1" noChangeAspect="1" noMove="1" noResize="1" noEditPoints="1" noAdjustHandles="1" noChangeArrowheads="1" noChangeShapeType="1" noTextEdit="1"/>
              </p:cNvSpPr>
              <p:nvPr/>
            </p:nvSpPr>
            <p:spPr bwMode="black">
              <a:xfrm>
                <a:off x="453204" y="6071269"/>
                <a:ext cx="9242272" cy="400110"/>
              </a:xfrm>
              <a:prstGeom prst="rect">
                <a:avLst/>
              </a:prstGeom>
              <a:blipFill>
                <a:blip r:embed="rId5"/>
                <a:stretch>
                  <a:fillRect b="-7576"/>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spTree>
    <p:extLst>
      <p:ext uri="{BB962C8B-B14F-4D97-AF65-F5344CB8AC3E}">
        <p14:creationId xmlns:p14="http://schemas.microsoft.com/office/powerpoint/2010/main" val="2836663837"/>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4A6C3A-4C31-4B1E-9CAE-676557C9CD8D}"/>
              </a:ext>
            </a:extLst>
          </p:cNvPr>
          <p:cNvSpPr>
            <a:spLocks noGrp="1"/>
          </p:cNvSpPr>
          <p:nvPr>
            <p:ph type="title"/>
          </p:nvPr>
        </p:nvSpPr>
        <p:spPr/>
        <p:txBody>
          <a:bodyPr/>
          <a:lstStyle/>
          <a:p>
            <a:r>
              <a:rPr lang="en-US" dirty="0"/>
              <a:t>Battery Energy Storage</a:t>
            </a:r>
          </a:p>
        </p:txBody>
      </p:sp>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B0EBF3B6-1681-4A9F-9216-5BE9AD013DC7}"/>
                  </a:ext>
                </a:extLst>
              </p:cNvPr>
              <p:cNvSpPr/>
              <p:nvPr/>
            </p:nvSpPr>
            <p:spPr>
              <a:xfrm>
                <a:off x="4506520" y="4642702"/>
                <a:ext cx="3652282" cy="65671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chemeClr val="bg1"/>
                              </a:solidFill>
                              <a:latin typeface="Cambria Math" panose="02040503050406030204" pitchFamily="18" charset="0"/>
                            </a:rPr>
                          </m:ctrlPr>
                        </m:sSubPr>
                        <m:e>
                          <m:sSub>
                            <m:sSubPr>
                              <m:ctrlPr>
                                <a:rPr lang="en-US" i="1">
                                  <a:solidFill>
                                    <a:schemeClr val="bg1"/>
                                  </a:solidFill>
                                  <a:latin typeface="Cambria Math" panose="02040503050406030204" pitchFamily="18" charset="0"/>
                                </a:rPr>
                              </m:ctrlPr>
                            </m:sSubPr>
                            <m:e>
                              <m:r>
                                <a:rPr lang="en-US" i="1">
                                  <a:solidFill>
                                    <a:schemeClr val="bg1"/>
                                  </a:solidFill>
                                  <a:latin typeface="Cambria Math" panose="02040503050406030204" pitchFamily="18" charset="0"/>
                                </a:rPr>
                                <m:t>𝑃</m:t>
                              </m:r>
                            </m:e>
                            <m:sub>
                              <m:r>
                                <a:rPr lang="en-US" i="1">
                                  <a:solidFill>
                                    <a:schemeClr val="bg1"/>
                                  </a:solidFill>
                                  <a:latin typeface="Cambria Math" panose="02040503050406030204" pitchFamily="18" charset="0"/>
                                </a:rPr>
                                <m:t>𝐷𝑖𝑠𝑐h𝑎𝑟𝑔𝑒</m:t>
                              </m:r>
                            </m:sub>
                          </m:sSub>
                        </m:e>
                        <m:sub>
                          <m:r>
                            <a:rPr lang="en-US" i="1">
                              <a:solidFill>
                                <a:schemeClr val="bg1"/>
                              </a:solidFill>
                              <a:latin typeface="Cambria Math" panose="02040503050406030204" pitchFamily="18" charset="0"/>
                            </a:rPr>
                            <m:t>𝑖</m:t>
                          </m:r>
                        </m:sub>
                      </m:sSub>
                      <m:r>
                        <a:rPr lang="en-US" i="0">
                          <a:solidFill>
                            <a:schemeClr val="bg1"/>
                          </a:solidFill>
                          <a:latin typeface="Cambria Math" panose="02040503050406030204" pitchFamily="18" charset="0"/>
                        </a:rPr>
                        <m:t>=</m:t>
                      </m:r>
                      <m:f>
                        <m:fPr>
                          <m:ctrlPr>
                            <a:rPr lang="en-US" i="1">
                              <a:solidFill>
                                <a:schemeClr val="bg1"/>
                              </a:solidFill>
                              <a:latin typeface="Cambria Math" panose="02040503050406030204" pitchFamily="18" charset="0"/>
                            </a:rPr>
                          </m:ctrlPr>
                        </m:fPr>
                        <m:num>
                          <m:sSub>
                            <m:sSubPr>
                              <m:ctrlPr>
                                <a:rPr lang="en-US" i="1">
                                  <a:solidFill>
                                    <a:schemeClr val="bg1"/>
                                  </a:solidFill>
                                  <a:latin typeface="Cambria Math" panose="02040503050406030204" pitchFamily="18" charset="0"/>
                                </a:rPr>
                              </m:ctrlPr>
                            </m:sSubPr>
                            <m:e>
                              <m:sSub>
                                <m:sSubPr>
                                  <m:ctrlPr>
                                    <a:rPr lang="en-US" i="1">
                                      <a:solidFill>
                                        <a:schemeClr val="bg1"/>
                                      </a:solidFill>
                                      <a:latin typeface="Cambria Math" panose="02040503050406030204" pitchFamily="18" charset="0"/>
                                    </a:rPr>
                                  </m:ctrlPr>
                                </m:sSubPr>
                                <m:e>
                                  <m:r>
                                    <a:rPr lang="en-US" i="1">
                                      <a:solidFill>
                                        <a:schemeClr val="bg1"/>
                                      </a:solidFill>
                                      <a:latin typeface="Cambria Math" panose="02040503050406030204" pitchFamily="18" charset="0"/>
                                    </a:rPr>
                                    <m:t>𝐸</m:t>
                                  </m:r>
                                </m:e>
                                <m:sub>
                                  <m:r>
                                    <a:rPr lang="en-US" i="1">
                                      <a:solidFill>
                                        <a:schemeClr val="bg1"/>
                                      </a:solidFill>
                                      <a:latin typeface="Cambria Math" panose="02040503050406030204" pitchFamily="18" charset="0"/>
                                    </a:rPr>
                                    <m:t>𝑆𝑡𝑜𝑟𝑎𝑔𝑒</m:t>
                                  </m:r>
                                </m:sub>
                              </m:sSub>
                            </m:e>
                            <m:sub>
                              <m:r>
                                <a:rPr lang="en-US" i="1">
                                  <a:solidFill>
                                    <a:schemeClr val="bg1"/>
                                  </a:solidFill>
                                  <a:latin typeface="Cambria Math" panose="02040503050406030204" pitchFamily="18" charset="0"/>
                                </a:rPr>
                                <m:t>𝑖</m:t>
                              </m:r>
                            </m:sub>
                          </m:sSub>
                          <m:r>
                            <a:rPr lang="en-US" i="0">
                              <a:solidFill>
                                <a:schemeClr val="bg1"/>
                              </a:solidFill>
                              <a:latin typeface="Cambria Math" panose="02040503050406030204" pitchFamily="18" charset="0"/>
                            </a:rPr>
                            <m:t>∙</m:t>
                          </m:r>
                          <m:sSub>
                            <m:sSubPr>
                              <m:ctrlPr>
                                <a:rPr lang="en-US" i="1">
                                  <a:solidFill>
                                    <a:schemeClr val="bg1"/>
                                  </a:solidFill>
                                  <a:latin typeface="Cambria Math" panose="02040503050406030204" pitchFamily="18" charset="0"/>
                                </a:rPr>
                              </m:ctrlPr>
                            </m:sSubPr>
                            <m:e>
                              <m:r>
                                <a:rPr lang="en-US" i="1">
                                  <a:solidFill>
                                    <a:schemeClr val="bg1"/>
                                  </a:solidFill>
                                  <a:latin typeface="Cambria Math" panose="02040503050406030204" pitchFamily="18" charset="0"/>
                                </a:rPr>
                                <m:t>𝛼</m:t>
                              </m:r>
                            </m:e>
                            <m:sub>
                              <m:r>
                                <a:rPr lang="en-US" i="1">
                                  <a:solidFill>
                                    <a:schemeClr val="bg1"/>
                                  </a:solidFill>
                                  <a:latin typeface="Cambria Math" panose="02040503050406030204" pitchFamily="18" charset="0"/>
                                </a:rPr>
                                <m:t>𝐷𝑖𝑠𝑐h𝑎𝑟𝑔𝑒</m:t>
                              </m:r>
                            </m:sub>
                          </m:sSub>
                        </m:num>
                        <m:den>
                          <m:r>
                            <a:rPr lang="en-US" i="0">
                              <a:solidFill>
                                <a:schemeClr val="bg1"/>
                              </a:solidFill>
                              <a:latin typeface="Cambria Math" panose="02040503050406030204" pitchFamily="18" charset="0"/>
                            </a:rPr>
                            <m:t>∆</m:t>
                          </m:r>
                          <m:r>
                            <a:rPr lang="en-US" i="1">
                              <a:solidFill>
                                <a:schemeClr val="bg1"/>
                              </a:solidFill>
                              <a:latin typeface="Cambria Math" panose="02040503050406030204" pitchFamily="18" charset="0"/>
                            </a:rPr>
                            <m:t>𝑡</m:t>
                          </m:r>
                        </m:den>
                      </m:f>
                    </m:oMath>
                  </m:oMathPara>
                </a14:m>
                <a:endParaRPr lang="en-US" dirty="0">
                  <a:solidFill>
                    <a:schemeClr val="bg1"/>
                  </a:solidFill>
                </a:endParaRPr>
              </a:p>
            </p:txBody>
          </p:sp>
        </mc:Choice>
        <mc:Fallback xmlns="">
          <p:sp>
            <p:nvSpPr>
              <p:cNvPr id="4" name="Rectangle 3">
                <a:extLst>
                  <a:ext uri="{FF2B5EF4-FFF2-40B4-BE49-F238E27FC236}">
                    <a16:creationId xmlns:a16="http://schemas.microsoft.com/office/drawing/2014/main" id="{B0EBF3B6-1681-4A9F-9216-5BE9AD013DC7}"/>
                  </a:ext>
                </a:extLst>
              </p:cNvPr>
              <p:cNvSpPr>
                <a:spLocks noRot="1" noChangeAspect="1" noMove="1" noResize="1" noEditPoints="1" noAdjustHandles="1" noChangeArrowheads="1" noChangeShapeType="1" noTextEdit="1"/>
              </p:cNvSpPr>
              <p:nvPr/>
            </p:nvSpPr>
            <p:spPr>
              <a:xfrm>
                <a:off x="4506520" y="4642702"/>
                <a:ext cx="3652282" cy="656718"/>
              </a:xfrm>
              <a:prstGeom prst="rect">
                <a:avLst/>
              </a:prstGeom>
              <a:blipFill>
                <a:blip r:embed="rId3"/>
                <a:stretch>
                  <a:fillRect/>
                </a:stretch>
              </a:blipFill>
            </p:spPr>
            <p:txBody>
              <a:bodyPr/>
              <a:lstStyle/>
              <a:p>
                <a:r>
                  <a:rPr lang="en-US">
                    <a:noFill/>
                  </a:rPr>
                  <a:t> </a:t>
                </a:r>
              </a:p>
            </p:txBody>
          </p:sp>
        </mc:Fallback>
      </mc:AlternateContent>
      <p:sp>
        <p:nvSpPr>
          <p:cNvPr id="5" name="TextBox 4">
            <a:extLst>
              <a:ext uri="{FF2B5EF4-FFF2-40B4-BE49-F238E27FC236}">
                <a16:creationId xmlns:a16="http://schemas.microsoft.com/office/drawing/2014/main" id="{2896B5EC-30D6-4699-A295-35EDEFED0D58}"/>
              </a:ext>
            </a:extLst>
          </p:cNvPr>
          <p:cNvSpPr txBox="1"/>
          <p:nvPr/>
        </p:nvSpPr>
        <p:spPr>
          <a:xfrm>
            <a:off x="4807004" y="4119146"/>
            <a:ext cx="3051313" cy="461665"/>
          </a:xfrm>
          <a:prstGeom prst="rect">
            <a:avLst/>
          </a:prstGeom>
          <a:noFill/>
        </p:spPr>
        <p:txBody>
          <a:bodyPr wrap="square" rtlCol="0">
            <a:spAutoFit/>
          </a:bodyPr>
          <a:lstStyle/>
          <a:p>
            <a:pPr algn="ctr"/>
            <a:r>
              <a:rPr lang="en-US" sz="2400" dirty="0">
                <a:solidFill>
                  <a:schemeClr val="bg1"/>
                </a:solidFill>
              </a:rPr>
              <a:t>Self-Discharge</a:t>
            </a:r>
          </a:p>
        </p:txBody>
      </p:sp>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3999B079-C775-4DAF-A7A2-D7F2137770DE}"/>
                  </a:ext>
                </a:extLst>
              </p:cNvPr>
              <p:cNvSpPr/>
              <p:nvPr/>
            </p:nvSpPr>
            <p:spPr>
              <a:xfrm>
                <a:off x="2425148" y="5506881"/>
                <a:ext cx="6858000" cy="429541"/>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chemeClr val="bg1"/>
                              </a:solidFill>
                              <a:latin typeface="Cambria Math" panose="02040503050406030204" pitchFamily="18" charset="0"/>
                            </a:rPr>
                          </m:ctrlPr>
                        </m:sSubPr>
                        <m:e>
                          <m:sSub>
                            <m:sSubPr>
                              <m:ctrlPr>
                                <a:rPr lang="en-US" i="1">
                                  <a:solidFill>
                                    <a:schemeClr val="bg1"/>
                                  </a:solidFill>
                                  <a:latin typeface="Cambria Math" panose="02040503050406030204" pitchFamily="18" charset="0"/>
                                </a:rPr>
                              </m:ctrlPr>
                            </m:sSubPr>
                            <m:e>
                              <m:r>
                                <a:rPr lang="en-US" i="1">
                                  <a:solidFill>
                                    <a:schemeClr val="bg1"/>
                                  </a:solidFill>
                                  <a:latin typeface="Cambria Math" panose="02040503050406030204" pitchFamily="18" charset="0"/>
                                </a:rPr>
                                <m:t>𝐸</m:t>
                              </m:r>
                            </m:e>
                            <m:sub>
                              <m:r>
                                <a:rPr lang="en-US" i="1">
                                  <a:solidFill>
                                    <a:schemeClr val="bg1"/>
                                  </a:solidFill>
                                  <a:latin typeface="Cambria Math" panose="02040503050406030204" pitchFamily="18" charset="0"/>
                                </a:rPr>
                                <m:t>𝑆𝑡𝑜𝑟𝑎𝑔𝑒</m:t>
                              </m:r>
                            </m:sub>
                          </m:sSub>
                        </m:e>
                        <m:sub>
                          <m:r>
                            <a:rPr lang="en-US" i="1">
                              <a:solidFill>
                                <a:schemeClr val="bg1"/>
                              </a:solidFill>
                              <a:latin typeface="Cambria Math" panose="02040503050406030204" pitchFamily="18" charset="0"/>
                            </a:rPr>
                            <m:t>𝑖</m:t>
                          </m:r>
                        </m:sub>
                      </m:sSub>
                      <m:r>
                        <a:rPr lang="en-US" i="0">
                          <a:solidFill>
                            <a:schemeClr val="bg1"/>
                          </a:solidFill>
                          <a:latin typeface="Cambria Math" panose="02040503050406030204" pitchFamily="18" charset="0"/>
                        </a:rPr>
                        <m:t>=</m:t>
                      </m:r>
                      <m:sSub>
                        <m:sSubPr>
                          <m:ctrlPr>
                            <a:rPr lang="en-US" i="1">
                              <a:solidFill>
                                <a:schemeClr val="bg1"/>
                              </a:solidFill>
                              <a:latin typeface="Cambria Math" panose="02040503050406030204" pitchFamily="18" charset="0"/>
                            </a:rPr>
                          </m:ctrlPr>
                        </m:sSubPr>
                        <m:e>
                          <m:sSub>
                            <m:sSubPr>
                              <m:ctrlPr>
                                <a:rPr lang="en-US" i="1">
                                  <a:solidFill>
                                    <a:schemeClr val="bg1"/>
                                  </a:solidFill>
                                  <a:latin typeface="Cambria Math" panose="02040503050406030204" pitchFamily="18" charset="0"/>
                                </a:rPr>
                              </m:ctrlPr>
                            </m:sSubPr>
                            <m:e>
                              <m:r>
                                <a:rPr lang="en-US" i="1">
                                  <a:solidFill>
                                    <a:schemeClr val="bg1"/>
                                  </a:solidFill>
                                  <a:latin typeface="Cambria Math" panose="02040503050406030204" pitchFamily="18" charset="0"/>
                                </a:rPr>
                                <m:t>𝐸</m:t>
                              </m:r>
                            </m:e>
                            <m:sub>
                              <m:r>
                                <a:rPr lang="en-US" i="1">
                                  <a:solidFill>
                                    <a:schemeClr val="bg1"/>
                                  </a:solidFill>
                                  <a:latin typeface="Cambria Math" panose="02040503050406030204" pitchFamily="18" charset="0"/>
                                </a:rPr>
                                <m:t>𝑆𝑡𝑜𝑟𝑎𝑔𝑒</m:t>
                              </m:r>
                            </m:sub>
                          </m:sSub>
                        </m:e>
                        <m:sub>
                          <m:r>
                            <a:rPr lang="en-US" i="1">
                              <a:solidFill>
                                <a:schemeClr val="bg1"/>
                              </a:solidFill>
                              <a:latin typeface="Cambria Math" panose="02040503050406030204" pitchFamily="18" charset="0"/>
                            </a:rPr>
                            <m:t>𝑖</m:t>
                          </m:r>
                          <m:r>
                            <a:rPr lang="en-US" i="0">
                              <a:solidFill>
                                <a:schemeClr val="bg1"/>
                              </a:solidFill>
                              <a:latin typeface="Cambria Math" panose="02040503050406030204" pitchFamily="18" charset="0"/>
                            </a:rPr>
                            <m:t>−1</m:t>
                          </m:r>
                        </m:sub>
                      </m:sSub>
                      <m:r>
                        <a:rPr lang="en-US" i="0">
                          <a:solidFill>
                            <a:schemeClr val="bg1"/>
                          </a:solidFill>
                          <a:latin typeface="Cambria Math" panose="02040503050406030204" pitchFamily="18" charset="0"/>
                        </a:rPr>
                        <m:t>+(</m:t>
                      </m:r>
                      <m:sSub>
                        <m:sSubPr>
                          <m:ctrlPr>
                            <a:rPr lang="en-US" i="1">
                              <a:solidFill>
                                <a:schemeClr val="bg1"/>
                              </a:solidFill>
                              <a:latin typeface="Cambria Math" panose="02040503050406030204" pitchFamily="18" charset="0"/>
                            </a:rPr>
                          </m:ctrlPr>
                        </m:sSubPr>
                        <m:e>
                          <m:sSub>
                            <m:sSubPr>
                              <m:ctrlPr>
                                <a:rPr lang="en-US" i="1">
                                  <a:solidFill>
                                    <a:schemeClr val="bg1"/>
                                  </a:solidFill>
                                  <a:latin typeface="Cambria Math" panose="02040503050406030204" pitchFamily="18" charset="0"/>
                                </a:rPr>
                              </m:ctrlPr>
                            </m:sSubPr>
                            <m:e>
                              <m:r>
                                <a:rPr lang="en-US" i="1">
                                  <a:solidFill>
                                    <a:schemeClr val="bg1"/>
                                  </a:solidFill>
                                  <a:latin typeface="Cambria Math" panose="02040503050406030204" pitchFamily="18" charset="0"/>
                                </a:rPr>
                                <m:t>𝜂</m:t>
                              </m:r>
                            </m:e>
                            <m:sub>
                              <m:r>
                                <a:rPr lang="en-US" i="1">
                                  <a:solidFill>
                                    <a:schemeClr val="bg1"/>
                                  </a:solidFill>
                                  <a:latin typeface="Cambria Math" panose="02040503050406030204" pitchFamily="18" charset="0"/>
                                </a:rPr>
                                <m:t>𝑆𝑡𝑜𝑟𝑎𝑔𝑒</m:t>
                              </m:r>
                            </m:sub>
                          </m:sSub>
                          <m:r>
                            <a:rPr lang="en-US" i="0">
                              <a:solidFill>
                                <a:schemeClr val="bg1"/>
                              </a:solidFill>
                              <a:latin typeface="Cambria Math" panose="02040503050406030204" pitchFamily="18" charset="0"/>
                            </a:rPr>
                            <m:t>∙</m:t>
                          </m:r>
                          <m:sSub>
                            <m:sSubPr>
                              <m:ctrlPr>
                                <a:rPr lang="en-US" i="1">
                                  <a:solidFill>
                                    <a:schemeClr val="bg1"/>
                                  </a:solidFill>
                                  <a:latin typeface="Cambria Math" panose="02040503050406030204" pitchFamily="18" charset="0"/>
                                </a:rPr>
                              </m:ctrlPr>
                            </m:sSubPr>
                            <m:e>
                              <m:r>
                                <a:rPr lang="en-US" i="1">
                                  <a:solidFill>
                                    <a:schemeClr val="bg1"/>
                                  </a:solidFill>
                                  <a:latin typeface="Cambria Math" panose="02040503050406030204" pitchFamily="18" charset="0"/>
                                </a:rPr>
                                <m:t>𝑃</m:t>
                              </m:r>
                            </m:e>
                            <m:sub>
                              <m:r>
                                <a:rPr lang="en-US" i="1">
                                  <a:solidFill>
                                    <a:schemeClr val="bg1"/>
                                  </a:solidFill>
                                  <a:latin typeface="Cambria Math" panose="02040503050406030204" pitchFamily="18" charset="0"/>
                                </a:rPr>
                                <m:t>𝑆𝑡𝑜𝑟𝑎𝑔𝑒</m:t>
                              </m:r>
                            </m:sub>
                          </m:sSub>
                        </m:e>
                        <m:sub>
                          <m:r>
                            <a:rPr lang="en-US" i="1">
                              <a:solidFill>
                                <a:schemeClr val="bg1"/>
                              </a:solidFill>
                              <a:latin typeface="Cambria Math" panose="02040503050406030204" pitchFamily="18" charset="0"/>
                            </a:rPr>
                            <m:t>𝑖</m:t>
                          </m:r>
                        </m:sub>
                      </m:sSub>
                      <m:r>
                        <a:rPr lang="en-US" i="0">
                          <a:solidFill>
                            <a:schemeClr val="bg1"/>
                          </a:solidFill>
                          <a:latin typeface="Cambria Math" panose="02040503050406030204" pitchFamily="18" charset="0"/>
                        </a:rPr>
                        <m:t>−</m:t>
                      </m:r>
                      <m:sSub>
                        <m:sSubPr>
                          <m:ctrlPr>
                            <a:rPr lang="en-US" i="1">
                              <a:solidFill>
                                <a:schemeClr val="bg1"/>
                              </a:solidFill>
                              <a:latin typeface="Cambria Math" panose="02040503050406030204" pitchFamily="18" charset="0"/>
                            </a:rPr>
                          </m:ctrlPr>
                        </m:sSubPr>
                        <m:e>
                          <m:sSub>
                            <m:sSubPr>
                              <m:ctrlPr>
                                <a:rPr lang="en-US" i="1">
                                  <a:solidFill>
                                    <a:schemeClr val="bg1"/>
                                  </a:solidFill>
                                  <a:latin typeface="Cambria Math" panose="02040503050406030204" pitchFamily="18" charset="0"/>
                                </a:rPr>
                              </m:ctrlPr>
                            </m:sSubPr>
                            <m:e>
                              <m:r>
                                <a:rPr lang="en-US" i="1">
                                  <a:solidFill>
                                    <a:schemeClr val="bg1"/>
                                  </a:solidFill>
                                  <a:latin typeface="Cambria Math" panose="02040503050406030204" pitchFamily="18" charset="0"/>
                                </a:rPr>
                                <m:t>𝑃</m:t>
                              </m:r>
                            </m:e>
                            <m:sub>
                              <m:r>
                                <a:rPr lang="en-US" i="1">
                                  <a:solidFill>
                                    <a:schemeClr val="bg1"/>
                                  </a:solidFill>
                                  <a:latin typeface="Cambria Math" panose="02040503050406030204" pitchFamily="18" charset="0"/>
                                </a:rPr>
                                <m:t>𝐷𝑖𝑠𝑐h𝑎𝑟𝑔𝑒</m:t>
                              </m:r>
                            </m:sub>
                          </m:sSub>
                        </m:e>
                        <m:sub>
                          <m:r>
                            <a:rPr lang="en-US" i="1">
                              <a:solidFill>
                                <a:schemeClr val="bg1"/>
                              </a:solidFill>
                              <a:latin typeface="Cambria Math" panose="02040503050406030204" pitchFamily="18" charset="0"/>
                            </a:rPr>
                            <m:t>𝑖</m:t>
                          </m:r>
                        </m:sub>
                      </m:sSub>
                      <m:r>
                        <a:rPr lang="en-US" i="0">
                          <a:solidFill>
                            <a:schemeClr val="bg1"/>
                          </a:solidFill>
                          <a:latin typeface="Cambria Math" panose="02040503050406030204" pitchFamily="18" charset="0"/>
                        </a:rPr>
                        <m:t>)∙∆</m:t>
                      </m:r>
                      <m:r>
                        <a:rPr lang="en-US" i="1">
                          <a:solidFill>
                            <a:schemeClr val="bg1"/>
                          </a:solidFill>
                          <a:latin typeface="Cambria Math" panose="02040503050406030204" pitchFamily="18" charset="0"/>
                        </a:rPr>
                        <m:t>𝑡</m:t>
                      </m:r>
                    </m:oMath>
                  </m:oMathPara>
                </a14:m>
                <a:endParaRPr lang="en-US" dirty="0">
                  <a:solidFill>
                    <a:schemeClr val="bg1"/>
                  </a:solidFill>
                </a:endParaRPr>
              </a:p>
            </p:txBody>
          </p:sp>
        </mc:Choice>
        <mc:Fallback xmlns="">
          <p:sp>
            <p:nvSpPr>
              <p:cNvPr id="6" name="Rectangle 5">
                <a:extLst>
                  <a:ext uri="{FF2B5EF4-FFF2-40B4-BE49-F238E27FC236}">
                    <a16:creationId xmlns:a16="http://schemas.microsoft.com/office/drawing/2014/main" id="{3999B079-C775-4DAF-A7A2-D7F2137770DE}"/>
                  </a:ext>
                </a:extLst>
              </p:cNvPr>
              <p:cNvSpPr>
                <a:spLocks noRot="1" noChangeAspect="1" noMove="1" noResize="1" noEditPoints="1" noAdjustHandles="1" noChangeArrowheads="1" noChangeShapeType="1" noTextEdit="1"/>
              </p:cNvSpPr>
              <p:nvPr/>
            </p:nvSpPr>
            <p:spPr>
              <a:xfrm>
                <a:off x="2425148" y="5506881"/>
                <a:ext cx="6858000" cy="429541"/>
              </a:xfrm>
              <a:prstGeom prst="rect">
                <a:avLst/>
              </a:prstGeom>
              <a:blipFill>
                <a:blip r:embed="rId4"/>
                <a:stretch>
                  <a:fillRect b="-422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CB80CFC9-D55A-4221-BC87-AC569ED0E451}"/>
                  </a:ext>
                </a:extLst>
              </p:cNvPr>
              <p:cNvSpPr/>
              <p:nvPr/>
            </p:nvSpPr>
            <p:spPr>
              <a:xfrm>
                <a:off x="3233087" y="5936422"/>
                <a:ext cx="6199148" cy="735138"/>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chemeClr val="bg1"/>
                              </a:solidFill>
                              <a:latin typeface="Cambria Math" panose="02040503050406030204" pitchFamily="18" charset="0"/>
                            </a:rPr>
                          </m:ctrlPr>
                        </m:sSubPr>
                        <m:e>
                          <m:sSub>
                            <m:sSubPr>
                              <m:ctrlPr>
                                <a:rPr lang="en-US" i="1">
                                  <a:solidFill>
                                    <a:schemeClr val="bg1"/>
                                  </a:solidFill>
                                  <a:latin typeface="Cambria Math" panose="02040503050406030204" pitchFamily="18" charset="0"/>
                                </a:rPr>
                              </m:ctrlPr>
                            </m:sSubPr>
                            <m:e>
                              <m:r>
                                <a:rPr lang="en-US" i="1">
                                  <a:solidFill>
                                    <a:schemeClr val="bg1"/>
                                  </a:solidFill>
                                  <a:latin typeface="Cambria Math" panose="02040503050406030204" pitchFamily="18" charset="0"/>
                                </a:rPr>
                                <m:t>𝐸</m:t>
                              </m:r>
                            </m:e>
                            <m:sub>
                              <m:r>
                                <a:rPr lang="en-US" i="1">
                                  <a:solidFill>
                                    <a:schemeClr val="bg1"/>
                                  </a:solidFill>
                                  <a:latin typeface="Cambria Math" panose="02040503050406030204" pitchFamily="18" charset="0"/>
                                </a:rPr>
                                <m:t>𝑆𝑡𝑜𝑟𝑎𝑔𝑒</m:t>
                              </m:r>
                            </m:sub>
                          </m:sSub>
                        </m:e>
                        <m:sub>
                          <m:r>
                            <a:rPr lang="en-US" i="1">
                              <a:solidFill>
                                <a:schemeClr val="bg1"/>
                              </a:solidFill>
                              <a:latin typeface="Cambria Math" panose="02040503050406030204" pitchFamily="18" charset="0"/>
                            </a:rPr>
                            <m:t>𝑖</m:t>
                          </m:r>
                        </m:sub>
                      </m:sSub>
                      <m:r>
                        <a:rPr lang="en-US" i="0">
                          <a:solidFill>
                            <a:schemeClr val="bg1"/>
                          </a:solidFill>
                          <a:latin typeface="Cambria Math" panose="02040503050406030204" pitchFamily="18" charset="0"/>
                        </a:rPr>
                        <m:t>=</m:t>
                      </m:r>
                      <m:sSub>
                        <m:sSubPr>
                          <m:ctrlPr>
                            <a:rPr lang="en-US" i="1">
                              <a:solidFill>
                                <a:schemeClr val="bg1"/>
                              </a:solidFill>
                              <a:latin typeface="Cambria Math" panose="02040503050406030204" pitchFamily="18" charset="0"/>
                            </a:rPr>
                          </m:ctrlPr>
                        </m:sSubPr>
                        <m:e>
                          <m:sSub>
                            <m:sSubPr>
                              <m:ctrlPr>
                                <a:rPr lang="en-US" i="1">
                                  <a:solidFill>
                                    <a:schemeClr val="bg1"/>
                                  </a:solidFill>
                                  <a:latin typeface="Cambria Math" panose="02040503050406030204" pitchFamily="18" charset="0"/>
                                </a:rPr>
                              </m:ctrlPr>
                            </m:sSubPr>
                            <m:e>
                              <m:r>
                                <a:rPr lang="en-US" i="1">
                                  <a:solidFill>
                                    <a:schemeClr val="bg1"/>
                                  </a:solidFill>
                                  <a:latin typeface="Cambria Math" panose="02040503050406030204" pitchFamily="18" charset="0"/>
                                </a:rPr>
                                <m:t>𝐸</m:t>
                              </m:r>
                            </m:e>
                            <m:sub>
                              <m:r>
                                <a:rPr lang="en-US" i="1">
                                  <a:solidFill>
                                    <a:schemeClr val="bg1"/>
                                  </a:solidFill>
                                  <a:latin typeface="Cambria Math" panose="02040503050406030204" pitchFamily="18" charset="0"/>
                                </a:rPr>
                                <m:t>𝑆𝑡𝑜𝑟𝑎𝑔𝑒</m:t>
                              </m:r>
                            </m:sub>
                          </m:sSub>
                        </m:e>
                        <m:sub>
                          <m:r>
                            <a:rPr lang="en-US" i="1">
                              <a:solidFill>
                                <a:schemeClr val="bg1"/>
                              </a:solidFill>
                              <a:latin typeface="Cambria Math" panose="02040503050406030204" pitchFamily="18" charset="0"/>
                            </a:rPr>
                            <m:t>𝑖</m:t>
                          </m:r>
                          <m:r>
                            <a:rPr lang="en-US" i="0">
                              <a:solidFill>
                                <a:schemeClr val="bg1"/>
                              </a:solidFill>
                              <a:latin typeface="Cambria Math" panose="02040503050406030204" pitchFamily="18" charset="0"/>
                            </a:rPr>
                            <m:t>−1</m:t>
                          </m:r>
                        </m:sub>
                      </m:sSub>
                      <m:r>
                        <a:rPr lang="en-US" i="0">
                          <a:solidFill>
                            <a:schemeClr val="bg1"/>
                          </a:solidFill>
                          <a:latin typeface="Cambria Math" panose="02040503050406030204" pitchFamily="18" charset="0"/>
                        </a:rPr>
                        <m:t>−(</m:t>
                      </m:r>
                      <m:f>
                        <m:fPr>
                          <m:ctrlPr>
                            <a:rPr lang="en-US" i="1">
                              <a:solidFill>
                                <a:schemeClr val="bg1"/>
                              </a:solidFill>
                              <a:latin typeface="Cambria Math" panose="02040503050406030204" pitchFamily="18" charset="0"/>
                            </a:rPr>
                          </m:ctrlPr>
                        </m:fPr>
                        <m:num>
                          <m:sSub>
                            <m:sSubPr>
                              <m:ctrlPr>
                                <a:rPr lang="en-US" i="1">
                                  <a:solidFill>
                                    <a:schemeClr val="bg1"/>
                                  </a:solidFill>
                                  <a:latin typeface="Cambria Math" panose="02040503050406030204" pitchFamily="18" charset="0"/>
                                </a:rPr>
                              </m:ctrlPr>
                            </m:sSubPr>
                            <m:e>
                              <m:sSub>
                                <m:sSubPr>
                                  <m:ctrlPr>
                                    <a:rPr lang="en-US" i="1">
                                      <a:solidFill>
                                        <a:schemeClr val="bg1"/>
                                      </a:solidFill>
                                      <a:latin typeface="Cambria Math" panose="02040503050406030204" pitchFamily="18" charset="0"/>
                                    </a:rPr>
                                  </m:ctrlPr>
                                </m:sSubPr>
                                <m:e>
                                  <m:r>
                                    <a:rPr lang="en-US" i="1">
                                      <a:solidFill>
                                        <a:schemeClr val="bg1"/>
                                      </a:solidFill>
                                      <a:latin typeface="Cambria Math" panose="02040503050406030204" pitchFamily="18" charset="0"/>
                                    </a:rPr>
                                    <m:t>𝑃</m:t>
                                  </m:r>
                                </m:e>
                                <m:sub>
                                  <m:r>
                                    <a:rPr lang="en-US" i="1">
                                      <a:solidFill>
                                        <a:schemeClr val="bg1"/>
                                      </a:solidFill>
                                      <a:latin typeface="Cambria Math" panose="02040503050406030204" pitchFamily="18" charset="0"/>
                                    </a:rPr>
                                    <m:t>𝑆𝑡𝑜𝑟𝑎𝑔𝑒</m:t>
                                  </m:r>
                                </m:sub>
                              </m:sSub>
                            </m:e>
                            <m:sub>
                              <m:r>
                                <a:rPr lang="en-US" i="1">
                                  <a:solidFill>
                                    <a:schemeClr val="bg1"/>
                                  </a:solidFill>
                                  <a:latin typeface="Cambria Math" panose="02040503050406030204" pitchFamily="18" charset="0"/>
                                </a:rPr>
                                <m:t>𝑖</m:t>
                              </m:r>
                            </m:sub>
                          </m:sSub>
                        </m:num>
                        <m:den>
                          <m:sSub>
                            <m:sSubPr>
                              <m:ctrlPr>
                                <a:rPr lang="en-US" i="1">
                                  <a:solidFill>
                                    <a:schemeClr val="bg1"/>
                                  </a:solidFill>
                                  <a:latin typeface="Cambria Math" panose="02040503050406030204" pitchFamily="18" charset="0"/>
                                </a:rPr>
                              </m:ctrlPr>
                            </m:sSubPr>
                            <m:e>
                              <m:r>
                                <a:rPr lang="en-US" i="1">
                                  <a:solidFill>
                                    <a:schemeClr val="bg1"/>
                                  </a:solidFill>
                                  <a:latin typeface="Cambria Math" panose="02040503050406030204" pitchFamily="18" charset="0"/>
                                </a:rPr>
                                <m:t>𝜂</m:t>
                              </m:r>
                            </m:e>
                            <m:sub>
                              <m:r>
                                <a:rPr lang="en-US" i="1">
                                  <a:solidFill>
                                    <a:schemeClr val="bg1"/>
                                  </a:solidFill>
                                  <a:latin typeface="Cambria Math" panose="02040503050406030204" pitchFamily="18" charset="0"/>
                                </a:rPr>
                                <m:t>𝑆𝑡𝑜𝑟𝑎𝑔𝑒</m:t>
                              </m:r>
                            </m:sub>
                          </m:sSub>
                        </m:den>
                      </m:f>
                      <m:r>
                        <a:rPr lang="en-US" i="0">
                          <a:solidFill>
                            <a:schemeClr val="bg1"/>
                          </a:solidFill>
                          <a:latin typeface="Cambria Math" panose="02040503050406030204" pitchFamily="18" charset="0"/>
                        </a:rPr>
                        <m:t>+</m:t>
                      </m:r>
                      <m:sSub>
                        <m:sSubPr>
                          <m:ctrlPr>
                            <a:rPr lang="en-US" i="1">
                              <a:solidFill>
                                <a:schemeClr val="bg1"/>
                              </a:solidFill>
                              <a:latin typeface="Cambria Math" panose="02040503050406030204" pitchFamily="18" charset="0"/>
                            </a:rPr>
                          </m:ctrlPr>
                        </m:sSubPr>
                        <m:e>
                          <m:sSub>
                            <m:sSubPr>
                              <m:ctrlPr>
                                <a:rPr lang="en-US" i="1">
                                  <a:solidFill>
                                    <a:schemeClr val="bg1"/>
                                  </a:solidFill>
                                  <a:latin typeface="Cambria Math" panose="02040503050406030204" pitchFamily="18" charset="0"/>
                                </a:rPr>
                              </m:ctrlPr>
                            </m:sSubPr>
                            <m:e>
                              <m:r>
                                <a:rPr lang="en-US" i="1">
                                  <a:solidFill>
                                    <a:schemeClr val="bg1"/>
                                  </a:solidFill>
                                  <a:latin typeface="Cambria Math" panose="02040503050406030204" pitchFamily="18" charset="0"/>
                                </a:rPr>
                                <m:t>𝑃</m:t>
                              </m:r>
                            </m:e>
                            <m:sub>
                              <m:r>
                                <a:rPr lang="en-US" i="1">
                                  <a:solidFill>
                                    <a:schemeClr val="bg1"/>
                                  </a:solidFill>
                                  <a:latin typeface="Cambria Math" panose="02040503050406030204" pitchFamily="18" charset="0"/>
                                </a:rPr>
                                <m:t>𝐷𝑖𝑠𝑐h𝑎𝑟𝑔𝑒</m:t>
                              </m:r>
                            </m:sub>
                          </m:sSub>
                        </m:e>
                        <m:sub>
                          <m:r>
                            <a:rPr lang="en-US" i="1">
                              <a:solidFill>
                                <a:schemeClr val="bg1"/>
                              </a:solidFill>
                              <a:latin typeface="Cambria Math" panose="02040503050406030204" pitchFamily="18" charset="0"/>
                            </a:rPr>
                            <m:t>𝑖</m:t>
                          </m:r>
                        </m:sub>
                      </m:sSub>
                      <m:r>
                        <a:rPr lang="en-US" i="0">
                          <a:solidFill>
                            <a:schemeClr val="bg1"/>
                          </a:solidFill>
                          <a:latin typeface="Cambria Math" panose="02040503050406030204" pitchFamily="18" charset="0"/>
                        </a:rPr>
                        <m:t>)∙∆</m:t>
                      </m:r>
                      <m:r>
                        <a:rPr lang="en-US" i="1">
                          <a:solidFill>
                            <a:schemeClr val="bg1"/>
                          </a:solidFill>
                          <a:latin typeface="Cambria Math" panose="02040503050406030204" pitchFamily="18" charset="0"/>
                        </a:rPr>
                        <m:t>𝑡</m:t>
                      </m:r>
                    </m:oMath>
                  </m:oMathPara>
                </a14:m>
                <a:endParaRPr lang="en-US" dirty="0">
                  <a:solidFill>
                    <a:schemeClr val="bg1"/>
                  </a:solidFill>
                </a:endParaRPr>
              </a:p>
            </p:txBody>
          </p:sp>
        </mc:Choice>
        <mc:Fallback xmlns="">
          <p:sp>
            <p:nvSpPr>
              <p:cNvPr id="7" name="Rectangle 6">
                <a:extLst>
                  <a:ext uri="{FF2B5EF4-FFF2-40B4-BE49-F238E27FC236}">
                    <a16:creationId xmlns:a16="http://schemas.microsoft.com/office/drawing/2014/main" id="{CB80CFC9-D55A-4221-BC87-AC569ED0E451}"/>
                  </a:ext>
                </a:extLst>
              </p:cNvPr>
              <p:cNvSpPr>
                <a:spLocks noRot="1" noChangeAspect="1" noMove="1" noResize="1" noEditPoints="1" noAdjustHandles="1" noChangeArrowheads="1" noChangeShapeType="1" noTextEdit="1"/>
              </p:cNvSpPr>
              <p:nvPr/>
            </p:nvSpPr>
            <p:spPr>
              <a:xfrm>
                <a:off x="3233087" y="5936422"/>
                <a:ext cx="6199148" cy="735138"/>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graphicFrame>
            <p:nvGraphicFramePr>
              <p:cNvPr id="8" name="Table 7">
                <a:extLst>
                  <a:ext uri="{FF2B5EF4-FFF2-40B4-BE49-F238E27FC236}">
                    <a16:creationId xmlns:a16="http://schemas.microsoft.com/office/drawing/2014/main" id="{6994ECE2-6DC6-47D0-B6BC-4559AF8C35B3}"/>
                  </a:ext>
                </a:extLst>
              </p:cNvPr>
              <p:cNvGraphicFramePr>
                <a:graphicFrameLocks noGrp="1"/>
              </p:cNvGraphicFramePr>
              <p:nvPr>
                <p:extLst>
                  <p:ext uri="{D42A27DB-BD31-4B8C-83A1-F6EECF244321}">
                    <p14:modId xmlns:p14="http://schemas.microsoft.com/office/powerpoint/2010/main" val="1782112242"/>
                  </p:ext>
                </p:extLst>
              </p:nvPr>
            </p:nvGraphicFramePr>
            <p:xfrm>
              <a:off x="186881" y="2311945"/>
              <a:ext cx="3309171" cy="3030534"/>
            </p:xfrm>
            <a:graphic>
              <a:graphicData uri="http://schemas.openxmlformats.org/drawingml/2006/table">
                <a:tbl>
                  <a:tblPr firstRow="1" bandRow="1">
                    <a:tableStyleId>{5C22544A-7EE6-4342-B048-85BDC9FD1C3A}</a:tableStyleId>
                  </a:tblPr>
                  <a:tblGrid>
                    <a:gridCol w="1659247">
                      <a:extLst>
                        <a:ext uri="{9D8B030D-6E8A-4147-A177-3AD203B41FA5}">
                          <a16:colId xmlns:a16="http://schemas.microsoft.com/office/drawing/2014/main" val="598212038"/>
                        </a:ext>
                      </a:extLst>
                    </a:gridCol>
                    <a:gridCol w="1649924">
                      <a:extLst>
                        <a:ext uri="{9D8B030D-6E8A-4147-A177-3AD203B41FA5}">
                          <a16:colId xmlns:a16="http://schemas.microsoft.com/office/drawing/2014/main" val="2881734577"/>
                        </a:ext>
                      </a:extLst>
                    </a:gridCol>
                  </a:tblGrid>
                  <a:tr h="291138">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626648862"/>
                      </a:ext>
                    </a:extLst>
                  </a:tr>
                  <a:tr h="483056">
                    <a:tc>
                      <a:txBody>
                        <a:bodyPr/>
                        <a:lstStyle/>
                        <a:p>
                          <a:pPr/>
                          <a14:m>
                            <m:oMathPara xmlns:m="http://schemas.openxmlformats.org/officeDocument/2006/math">
                              <m:oMathParaPr>
                                <m:jc m:val="centerGroup"/>
                              </m:oMathParaPr>
                              <m:oMath xmlns:m="http://schemas.openxmlformats.org/officeDocument/2006/math">
                                <m:sSub>
                                  <m:sSubPr>
                                    <m:ctrlPr>
                                      <a:rPr lang="en-US" i="1" smtClean="0">
                                        <a:solidFill>
                                          <a:schemeClr val="bg1"/>
                                        </a:solidFill>
                                        <a:latin typeface="Cambria Math" panose="02040503050406030204" pitchFamily="18" charset="0"/>
                                      </a:rPr>
                                    </m:ctrlPr>
                                  </m:sSubPr>
                                  <m:e>
                                    <m:r>
                                      <a:rPr lang="en-US" i="1">
                                        <a:solidFill>
                                          <a:schemeClr val="bg1"/>
                                        </a:solidFill>
                                        <a:latin typeface="Cambria Math" panose="02040503050406030204" pitchFamily="18" charset="0"/>
                                      </a:rPr>
                                      <m:t>𝛼</m:t>
                                    </m:r>
                                  </m:e>
                                  <m:sub>
                                    <m:r>
                                      <a:rPr lang="en-US" i="1">
                                        <a:solidFill>
                                          <a:schemeClr val="bg1"/>
                                        </a:solidFill>
                                        <a:latin typeface="Cambria Math" panose="02040503050406030204" pitchFamily="18" charset="0"/>
                                      </a:rPr>
                                      <m:t>𝐷𝑖𝑠𝑐h𝑎𝑟𝑔𝑒</m:t>
                                    </m:r>
                                  </m:sub>
                                </m:sSub>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4%</m:t>
                                    </m:r>
                                  </m:num>
                                  <m:den>
                                    <m:r>
                                      <a:rPr lang="en-US" b="0" i="1" smtClean="0">
                                        <a:latin typeface="Cambria Math" panose="02040503050406030204" pitchFamily="18" charset="0"/>
                                      </a:rPr>
                                      <m:t>𝑚𝑜𝑛𝑡h</m:t>
                                    </m:r>
                                  </m:den>
                                </m:f>
                              </m:oMath>
                            </m:oMathPara>
                          </a14:m>
                          <a:endParaRPr lang="en-US" dirty="0"/>
                        </a:p>
                      </a:txBody>
                      <a:tcPr/>
                    </a:tc>
                    <a:extLst>
                      <a:ext uri="{0D108BD9-81ED-4DB2-BD59-A6C34878D82A}">
                        <a16:rowId xmlns:a16="http://schemas.microsoft.com/office/drawing/2014/main" val="3599784374"/>
                      </a:ext>
                    </a:extLst>
                  </a:tr>
                  <a:tr h="308929">
                    <a:tc>
                      <a:txBody>
                        <a:bodyPr/>
                        <a:lstStyle/>
                        <a:p>
                          <a:pPr/>
                          <a14:m>
                            <m:oMathPara xmlns:m="http://schemas.openxmlformats.org/officeDocument/2006/math">
                              <m:oMathParaPr>
                                <m:jc m:val="centerGroup"/>
                              </m:oMathParaPr>
                              <m:oMath xmlns:m="http://schemas.openxmlformats.org/officeDocument/2006/math">
                                <m:sSub>
                                  <m:sSubPr>
                                    <m:ctrlPr>
                                      <a:rPr lang="en-US" i="1" smtClean="0">
                                        <a:solidFill>
                                          <a:schemeClr val="bg1"/>
                                        </a:solidFill>
                                        <a:latin typeface="Cambria Math" panose="02040503050406030204" pitchFamily="18" charset="0"/>
                                      </a:rPr>
                                    </m:ctrlPr>
                                  </m:sSubPr>
                                  <m:e>
                                    <m:r>
                                      <a:rPr lang="en-US" i="1">
                                        <a:solidFill>
                                          <a:schemeClr val="bg1"/>
                                        </a:solidFill>
                                        <a:latin typeface="Cambria Math" panose="02040503050406030204" pitchFamily="18" charset="0"/>
                                      </a:rPr>
                                      <m:t>𝜂</m:t>
                                    </m:r>
                                  </m:e>
                                  <m:sub>
                                    <m:r>
                                      <a:rPr lang="en-US" i="1">
                                        <a:solidFill>
                                          <a:schemeClr val="bg1"/>
                                        </a:solidFill>
                                        <a:latin typeface="Cambria Math" panose="02040503050406030204" pitchFamily="18" charset="0"/>
                                      </a:rPr>
                                      <m:t>𝑆𝑡𝑜𝑟𝑎𝑔𝑒</m:t>
                                    </m:r>
                                  </m:sub>
                                </m:sSub>
                              </m:oMath>
                            </m:oMathPara>
                          </a14:m>
                          <a:endParaRPr lang="en-US" dirty="0"/>
                        </a:p>
                      </a:txBody>
                      <a:tcPr/>
                    </a:tc>
                    <a:tc>
                      <a:txBody>
                        <a:bodyPr/>
                        <a:lstStyle/>
                        <a:p>
                          <a:pPr algn="ctr"/>
                          <a:r>
                            <a:rPr lang="en-US" dirty="0"/>
                            <a:t>90%</a:t>
                          </a:r>
                        </a:p>
                      </a:txBody>
                      <a:tcPr/>
                    </a:tc>
                    <a:extLst>
                      <a:ext uri="{0D108BD9-81ED-4DB2-BD59-A6C34878D82A}">
                        <a16:rowId xmlns:a16="http://schemas.microsoft.com/office/drawing/2014/main" val="3696486145"/>
                      </a:ext>
                    </a:extLst>
                  </a:tr>
                  <a:tr h="509491">
                    <a:tc>
                      <a:txBody>
                        <a:bodyPr/>
                        <a:lstStyle/>
                        <a:p>
                          <a:pPr algn="ctr"/>
                          <a:r>
                            <a:rPr lang="en-US" dirty="0"/>
                            <a:t>Installation Cost</a:t>
                          </a:r>
                        </a:p>
                      </a:txBody>
                      <a:tcPr/>
                    </a:tc>
                    <a:tc>
                      <a:txBody>
                        <a:bodyPr/>
                        <a:lstStyle/>
                        <a:p>
                          <a:pPr algn="ct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$250</m:t>
                                    </m:r>
                                  </m:num>
                                  <m:den>
                                    <m:r>
                                      <a:rPr lang="en-US" b="0" i="1" smtClean="0">
                                        <a:latin typeface="Cambria Math" panose="02040503050406030204" pitchFamily="18" charset="0"/>
                                      </a:rPr>
                                      <m:t>𝑘𝑊h</m:t>
                                    </m:r>
                                  </m:den>
                                </m:f>
                              </m:oMath>
                            </m:oMathPara>
                          </a14:m>
                          <a:endParaRPr lang="en-US" dirty="0"/>
                        </a:p>
                      </a:txBody>
                      <a:tcPr/>
                    </a:tc>
                    <a:extLst>
                      <a:ext uri="{0D108BD9-81ED-4DB2-BD59-A6C34878D82A}">
                        <a16:rowId xmlns:a16="http://schemas.microsoft.com/office/drawing/2014/main" val="3153775309"/>
                      </a:ext>
                    </a:extLst>
                  </a:tr>
                  <a:tr h="496147">
                    <a:tc>
                      <a:txBody>
                        <a:bodyPr/>
                        <a:lstStyle/>
                        <a:p>
                          <a:pPr algn="ctr"/>
                          <a:r>
                            <a:rPr lang="en-US" dirty="0"/>
                            <a:t>O&amp;M</a:t>
                          </a:r>
                        </a:p>
                      </a:txBody>
                      <a:tcPr/>
                    </a:tc>
                    <a:tc>
                      <a:txBody>
                        <a:bodyPr/>
                        <a:lstStyle/>
                        <a:p>
                          <a:pPr algn="ctr"/>
                          <a14:m>
                            <m:oMathPara xmlns:m="http://schemas.openxmlformats.org/officeDocument/2006/math">
                              <m:oMathParaPr>
                                <m:jc m:val="centerGroup"/>
                              </m:oMathParaPr>
                              <m:oMath xmlns:m="http://schemas.openxmlformats.org/officeDocument/2006/math">
                                <m:f>
                                  <m:fPr>
                                    <m:ctrlPr>
                                      <a:rPr lang="en-US" sz="1800" i="1" kern="1200" smtClean="0">
                                        <a:solidFill>
                                          <a:schemeClr val="dk1"/>
                                        </a:solidFill>
                                        <a:effectLst/>
                                        <a:latin typeface="Cambria Math" panose="02040503050406030204" pitchFamily="18" charset="0"/>
                                        <a:ea typeface="+mn-ea"/>
                                        <a:cs typeface="+mn-cs"/>
                                      </a:rPr>
                                    </m:ctrlPr>
                                  </m:fPr>
                                  <m:num>
                                    <m:r>
                                      <a:rPr lang="en-US" sz="1800" i="1" kern="1200">
                                        <a:solidFill>
                                          <a:schemeClr val="dk1"/>
                                        </a:solidFill>
                                        <a:effectLst/>
                                        <a:latin typeface="Cambria Math" panose="02040503050406030204" pitchFamily="18" charset="0"/>
                                        <a:ea typeface="+mn-ea"/>
                                        <a:cs typeface="+mn-cs"/>
                                      </a:rPr>
                                      <m:t>$4</m:t>
                                    </m:r>
                                  </m:num>
                                  <m:den>
                                    <m:r>
                                      <a:rPr lang="en-US" sz="1800" i="1" kern="1200">
                                        <a:solidFill>
                                          <a:schemeClr val="dk1"/>
                                        </a:solidFill>
                                        <a:effectLst/>
                                        <a:latin typeface="Cambria Math" panose="02040503050406030204" pitchFamily="18" charset="0"/>
                                        <a:ea typeface="+mn-ea"/>
                                        <a:cs typeface="+mn-cs"/>
                                      </a:rPr>
                                      <m:t>𝑀𝑊h</m:t>
                                    </m:r>
                                  </m:den>
                                </m:f>
                              </m:oMath>
                            </m:oMathPara>
                          </a14:m>
                          <a:endParaRPr lang="en-US" dirty="0"/>
                        </a:p>
                      </a:txBody>
                      <a:tcPr/>
                    </a:tc>
                    <a:extLst>
                      <a:ext uri="{0D108BD9-81ED-4DB2-BD59-A6C34878D82A}">
                        <a16:rowId xmlns:a16="http://schemas.microsoft.com/office/drawing/2014/main" val="1726022803"/>
                      </a:ext>
                    </a:extLst>
                  </a:tr>
                  <a:tr h="406396">
                    <a:tc>
                      <a:txBody>
                        <a:bodyPr/>
                        <a:lstStyle/>
                        <a:p>
                          <a:pPr algn="ctr"/>
                          <a:r>
                            <a:rPr lang="en-US" dirty="0"/>
                            <a:t>Lifetime</a:t>
                          </a:r>
                        </a:p>
                      </a:txBody>
                      <a:tcPr/>
                    </a:tc>
                    <a:tc>
                      <a:txBody>
                        <a:bodyPr/>
                        <a:lstStyle/>
                        <a:p>
                          <a:pPr algn="ctr"/>
                          <a:r>
                            <a:rPr lang="en-US" dirty="0"/>
                            <a:t>10 Years</a:t>
                          </a:r>
                        </a:p>
                      </a:txBody>
                      <a:tcPr/>
                    </a:tc>
                    <a:extLst>
                      <a:ext uri="{0D108BD9-81ED-4DB2-BD59-A6C34878D82A}">
                        <a16:rowId xmlns:a16="http://schemas.microsoft.com/office/drawing/2014/main" val="824017563"/>
                      </a:ext>
                    </a:extLst>
                  </a:tr>
                </a:tbl>
              </a:graphicData>
            </a:graphic>
          </p:graphicFrame>
        </mc:Choice>
        <mc:Fallback>
          <p:graphicFrame>
            <p:nvGraphicFramePr>
              <p:cNvPr id="8" name="Table 7">
                <a:extLst>
                  <a:ext uri="{FF2B5EF4-FFF2-40B4-BE49-F238E27FC236}">
                    <a16:creationId xmlns:a16="http://schemas.microsoft.com/office/drawing/2014/main" id="{6994ECE2-6DC6-47D0-B6BC-4559AF8C35B3}"/>
                  </a:ext>
                </a:extLst>
              </p:cNvPr>
              <p:cNvGraphicFramePr>
                <a:graphicFrameLocks noGrp="1"/>
              </p:cNvGraphicFramePr>
              <p:nvPr>
                <p:extLst>
                  <p:ext uri="{D42A27DB-BD31-4B8C-83A1-F6EECF244321}">
                    <p14:modId xmlns:p14="http://schemas.microsoft.com/office/powerpoint/2010/main" val="1782112242"/>
                  </p:ext>
                </p:extLst>
              </p:nvPr>
            </p:nvGraphicFramePr>
            <p:xfrm>
              <a:off x="186881" y="2311945"/>
              <a:ext cx="3309171" cy="3030534"/>
            </p:xfrm>
            <a:graphic>
              <a:graphicData uri="http://schemas.openxmlformats.org/drawingml/2006/table">
                <a:tbl>
                  <a:tblPr firstRow="1" bandRow="1">
                    <a:tableStyleId>{5C22544A-7EE6-4342-B048-85BDC9FD1C3A}</a:tableStyleId>
                  </a:tblPr>
                  <a:tblGrid>
                    <a:gridCol w="1659247">
                      <a:extLst>
                        <a:ext uri="{9D8B030D-6E8A-4147-A177-3AD203B41FA5}">
                          <a16:colId xmlns:a16="http://schemas.microsoft.com/office/drawing/2014/main" val="598212038"/>
                        </a:ext>
                      </a:extLst>
                    </a:gridCol>
                    <a:gridCol w="1649924">
                      <a:extLst>
                        <a:ext uri="{9D8B030D-6E8A-4147-A177-3AD203B41FA5}">
                          <a16:colId xmlns:a16="http://schemas.microsoft.com/office/drawing/2014/main" val="2881734577"/>
                        </a:ext>
                      </a:extLst>
                    </a:gridCol>
                  </a:tblGrid>
                  <a:tr h="365760">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626648862"/>
                      </a:ext>
                    </a:extLst>
                  </a:tr>
                  <a:tr h="606870">
                    <a:tc>
                      <a:txBody>
                        <a:bodyPr/>
                        <a:lstStyle/>
                        <a:p>
                          <a:endParaRPr lang="en-US"/>
                        </a:p>
                      </a:txBody>
                      <a:tcPr>
                        <a:blipFill>
                          <a:blip r:embed="rId6"/>
                          <a:stretch>
                            <a:fillRect l="-366" t="-61000" r="-100733" b="-347000"/>
                          </a:stretch>
                        </a:blipFill>
                      </a:tcPr>
                    </a:tc>
                    <a:tc>
                      <a:txBody>
                        <a:bodyPr/>
                        <a:lstStyle/>
                        <a:p>
                          <a:endParaRPr lang="en-US"/>
                        </a:p>
                      </a:txBody>
                      <a:tcPr>
                        <a:blipFill>
                          <a:blip r:embed="rId6"/>
                          <a:stretch>
                            <a:fillRect l="-101107" t="-61000" r="-1476" b="-347000"/>
                          </a:stretch>
                        </a:blipFill>
                      </a:tcPr>
                    </a:tc>
                    <a:extLst>
                      <a:ext uri="{0D108BD9-81ED-4DB2-BD59-A6C34878D82A}">
                        <a16:rowId xmlns:a16="http://schemas.microsoft.com/office/drawing/2014/main" val="3599784374"/>
                      </a:ext>
                    </a:extLst>
                  </a:tr>
                  <a:tr h="388112">
                    <a:tc>
                      <a:txBody>
                        <a:bodyPr/>
                        <a:lstStyle/>
                        <a:p>
                          <a:endParaRPr lang="en-US"/>
                        </a:p>
                      </a:txBody>
                      <a:tcPr>
                        <a:blipFill>
                          <a:blip r:embed="rId6"/>
                          <a:stretch>
                            <a:fillRect l="-366" t="-251563" r="-100733" b="-442188"/>
                          </a:stretch>
                        </a:blipFill>
                      </a:tcPr>
                    </a:tc>
                    <a:tc>
                      <a:txBody>
                        <a:bodyPr/>
                        <a:lstStyle/>
                        <a:p>
                          <a:pPr algn="ctr"/>
                          <a:r>
                            <a:rPr lang="en-US" dirty="0"/>
                            <a:t>90%</a:t>
                          </a:r>
                        </a:p>
                      </a:txBody>
                      <a:tcPr/>
                    </a:tc>
                    <a:extLst>
                      <a:ext uri="{0D108BD9-81ED-4DB2-BD59-A6C34878D82A}">
                        <a16:rowId xmlns:a16="http://schemas.microsoft.com/office/drawing/2014/main" val="3696486145"/>
                      </a:ext>
                    </a:extLst>
                  </a:tr>
                  <a:tr h="640080">
                    <a:tc>
                      <a:txBody>
                        <a:bodyPr/>
                        <a:lstStyle/>
                        <a:p>
                          <a:pPr algn="ctr"/>
                          <a:r>
                            <a:rPr lang="en-US" dirty="0"/>
                            <a:t>Installation Cost</a:t>
                          </a:r>
                        </a:p>
                      </a:txBody>
                      <a:tcPr/>
                    </a:tc>
                    <a:tc>
                      <a:txBody>
                        <a:bodyPr/>
                        <a:lstStyle/>
                        <a:p>
                          <a:endParaRPr lang="en-US"/>
                        </a:p>
                      </a:txBody>
                      <a:tcPr>
                        <a:blipFill>
                          <a:blip r:embed="rId6"/>
                          <a:stretch>
                            <a:fillRect l="-101107" t="-214286" r="-1476" b="-169524"/>
                          </a:stretch>
                        </a:blipFill>
                      </a:tcPr>
                    </a:tc>
                    <a:extLst>
                      <a:ext uri="{0D108BD9-81ED-4DB2-BD59-A6C34878D82A}">
                        <a16:rowId xmlns:a16="http://schemas.microsoft.com/office/drawing/2014/main" val="3153775309"/>
                      </a:ext>
                    </a:extLst>
                  </a:tr>
                  <a:tr h="623316">
                    <a:tc>
                      <a:txBody>
                        <a:bodyPr/>
                        <a:lstStyle/>
                        <a:p>
                          <a:pPr algn="ctr"/>
                          <a:r>
                            <a:rPr lang="en-US" dirty="0"/>
                            <a:t>O&amp;M</a:t>
                          </a:r>
                        </a:p>
                      </a:txBody>
                      <a:tcPr/>
                    </a:tc>
                    <a:tc>
                      <a:txBody>
                        <a:bodyPr/>
                        <a:lstStyle/>
                        <a:p>
                          <a:endParaRPr lang="en-US"/>
                        </a:p>
                      </a:txBody>
                      <a:tcPr>
                        <a:blipFill>
                          <a:blip r:embed="rId6"/>
                          <a:stretch>
                            <a:fillRect l="-101107" t="-323529" r="-1476" b="-74510"/>
                          </a:stretch>
                        </a:blipFill>
                      </a:tcPr>
                    </a:tc>
                    <a:extLst>
                      <a:ext uri="{0D108BD9-81ED-4DB2-BD59-A6C34878D82A}">
                        <a16:rowId xmlns:a16="http://schemas.microsoft.com/office/drawing/2014/main" val="1726022803"/>
                      </a:ext>
                    </a:extLst>
                  </a:tr>
                  <a:tr h="406396">
                    <a:tc>
                      <a:txBody>
                        <a:bodyPr/>
                        <a:lstStyle/>
                        <a:p>
                          <a:pPr algn="ctr"/>
                          <a:r>
                            <a:rPr lang="en-US" dirty="0"/>
                            <a:t>Lifetime</a:t>
                          </a:r>
                        </a:p>
                      </a:txBody>
                      <a:tcPr/>
                    </a:tc>
                    <a:tc>
                      <a:txBody>
                        <a:bodyPr/>
                        <a:lstStyle/>
                        <a:p>
                          <a:pPr algn="ctr"/>
                          <a:r>
                            <a:rPr lang="en-US" dirty="0"/>
                            <a:t>10 Years</a:t>
                          </a:r>
                        </a:p>
                      </a:txBody>
                      <a:tcPr/>
                    </a:tc>
                    <a:extLst>
                      <a:ext uri="{0D108BD9-81ED-4DB2-BD59-A6C34878D82A}">
                        <a16:rowId xmlns:a16="http://schemas.microsoft.com/office/drawing/2014/main" val="824017563"/>
                      </a:ext>
                    </a:extLst>
                  </a:tr>
                </a:tbl>
              </a:graphicData>
            </a:graphic>
          </p:graphicFrame>
        </mc:Fallback>
      </mc:AlternateContent>
    </p:spTree>
    <p:extLst>
      <p:ext uri="{BB962C8B-B14F-4D97-AF65-F5344CB8AC3E}">
        <p14:creationId xmlns:p14="http://schemas.microsoft.com/office/powerpoint/2010/main" val="2783823115"/>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2A52A-B945-487F-88D6-99BD85A9C9C1}"/>
              </a:ext>
            </a:extLst>
          </p:cNvPr>
          <p:cNvSpPr>
            <a:spLocks noGrp="1"/>
          </p:cNvSpPr>
          <p:nvPr>
            <p:ph type="title"/>
          </p:nvPr>
        </p:nvSpPr>
        <p:spPr/>
        <p:txBody>
          <a:bodyPr/>
          <a:lstStyle/>
          <a:p>
            <a:r>
              <a:rPr lang="en-US" dirty="0"/>
              <a:t>reSOFC-based Energy Storage</a:t>
            </a:r>
          </a:p>
        </p:txBody>
      </p:sp>
      <mc:AlternateContent xmlns:mc="http://schemas.openxmlformats.org/markup-compatibility/2006">
        <mc:Choice xmlns:a14="http://schemas.microsoft.com/office/drawing/2010/main" Requires="a14">
          <p:graphicFrame>
            <p:nvGraphicFramePr>
              <p:cNvPr id="4" name="Table 3">
                <a:extLst>
                  <a:ext uri="{FF2B5EF4-FFF2-40B4-BE49-F238E27FC236}">
                    <a16:creationId xmlns:a16="http://schemas.microsoft.com/office/drawing/2014/main" id="{4E7E84C0-908A-4334-A632-5810F6D7DA47}"/>
                  </a:ext>
                </a:extLst>
              </p:cNvPr>
              <p:cNvGraphicFramePr>
                <a:graphicFrameLocks noGrp="1"/>
              </p:cNvGraphicFramePr>
              <p:nvPr>
                <p:extLst>
                  <p:ext uri="{D42A27DB-BD31-4B8C-83A1-F6EECF244321}">
                    <p14:modId xmlns:p14="http://schemas.microsoft.com/office/powerpoint/2010/main" val="859589468"/>
                  </p:ext>
                </p:extLst>
              </p:nvPr>
            </p:nvGraphicFramePr>
            <p:xfrm>
              <a:off x="262833" y="2139395"/>
              <a:ext cx="3309171" cy="4718605"/>
            </p:xfrm>
            <a:graphic>
              <a:graphicData uri="http://schemas.openxmlformats.org/drawingml/2006/table">
                <a:tbl>
                  <a:tblPr firstRow="1" bandRow="1">
                    <a:tableStyleId>{5C22544A-7EE6-4342-B048-85BDC9FD1C3A}</a:tableStyleId>
                  </a:tblPr>
                  <a:tblGrid>
                    <a:gridCol w="1659247">
                      <a:extLst>
                        <a:ext uri="{9D8B030D-6E8A-4147-A177-3AD203B41FA5}">
                          <a16:colId xmlns:a16="http://schemas.microsoft.com/office/drawing/2014/main" val="598212038"/>
                        </a:ext>
                      </a:extLst>
                    </a:gridCol>
                    <a:gridCol w="1649924">
                      <a:extLst>
                        <a:ext uri="{9D8B030D-6E8A-4147-A177-3AD203B41FA5}">
                          <a16:colId xmlns:a16="http://schemas.microsoft.com/office/drawing/2014/main" val="2881734577"/>
                        </a:ext>
                      </a:extLst>
                    </a:gridCol>
                  </a:tblGrid>
                  <a:tr h="0">
                    <a:tc>
                      <a:txBody>
                        <a:bodyPr/>
                        <a:lstStyle/>
                        <a:p>
                          <a:endParaRPr lang="en-US" sz="1000" dirty="0"/>
                        </a:p>
                      </a:txBody>
                      <a:tcPr/>
                    </a:tc>
                    <a:tc>
                      <a:txBody>
                        <a:bodyPr/>
                        <a:lstStyle/>
                        <a:p>
                          <a:endParaRPr lang="en-US" dirty="0"/>
                        </a:p>
                      </a:txBody>
                      <a:tcPr/>
                    </a:tc>
                    <a:extLst>
                      <a:ext uri="{0D108BD9-81ED-4DB2-BD59-A6C34878D82A}">
                        <a16:rowId xmlns:a16="http://schemas.microsoft.com/office/drawing/2014/main" val="3626648862"/>
                      </a:ext>
                    </a:extLst>
                  </a:tr>
                  <a:tr h="458525">
                    <a:tc>
                      <a:txBody>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𝑀𝑎𝑥</m:t>
                                </m:r>
                                <m:r>
                                  <a:rPr lang="en-US" b="0" i="1" smtClean="0">
                                    <a:latin typeface="Cambria Math" panose="02040503050406030204" pitchFamily="18" charset="0"/>
                                  </a:rPr>
                                  <m:t> </m:t>
                                </m:r>
                                <m:r>
                                  <a:rPr lang="en-US" b="0" i="1" smtClean="0">
                                    <a:latin typeface="Cambria Math" panose="02040503050406030204" pitchFamily="18" charset="0"/>
                                  </a:rPr>
                                  <m:t>𝑃𝑜𝑤𝑒𝑟</m:t>
                                </m:r>
                              </m:oMath>
                            </m:oMathPara>
                          </a14:m>
                          <a:endParaRPr lang="en-US"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𝐷𝑒𝑛𝑠𝑖𝑡𝑦</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sz="1800" i="1" kern="1200" smtClean="0">
                                    <a:solidFill>
                                      <a:schemeClr val="dk1"/>
                                    </a:solidFill>
                                    <a:effectLst/>
                                    <a:latin typeface="Cambria Math" panose="02040503050406030204" pitchFamily="18" charset="0"/>
                                    <a:ea typeface="+mn-ea"/>
                                    <a:cs typeface="+mn-cs"/>
                                  </a:rPr>
                                  <m:t>0.515 </m:t>
                                </m:r>
                                <m:f>
                                  <m:fPr>
                                    <m:ctrlPr>
                                      <a:rPr lang="en-US" sz="1800" i="1" kern="1200">
                                        <a:solidFill>
                                          <a:schemeClr val="dk1"/>
                                        </a:solidFill>
                                        <a:effectLst/>
                                        <a:latin typeface="Cambria Math" panose="02040503050406030204" pitchFamily="18" charset="0"/>
                                        <a:ea typeface="+mn-ea"/>
                                        <a:cs typeface="+mn-cs"/>
                                      </a:rPr>
                                    </m:ctrlPr>
                                  </m:fPr>
                                  <m:num>
                                    <m:r>
                                      <a:rPr lang="en-US" sz="1800" i="1" kern="1200">
                                        <a:solidFill>
                                          <a:schemeClr val="dk1"/>
                                        </a:solidFill>
                                        <a:effectLst/>
                                        <a:latin typeface="Cambria Math" panose="02040503050406030204" pitchFamily="18" charset="0"/>
                                        <a:ea typeface="+mn-ea"/>
                                        <a:cs typeface="+mn-cs"/>
                                      </a:rPr>
                                      <m:t>𝑊</m:t>
                                    </m:r>
                                  </m:num>
                                  <m:den>
                                    <m:sSup>
                                      <m:sSupPr>
                                        <m:ctrlPr>
                                          <a:rPr lang="en-US" sz="1800" i="1" kern="1200">
                                            <a:solidFill>
                                              <a:schemeClr val="dk1"/>
                                            </a:solidFill>
                                            <a:effectLst/>
                                            <a:latin typeface="Cambria Math" panose="02040503050406030204" pitchFamily="18" charset="0"/>
                                            <a:ea typeface="+mn-ea"/>
                                            <a:cs typeface="+mn-cs"/>
                                          </a:rPr>
                                        </m:ctrlPr>
                                      </m:sSupPr>
                                      <m:e>
                                        <m:r>
                                          <a:rPr lang="en-US" sz="1800" i="1" kern="1200">
                                            <a:solidFill>
                                              <a:schemeClr val="dk1"/>
                                            </a:solidFill>
                                            <a:effectLst/>
                                            <a:latin typeface="Cambria Math" panose="02040503050406030204" pitchFamily="18" charset="0"/>
                                            <a:ea typeface="+mn-ea"/>
                                            <a:cs typeface="+mn-cs"/>
                                          </a:rPr>
                                          <m:t>𝑐𝑚</m:t>
                                        </m:r>
                                      </m:e>
                                      <m:sup>
                                        <m:r>
                                          <a:rPr lang="en-US" sz="1800" i="1" kern="1200">
                                            <a:solidFill>
                                              <a:schemeClr val="dk1"/>
                                            </a:solidFill>
                                            <a:effectLst/>
                                            <a:latin typeface="Cambria Math" panose="02040503050406030204" pitchFamily="18" charset="0"/>
                                            <a:ea typeface="+mn-ea"/>
                                            <a:cs typeface="+mn-cs"/>
                                          </a:rPr>
                                          <m:t>2</m:t>
                                        </m:r>
                                      </m:sup>
                                    </m:sSup>
                                  </m:den>
                                </m:f>
                              </m:oMath>
                            </m:oMathPara>
                          </a14:m>
                          <a:endParaRPr lang="en-US" dirty="0"/>
                        </a:p>
                      </a:txBody>
                      <a:tcPr/>
                    </a:tc>
                    <a:extLst>
                      <a:ext uri="{0D108BD9-81ED-4DB2-BD59-A6C34878D82A}">
                        <a16:rowId xmlns:a16="http://schemas.microsoft.com/office/drawing/2014/main" val="3599784374"/>
                      </a:ext>
                    </a:extLst>
                  </a:tr>
                  <a:tr h="458525">
                    <a:tc>
                      <a:txBody>
                        <a:bodyPr/>
                        <a:lstStyle/>
                        <a:p>
                          <a:pP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𝑀𝑖𝑛</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𝑃𝑜𝑤𝑒𝑟</m:t>
                                </m:r>
                              </m:oMath>
                            </m:oMathPara>
                          </a14:m>
                          <a:endParaRPr lang="en-US" b="0" i="1" dirty="0">
                            <a:solidFill>
                              <a:schemeClr val="bg1"/>
                            </a:solidFill>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𝐷𝑒𝑛𝑠𝑖𝑡𝑦</m:t>
                                </m:r>
                              </m:oMath>
                            </m:oMathPara>
                          </a14:m>
                          <a:endParaRPr lang="en-US" dirty="0"/>
                        </a:p>
                      </a:txBody>
                      <a:tcPr/>
                    </a:tc>
                    <a:tc>
                      <a:txBody>
                        <a:bodyPr/>
                        <a:lstStyle/>
                        <a:p>
                          <a:pPr algn="ctr"/>
                          <a14:m>
                            <m:oMathPara xmlns:m="http://schemas.openxmlformats.org/officeDocument/2006/math">
                              <m:oMathParaPr>
                                <m:jc m:val="centerGroup"/>
                              </m:oMathParaPr>
                              <m:oMath xmlns:m="http://schemas.openxmlformats.org/officeDocument/2006/math">
                                <m:r>
                                  <a:rPr lang="en-US" sz="1800" i="1" kern="1200" smtClean="0">
                                    <a:solidFill>
                                      <a:schemeClr val="dk1"/>
                                    </a:solidFill>
                                    <a:effectLst/>
                                    <a:latin typeface="Cambria Math" panose="02040503050406030204" pitchFamily="18" charset="0"/>
                                    <a:ea typeface="+mn-ea"/>
                                    <a:cs typeface="+mn-cs"/>
                                  </a:rPr>
                                  <m:t>−</m:t>
                                </m:r>
                                <m:r>
                                  <a:rPr lang="en-US" sz="1800" i="1" kern="1200">
                                    <a:solidFill>
                                      <a:schemeClr val="dk1"/>
                                    </a:solidFill>
                                    <a:effectLst/>
                                    <a:latin typeface="Cambria Math" panose="02040503050406030204" pitchFamily="18" charset="0"/>
                                    <a:ea typeface="+mn-ea"/>
                                    <a:cs typeface="+mn-cs"/>
                                  </a:rPr>
                                  <m:t>1.3 </m:t>
                                </m:r>
                                <m:f>
                                  <m:fPr>
                                    <m:ctrlPr>
                                      <a:rPr lang="en-US" sz="1800" i="1" kern="1200">
                                        <a:solidFill>
                                          <a:schemeClr val="dk1"/>
                                        </a:solidFill>
                                        <a:effectLst/>
                                        <a:latin typeface="Cambria Math" panose="02040503050406030204" pitchFamily="18" charset="0"/>
                                        <a:ea typeface="+mn-ea"/>
                                        <a:cs typeface="+mn-cs"/>
                                      </a:rPr>
                                    </m:ctrlPr>
                                  </m:fPr>
                                  <m:num>
                                    <m:r>
                                      <a:rPr lang="en-US" sz="1800" i="1" kern="1200">
                                        <a:solidFill>
                                          <a:schemeClr val="dk1"/>
                                        </a:solidFill>
                                        <a:effectLst/>
                                        <a:latin typeface="Cambria Math" panose="02040503050406030204" pitchFamily="18" charset="0"/>
                                        <a:ea typeface="+mn-ea"/>
                                        <a:cs typeface="+mn-cs"/>
                                      </a:rPr>
                                      <m:t>𝑊</m:t>
                                    </m:r>
                                  </m:num>
                                  <m:den>
                                    <m:sSup>
                                      <m:sSupPr>
                                        <m:ctrlPr>
                                          <a:rPr lang="en-US" sz="1800" i="1" kern="1200">
                                            <a:solidFill>
                                              <a:schemeClr val="dk1"/>
                                            </a:solidFill>
                                            <a:effectLst/>
                                            <a:latin typeface="Cambria Math" panose="02040503050406030204" pitchFamily="18" charset="0"/>
                                            <a:ea typeface="+mn-ea"/>
                                            <a:cs typeface="+mn-cs"/>
                                          </a:rPr>
                                        </m:ctrlPr>
                                      </m:sSupPr>
                                      <m:e>
                                        <m:r>
                                          <a:rPr lang="en-US" sz="1800" i="1" kern="1200">
                                            <a:solidFill>
                                              <a:schemeClr val="dk1"/>
                                            </a:solidFill>
                                            <a:effectLst/>
                                            <a:latin typeface="Cambria Math" panose="02040503050406030204" pitchFamily="18" charset="0"/>
                                            <a:ea typeface="+mn-ea"/>
                                            <a:cs typeface="+mn-cs"/>
                                          </a:rPr>
                                          <m:t>𝑐𝑚</m:t>
                                        </m:r>
                                      </m:e>
                                      <m:sup>
                                        <m:r>
                                          <a:rPr lang="en-US" sz="1800" i="1" kern="1200">
                                            <a:solidFill>
                                              <a:schemeClr val="dk1"/>
                                            </a:solidFill>
                                            <a:effectLst/>
                                            <a:latin typeface="Cambria Math" panose="02040503050406030204" pitchFamily="18" charset="0"/>
                                            <a:ea typeface="+mn-ea"/>
                                            <a:cs typeface="+mn-cs"/>
                                          </a:rPr>
                                          <m:t>2</m:t>
                                        </m:r>
                                      </m:sup>
                                    </m:sSup>
                                  </m:den>
                                </m:f>
                              </m:oMath>
                            </m:oMathPara>
                          </a14:m>
                          <a:endParaRPr lang="en-US" dirty="0"/>
                        </a:p>
                      </a:txBody>
                      <a:tcPr/>
                    </a:tc>
                    <a:extLst>
                      <a:ext uri="{0D108BD9-81ED-4DB2-BD59-A6C34878D82A}">
                        <a16:rowId xmlns:a16="http://schemas.microsoft.com/office/drawing/2014/main" val="3696486145"/>
                      </a:ext>
                    </a:extLst>
                  </a:tr>
                  <a:tr h="458525">
                    <a:tc>
                      <a:txBody>
                        <a:bodyPr/>
                        <a:lstStyle/>
                        <a:p>
                          <a:pPr algn="ctr"/>
                          <a:r>
                            <a:rPr lang="en-US" dirty="0"/>
                            <a:t>Installation Cost</a:t>
                          </a:r>
                        </a:p>
                      </a:txBody>
                      <a:tcPr/>
                    </a:tc>
                    <a:tc>
                      <a:txBody>
                        <a:bodyPr/>
                        <a:lstStyle/>
                        <a:p>
                          <a:pPr algn="ctr"/>
                          <a:r>
                            <a:rPr lang="en-US" sz="1800" kern="1200" dirty="0">
                              <a:solidFill>
                                <a:schemeClr val="dk1"/>
                              </a:solidFill>
                              <a:effectLst/>
                              <a:ea typeface="+mn-ea"/>
                              <a:cs typeface="+mn-cs"/>
                            </a:rPr>
                            <a:t>~</a:t>
                          </a:r>
                          <a14:m>
                            <m:oMath xmlns:m="http://schemas.openxmlformats.org/officeDocument/2006/math">
                              <m:f>
                                <m:fPr>
                                  <m:ctrlPr>
                                    <a:rPr lang="en-US" sz="1800" i="1" kern="1200" smtClean="0">
                                      <a:solidFill>
                                        <a:schemeClr val="dk1"/>
                                      </a:solidFill>
                                      <a:effectLst/>
                                      <a:latin typeface="Cambria Math" panose="02040503050406030204" pitchFamily="18" charset="0"/>
                                      <a:ea typeface="+mn-ea"/>
                                      <a:cs typeface="+mn-cs"/>
                                    </a:rPr>
                                  </m:ctrlPr>
                                </m:fPr>
                                <m:num>
                                  <m:r>
                                    <a:rPr lang="en-US" sz="1800" i="1" kern="1200">
                                      <a:solidFill>
                                        <a:schemeClr val="dk1"/>
                                      </a:solidFill>
                                      <a:effectLst/>
                                      <a:latin typeface="Cambria Math" panose="02040503050406030204" pitchFamily="18" charset="0"/>
                                      <a:ea typeface="+mn-ea"/>
                                      <a:cs typeface="+mn-cs"/>
                                    </a:rPr>
                                    <m:t>$2150</m:t>
                                  </m:r>
                                </m:num>
                                <m:den>
                                  <m:r>
                                    <a:rPr lang="en-US" sz="1800" i="1" kern="1200">
                                      <a:solidFill>
                                        <a:schemeClr val="dk1"/>
                                      </a:solidFill>
                                      <a:effectLst/>
                                      <a:latin typeface="Cambria Math" panose="02040503050406030204" pitchFamily="18" charset="0"/>
                                      <a:ea typeface="+mn-ea"/>
                                      <a:cs typeface="+mn-cs"/>
                                    </a:rPr>
                                    <m:t>𝑘𝑊</m:t>
                                  </m:r>
                                </m:den>
                              </m:f>
                            </m:oMath>
                          </a14:m>
                          <a:endParaRPr lang="en-US" dirty="0"/>
                        </a:p>
                      </a:txBody>
                      <a:tcPr/>
                    </a:tc>
                    <a:extLst>
                      <a:ext uri="{0D108BD9-81ED-4DB2-BD59-A6C34878D82A}">
                        <a16:rowId xmlns:a16="http://schemas.microsoft.com/office/drawing/2014/main" val="3153775309"/>
                      </a:ext>
                    </a:extLst>
                  </a:tr>
                  <a:tr h="458525">
                    <a:tc>
                      <a:txBody>
                        <a:bodyPr/>
                        <a:lstStyle/>
                        <a:p>
                          <a:pPr algn="ctr"/>
                          <a:r>
                            <a:rPr lang="en-US" dirty="0"/>
                            <a:t>O&amp;M: FC Mode</a:t>
                          </a:r>
                        </a:p>
                      </a:txBody>
                      <a:tcPr/>
                    </a:tc>
                    <a:tc>
                      <a:txBody>
                        <a:bodyPr/>
                        <a:lstStyle/>
                        <a:p>
                          <a:pPr algn="ctr"/>
                          <a14:m>
                            <m:oMathPara xmlns:m="http://schemas.openxmlformats.org/officeDocument/2006/math">
                              <m:oMathParaPr>
                                <m:jc m:val="centerGroup"/>
                              </m:oMathParaPr>
                              <m:oMath xmlns:m="http://schemas.openxmlformats.org/officeDocument/2006/math">
                                <m:f>
                                  <m:fPr>
                                    <m:ctrlPr>
                                      <a:rPr lang="en-US" sz="1800" i="1" kern="1200" smtClean="0">
                                        <a:solidFill>
                                          <a:schemeClr val="dk1"/>
                                        </a:solidFill>
                                        <a:effectLst/>
                                        <a:latin typeface="Cambria Math" panose="02040503050406030204" pitchFamily="18" charset="0"/>
                                        <a:ea typeface="+mn-ea"/>
                                        <a:cs typeface="+mn-cs"/>
                                      </a:rPr>
                                    </m:ctrlPr>
                                  </m:fPr>
                                  <m:num>
                                    <m:r>
                                      <a:rPr lang="en-US" sz="1800" i="1" kern="1200">
                                        <a:solidFill>
                                          <a:schemeClr val="dk1"/>
                                        </a:solidFill>
                                        <a:effectLst/>
                                        <a:latin typeface="Cambria Math" panose="02040503050406030204" pitchFamily="18" charset="0"/>
                                        <a:ea typeface="+mn-ea"/>
                                        <a:cs typeface="+mn-cs"/>
                                      </a:rPr>
                                      <m:t>$</m:t>
                                    </m:r>
                                    <m:r>
                                      <a:rPr lang="en-US" sz="1800" b="0" i="1" kern="1200" smtClean="0">
                                        <a:solidFill>
                                          <a:schemeClr val="dk1"/>
                                        </a:solidFill>
                                        <a:effectLst/>
                                        <a:latin typeface="Cambria Math" panose="02040503050406030204" pitchFamily="18" charset="0"/>
                                        <a:ea typeface="+mn-ea"/>
                                        <a:cs typeface="+mn-cs"/>
                                      </a:rPr>
                                      <m:t>20</m:t>
                                    </m:r>
                                  </m:num>
                                  <m:den>
                                    <m:r>
                                      <a:rPr lang="en-US" sz="1800" i="1" kern="1200">
                                        <a:solidFill>
                                          <a:schemeClr val="dk1"/>
                                        </a:solidFill>
                                        <a:effectLst/>
                                        <a:latin typeface="Cambria Math" panose="02040503050406030204" pitchFamily="18" charset="0"/>
                                        <a:ea typeface="+mn-ea"/>
                                        <a:cs typeface="+mn-cs"/>
                                      </a:rPr>
                                      <m:t>𝑀𝑊h</m:t>
                                    </m:r>
                                  </m:den>
                                </m:f>
                              </m:oMath>
                            </m:oMathPara>
                          </a14:m>
                          <a:endParaRPr lang="en-US" dirty="0"/>
                        </a:p>
                      </a:txBody>
                      <a:tcPr/>
                    </a:tc>
                    <a:extLst>
                      <a:ext uri="{0D108BD9-81ED-4DB2-BD59-A6C34878D82A}">
                        <a16:rowId xmlns:a16="http://schemas.microsoft.com/office/drawing/2014/main" val="1726022803"/>
                      </a:ext>
                    </a:extLst>
                  </a:tr>
                  <a:tr h="586063">
                    <a:tc>
                      <a:txBody>
                        <a:bodyPr/>
                        <a:lstStyle/>
                        <a:p>
                          <a:pPr marL="0" marR="0" lvl="0" indent="0" algn="ctr" defTabSz="914378" rtl="0" eaLnBrk="1" fontAlgn="auto" latinLnBrk="0" hangingPunct="1">
                            <a:lnSpc>
                              <a:spcPct val="100000"/>
                            </a:lnSpc>
                            <a:spcBef>
                              <a:spcPts val="0"/>
                            </a:spcBef>
                            <a:spcAft>
                              <a:spcPts val="0"/>
                            </a:spcAft>
                            <a:buClrTx/>
                            <a:buSzTx/>
                            <a:buFontTx/>
                            <a:buNone/>
                            <a:tabLst/>
                            <a:defRPr/>
                          </a:pPr>
                          <a:r>
                            <a:rPr lang="en-US" dirty="0"/>
                            <a:t>O&amp;M: EC Mode</a:t>
                          </a:r>
                        </a:p>
                      </a:txBody>
                      <a:tcPr/>
                    </a:tc>
                    <a:tc>
                      <a:txBody>
                        <a:bodyPr/>
                        <a:lstStyle/>
                        <a:p>
                          <a:pPr algn="ctr"/>
                          <a14:m>
                            <m:oMathPara xmlns:m="http://schemas.openxmlformats.org/officeDocument/2006/math">
                              <m:oMathParaPr>
                                <m:jc m:val="centerGroup"/>
                              </m:oMathParaPr>
                              <m:oMath xmlns:m="http://schemas.openxmlformats.org/officeDocument/2006/math">
                                <m:f>
                                  <m:fPr>
                                    <m:ctrlPr>
                                      <a:rPr lang="en-US" sz="1800" i="1" kern="1200" smtClean="0">
                                        <a:solidFill>
                                          <a:schemeClr val="dk1"/>
                                        </a:solidFill>
                                        <a:effectLst/>
                                        <a:latin typeface="Cambria Math" panose="02040503050406030204" pitchFamily="18" charset="0"/>
                                        <a:ea typeface="+mn-ea"/>
                                        <a:cs typeface="+mn-cs"/>
                                      </a:rPr>
                                    </m:ctrlPr>
                                  </m:fPr>
                                  <m:num>
                                    <m:r>
                                      <a:rPr lang="en-US" sz="1800" i="1" kern="1200">
                                        <a:solidFill>
                                          <a:schemeClr val="dk1"/>
                                        </a:solidFill>
                                        <a:effectLst/>
                                        <a:latin typeface="Cambria Math" panose="02040503050406030204" pitchFamily="18" charset="0"/>
                                        <a:ea typeface="+mn-ea"/>
                                        <a:cs typeface="+mn-cs"/>
                                      </a:rPr>
                                      <m:t>$</m:t>
                                    </m:r>
                                    <m:r>
                                      <a:rPr lang="en-US" sz="1800" b="0" i="1" kern="1200" smtClean="0">
                                        <a:solidFill>
                                          <a:schemeClr val="dk1"/>
                                        </a:solidFill>
                                        <a:effectLst/>
                                        <a:latin typeface="Cambria Math" panose="02040503050406030204" pitchFamily="18" charset="0"/>
                                        <a:ea typeface="+mn-ea"/>
                                        <a:cs typeface="+mn-cs"/>
                                      </a:rPr>
                                      <m:t>10</m:t>
                                    </m:r>
                                  </m:num>
                                  <m:den>
                                    <m:r>
                                      <a:rPr lang="en-US" sz="1800" i="1" kern="1200">
                                        <a:solidFill>
                                          <a:schemeClr val="dk1"/>
                                        </a:solidFill>
                                        <a:effectLst/>
                                        <a:latin typeface="Cambria Math" panose="02040503050406030204" pitchFamily="18" charset="0"/>
                                        <a:ea typeface="+mn-ea"/>
                                        <a:cs typeface="+mn-cs"/>
                                      </a:rPr>
                                      <m:t>𝑀𝑊h</m:t>
                                    </m:r>
                                  </m:den>
                                </m:f>
                              </m:oMath>
                            </m:oMathPara>
                          </a14:m>
                          <a:endParaRPr lang="en-US" dirty="0"/>
                        </a:p>
                      </a:txBody>
                      <a:tcPr/>
                    </a:tc>
                    <a:extLst>
                      <a:ext uri="{0D108BD9-81ED-4DB2-BD59-A6C34878D82A}">
                        <a16:rowId xmlns:a16="http://schemas.microsoft.com/office/drawing/2014/main" val="983836198"/>
                      </a:ext>
                    </a:extLst>
                  </a:tr>
                  <a:tr h="480996">
                    <a:tc>
                      <a:txBody>
                        <a:bodyPr/>
                        <a:lstStyle/>
                        <a:p>
                          <a:pPr algn="ctr"/>
                          <a:r>
                            <a:rPr lang="en-US" dirty="0"/>
                            <a:t>Hydrogen Cost</a:t>
                          </a:r>
                        </a:p>
                      </a:txBody>
                      <a:tcPr/>
                    </a:tc>
                    <a:tc>
                      <a:txBody>
                        <a:bodyPr/>
                        <a:lstStyle/>
                        <a:p>
                          <a:pPr algn="ct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$2</m:t>
                                    </m:r>
                                  </m:num>
                                  <m:den>
                                    <m:r>
                                      <a:rPr lang="en-US" b="0" i="1" smtClean="0">
                                        <a:latin typeface="Cambria Math" panose="02040503050406030204" pitchFamily="18" charset="0"/>
                                      </a:rPr>
                                      <m:t>𝑘𝑔</m:t>
                                    </m:r>
                                  </m:den>
                                </m:f>
                              </m:oMath>
                            </m:oMathPara>
                          </a14:m>
                          <a:endParaRPr lang="en-US" dirty="0"/>
                        </a:p>
                      </a:txBody>
                      <a:tcPr/>
                    </a:tc>
                    <a:extLst>
                      <a:ext uri="{0D108BD9-81ED-4DB2-BD59-A6C34878D82A}">
                        <a16:rowId xmlns:a16="http://schemas.microsoft.com/office/drawing/2014/main" val="1122331481"/>
                      </a:ext>
                    </a:extLst>
                  </a:tr>
                  <a:tr h="480996">
                    <a:tc>
                      <a:txBody>
                        <a:bodyPr/>
                        <a:lstStyle/>
                        <a:p>
                          <a:pPr algn="ctr"/>
                          <a:r>
                            <a:rPr lang="en-US" dirty="0"/>
                            <a:t>Lifetime</a:t>
                          </a:r>
                        </a:p>
                      </a:txBody>
                      <a:tcPr/>
                    </a:tc>
                    <a:tc>
                      <a:txBody>
                        <a:bodyPr/>
                        <a:lstStyle/>
                        <a:p>
                          <a:pPr algn="ctr"/>
                          <a:r>
                            <a:rPr lang="en-US" dirty="0"/>
                            <a:t>9 Years</a:t>
                          </a:r>
                        </a:p>
                      </a:txBody>
                      <a:tcPr/>
                    </a:tc>
                    <a:extLst>
                      <a:ext uri="{0D108BD9-81ED-4DB2-BD59-A6C34878D82A}">
                        <a16:rowId xmlns:a16="http://schemas.microsoft.com/office/drawing/2014/main" val="660476723"/>
                      </a:ext>
                    </a:extLst>
                  </a:tr>
                </a:tbl>
              </a:graphicData>
            </a:graphic>
          </p:graphicFrame>
        </mc:Choice>
        <mc:Fallback>
          <p:graphicFrame>
            <p:nvGraphicFramePr>
              <p:cNvPr id="4" name="Table 3">
                <a:extLst>
                  <a:ext uri="{FF2B5EF4-FFF2-40B4-BE49-F238E27FC236}">
                    <a16:creationId xmlns:a16="http://schemas.microsoft.com/office/drawing/2014/main" id="{4E7E84C0-908A-4334-A632-5810F6D7DA47}"/>
                  </a:ext>
                </a:extLst>
              </p:cNvPr>
              <p:cNvGraphicFramePr>
                <a:graphicFrameLocks noGrp="1"/>
              </p:cNvGraphicFramePr>
              <p:nvPr>
                <p:extLst>
                  <p:ext uri="{D42A27DB-BD31-4B8C-83A1-F6EECF244321}">
                    <p14:modId xmlns:p14="http://schemas.microsoft.com/office/powerpoint/2010/main" val="859589468"/>
                  </p:ext>
                </p:extLst>
              </p:nvPr>
            </p:nvGraphicFramePr>
            <p:xfrm>
              <a:off x="262833" y="2139395"/>
              <a:ext cx="3309171" cy="4718605"/>
            </p:xfrm>
            <a:graphic>
              <a:graphicData uri="http://schemas.openxmlformats.org/drawingml/2006/table">
                <a:tbl>
                  <a:tblPr firstRow="1" bandRow="1">
                    <a:tableStyleId>{5C22544A-7EE6-4342-B048-85BDC9FD1C3A}</a:tableStyleId>
                  </a:tblPr>
                  <a:tblGrid>
                    <a:gridCol w="1659247">
                      <a:extLst>
                        <a:ext uri="{9D8B030D-6E8A-4147-A177-3AD203B41FA5}">
                          <a16:colId xmlns:a16="http://schemas.microsoft.com/office/drawing/2014/main" val="598212038"/>
                        </a:ext>
                      </a:extLst>
                    </a:gridCol>
                    <a:gridCol w="1649924">
                      <a:extLst>
                        <a:ext uri="{9D8B030D-6E8A-4147-A177-3AD203B41FA5}">
                          <a16:colId xmlns:a16="http://schemas.microsoft.com/office/drawing/2014/main" val="2881734577"/>
                        </a:ext>
                      </a:extLst>
                    </a:gridCol>
                  </a:tblGrid>
                  <a:tr h="365760">
                    <a:tc>
                      <a:txBody>
                        <a:bodyPr/>
                        <a:lstStyle/>
                        <a:p>
                          <a:endParaRPr lang="en-US" sz="1000" dirty="0"/>
                        </a:p>
                      </a:txBody>
                      <a:tcPr/>
                    </a:tc>
                    <a:tc>
                      <a:txBody>
                        <a:bodyPr/>
                        <a:lstStyle/>
                        <a:p>
                          <a:endParaRPr lang="en-US" dirty="0"/>
                        </a:p>
                      </a:txBody>
                      <a:tcPr/>
                    </a:tc>
                    <a:extLst>
                      <a:ext uri="{0D108BD9-81ED-4DB2-BD59-A6C34878D82A}">
                        <a16:rowId xmlns:a16="http://schemas.microsoft.com/office/drawing/2014/main" val="3626648862"/>
                      </a:ext>
                    </a:extLst>
                  </a:tr>
                  <a:tr h="640080">
                    <a:tc>
                      <a:txBody>
                        <a:bodyPr/>
                        <a:lstStyle/>
                        <a:p>
                          <a:endParaRPr lang="en-US"/>
                        </a:p>
                      </a:txBody>
                      <a:tcPr>
                        <a:blipFill>
                          <a:blip r:embed="rId3"/>
                          <a:stretch>
                            <a:fillRect l="-368" t="-58095" r="-101471" b="-583810"/>
                          </a:stretch>
                        </a:blipFill>
                      </a:tcPr>
                    </a:tc>
                    <a:tc>
                      <a:txBody>
                        <a:bodyPr/>
                        <a:lstStyle/>
                        <a:p>
                          <a:endParaRPr lang="en-US"/>
                        </a:p>
                      </a:txBody>
                      <a:tcPr>
                        <a:blipFill>
                          <a:blip r:embed="rId3"/>
                          <a:stretch>
                            <a:fillRect l="-100738" t="-58095" r="-1845" b="-583810"/>
                          </a:stretch>
                        </a:blipFill>
                      </a:tcPr>
                    </a:tc>
                    <a:extLst>
                      <a:ext uri="{0D108BD9-81ED-4DB2-BD59-A6C34878D82A}">
                        <a16:rowId xmlns:a16="http://schemas.microsoft.com/office/drawing/2014/main" val="3599784374"/>
                      </a:ext>
                    </a:extLst>
                  </a:tr>
                  <a:tr h="640080">
                    <a:tc>
                      <a:txBody>
                        <a:bodyPr/>
                        <a:lstStyle/>
                        <a:p>
                          <a:endParaRPr lang="en-US"/>
                        </a:p>
                      </a:txBody>
                      <a:tcPr>
                        <a:blipFill>
                          <a:blip r:embed="rId3"/>
                          <a:stretch>
                            <a:fillRect l="-368" t="-158095" r="-101471" b="-483810"/>
                          </a:stretch>
                        </a:blipFill>
                      </a:tcPr>
                    </a:tc>
                    <a:tc>
                      <a:txBody>
                        <a:bodyPr/>
                        <a:lstStyle/>
                        <a:p>
                          <a:endParaRPr lang="en-US"/>
                        </a:p>
                      </a:txBody>
                      <a:tcPr>
                        <a:blipFill>
                          <a:blip r:embed="rId3"/>
                          <a:stretch>
                            <a:fillRect l="-100738" t="-158095" r="-1845" b="-483810"/>
                          </a:stretch>
                        </a:blipFill>
                      </a:tcPr>
                    </a:tc>
                    <a:extLst>
                      <a:ext uri="{0D108BD9-81ED-4DB2-BD59-A6C34878D82A}">
                        <a16:rowId xmlns:a16="http://schemas.microsoft.com/office/drawing/2014/main" val="3696486145"/>
                      </a:ext>
                    </a:extLst>
                  </a:tr>
                  <a:tr h="640080">
                    <a:tc>
                      <a:txBody>
                        <a:bodyPr/>
                        <a:lstStyle/>
                        <a:p>
                          <a:pPr algn="ctr"/>
                          <a:r>
                            <a:rPr lang="en-US" dirty="0"/>
                            <a:t>Installation Cost</a:t>
                          </a:r>
                        </a:p>
                      </a:txBody>
                      <a:tcPr/>
                    </a:tc>
                    <a:tc>
                      <a:txBody>
                        <a:bodyPr/>
                        <a:lstStyle/>
                        <a:p>
                          <a:endParaRPr lang="en-US"/>
                        </a:p>
                      </a:txBody>
                      <a:tcPr>
                        <a:blipFill>
                          <a:blip r:embed="rId3"/>
                          <a:stretch>
                            <a:fillRect l="-100738" t="-258095" r="-1845" b="-383810"/>
                          </a:stretch>
                        </a:blipFill>
                      </a:tcPr>
                    </a:tc>
                    <a:extLst>
                      <a:ext uri="{0D108BD9-81ED-4DB2-BD59-A6C34878D82A}">
                        <a16:rowId xmlns:a16="http://schemas.microsoft.com/office/drawing/2014/main" val="3153775309"/>
                      </a:ext>
                    </a:extLst>
                  </a:tr>
                  <a:tr h="640080">
                    <a:tc>
                      <a:txBody>
                        <a:bodyPr/>
                        <a:lstStyle/>
                        <a:p>
                          <a:pPr algn="ctr"/>
                          <a:r>
                            <a:rPr lang="en-US" dirty="0"/>
                            <a:t>O&amp;M: FC Mode</a:t>
                          </a:r>
                        </a:p>
                      </a:txBody>
                      <a:tcPr/>
                    </a:tc>
                    <a:tc>
                      <a:txBody>
                        <a:bodyPr/>
                        <a:lstStyle/>
                        <a:p>
                          <a:endParaRPr lang="en-US"/>
                        </a:p>
                      </a:txBody>
                      <a:tcPr>
                        <a:blipFill>
                          <a:blip r:embed="rId3"/>
                          <a:stretch>
                            <a:fillRect l="-100738" t="-354717" r="-1845" b="-280189"/>
                          </a:stretch>
                        </a:blipFill>
                      </a:tcPr>
                    </a:tc>
                    <a:extLst>
                      <a:ext uri="{0D108BD9-81ED-4DB2-BD59-A6C34878D82A}">
                        <a16:rowId xmlns:a16="http://schemas.microsoft.com/office/drawing/2014/main" val="1726022803"/>
                      </a:ext>
                    </a:extLst>
                  </a:tr>
                  <a:tr h="640080">
                    <a:tc>
                      <a:txBody>
                        <a:bodyPr/>
                        <a:lstStyle/>
                        <a:p>
                          <a:pPr marL="0" marR="0" lvl="0" indent="0" algn="ctr" defTabSz="914378" rtl="0" eaLnBrk="1" fontAlgn="auto" latinLnBrk="0" hangingPunct="1">
                            <a:lnSpc>
                              <a:spcPct val="100000"/>
                            </a:lnSpc>
                            <a:spcBef>
                              <a:spcPts val="0"/>
                            </a:spcBef>
                            <a:spcAft>
                              <a:spcPts val="0"/>
                            </a:spcAft>
                            <a:buClrTx/>
                            <a:buSzTx/>
                            <a:buFontTx/>
                            <a:buNone/>
                            <a:tabLst/>
                            <a:defRPr/>
                          </a:pPr>
                          <a:r>
                            <a:rPr lang="en-US" dirty="0"/>
                            <a:t>O&amp;M: EC Mode</a:t>
                          </a:r>
                        </a:p>
                      </a:txBody>
                      <a:tcPr/>
                    </a:tc>
                    <a:tc>
                      <a:txBody>
                        <a:bodyPr/>
                        <a:lstStyle/>
                        <a:p>
                          <a:endParaRPr lang="en-US"/>
                        </a:p>
                      </a:txBody>
                      <a:tcPr>
                        <a:blipFill>
                          <a:blip r:embed="rId3"/>
                          <a:stretch>
                            <a:fillRect l="-100738" t="-459048" r="-1845" b="-182857"/>
                          </a:stretch>
                        </a:blipFill>
                      </a:tcPr>
                    </a:tc>
                    <a:extLst>
                      <a:ext uri="{0D108BD9-81ED-4DB2-BD59-A6C34878D82A}">
                        <a16:rowId xmlns:a16="http://schemas.microsoft.com/office/drawing/2014/main" val="983836198"/>
                      </a:ext>
                    </a:extLst>
                  </a:tr>
                  <a:tr h="671449">
                    <a:tc>
                      <a:txBody>
                        <a:bodyPr/>
                        <a:lstStyle/>
                        <a:p>
                          <a:pPr algn="ctr"/>
                          <a:r>
                            <a:rPr lang="en-US" dirty="0"/>
                            <a:t>Hydrogen Cost</a:t>
                          </a:r>
                        </a:p>
                      </a:txBody>
                      <a:tcPr/>
                    </a:tc>
                    <a:tc>
                      <a:txBody>
                        <a:bodyPr/>
                        <a:lstStyle/>
                        <a:p>
                          <a:endParaRPr lang="en-US"/>
                        </a:p>
                      </a:txBody>
                      <a:tcPr>
                        <a:blipFill>
                          <a:blip r:embed="rId3"/>
                          <a:stretch>
                            <a:fillRect l="-100738" t="-533636" r="-1845" b="-74545"/>
                          </a:stretch>
                        </a:blipFill>
                      </a:tcPr>
                    </a:tc>
                    <a:extLst>
                      <a:ext uri="{0D108BD9-81ED-4DB2-BD59-A6C34878D82A}">
                        <a16:rowId xmlns:a16="http://schemas.microsoft.com/office/drawing/2014/main" val="1122331481"/>
                      </a:ext>
                    </a:extLst>
                  </a:tr>
                  <a:tr h="480996">
                    <a:tc>
                      <a:txBody>
                        <a:bodyPr/>
                        <a:lstStyle/>
                        <a:p>
                          <a:pPr algn="ctr"/>
                          <a:r>
                            <a:rPr lang="en-US" dirty="0"/>
                            <a:t>Lifetime</a:t>
                          </a:r>
                        </a:p>
                      </a:txBody>
                      <a:tcPr/>
                    </a:tc>
                    <a:tc>
                      <a:txBody>
                        <a:bodyPr/>
                        <a:lstStyle/>
                        <a:p>
                          <a:pPr algn="ctr"/>
                          <a:r>
                            <a:rPr lang="en-US" dirty="0"/>
                            <a:t>9 Years</a:t>
                          </a:r>
                        </a:p>
                      </a:txBody>
                      <a:tcPr/>
                    </a:tc>
                    <a:extLst>
                      <a:ext uri="{0D108BD9-81ED-4DB2-BD59-A6C34878D82A}">
                        <a16:rowId xmlns:a16="http://schemas.microsoft.com/office/drawing/2014/main" val="660476723"/>
                      </a:ext>
                    </a:extLst>
                  </a:tr>
                </a:tbl>
              </a:graphicData>
            </a:graphic>
          </p:graphicFrame>
        </mc:Fallback>
      </mc:AlternateContent>
      <p:pic>
        <p:nvPicPr>
          <p:cNvPr id="5" name="Picture 4">
            <a:extLst>
              <a:ext uri="{FF2B5EF4-FFF2-40B4-BE49-F238E27FC236}">
                <a16:creationId xmlns:a16="http://schemas.microsoft.com/office/drawing/2014/main" id="{438AEB17-A996-4713-907B-27B457A4E8C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72000" y="2147544"/>
            <a:ext cx="4572000" cy="3429139"/>
          </a:xfrm>
          <a:prstGeom prst="rect">
            <a:avLst/>
          </a:prstGeom>
        </p:spPr>
      </p:pic>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0A12E636-87DD-4839-8437-851F5B0C4737}"/>
                  </a:ext>
                </a:extLst>
              </p:cNvPr>
              <p:cNvSpPr/>
              <p:nvPr/>
            </p:nvSpPr>
            <p:spPr>
              <a:xfrm>
                <a:off x="5178662" y="5580402"/>
                <a:ext cx="3358675" cy="39639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chemeClr val="bg1"/>
                              </a:solidFill>
                              <a:latin typeface="Cambria Math" panose="02040503050406030204" pitchFamily="18" charset="0"/>
                            </a:rPr>
                          </m:ctrlPr>
                        </m:sSubPr>
                        <m:e>
                          <m:r>
                            <a:rPr lang="en-US" i="1">
                              <a:solidFill>
                                <a:schemeClr val="bg1"/>
                              </a:solidFill>
                              <a:latin typeface="Cambria Math" panose="02040503050406030204" pitchFamily="18" charset="0"/>
                            </a:rPr>
                            <m:t>𝑆</m:t>
                          </m:r>
                        </m:e>
                        <m:sub>
                          <m:r>
                            <a:rPr lang="en-US" i="1">
                              <a:solidFill>
                                <a:schemeClr val="bg1"/>
                              </a:solidFill>
                              <a:latin typeface="Cambria Math" panose="02040503050406030204" pitchFamily="18" charset="0"/>
                            </a:rPr>
                            <m:t>𝐿𝑖𝑚𝑖𝑡</m:t>
                          </m:r>
                        </m:sub>
                      </m:sSub>
                      <m:r>
                        <a:rPr lang="en-US" i="0">
                          <a:solidFill>
                            <a:schemeClr val="bg1"/>
                          </a:solidFill>
                          <a:latin typeface="Cambria Math" panose="02040503050406030204" pitchFamily="18" charset="0"/>
                        </a:rPr>
                        <m:t>=</m:t>
                      </m:r>
                      <m:sSub>
                        <m:sSubPr>
                          <m:ctrlPr>
                            <a:rPr lang="en-US" i="1">
                              <a:solidFill>
                                <a:schemeClr val="bg1"/>
                              </a:solidFill>
                              <a:latin typeface="Cambria Math" panose="02040503050406030204" pitchFamily="18" charset="0"/>
                            </a:rPr>
                          </m:ctrlPr>
                        </m:sSubPr>
                        <m:e>
                          <m:sSub>
                            <m:sSubPr>
                              <m:ctrlPr>
                                <a:rPr lang="en-US" i="1">
                                  <a:solidFill>
                                    <a:schemeClr val="bg1"/>
                                  </a:solidFill>
                                  <a:latin typeface="Cambria Math" panose="02040503050406030204" pitchFamily="18" charset="0"/>
                                </a:rPr>
                              </m:ctrlPr>
                            </m:sSubPr>
                            <m:e>
                              <m:r>
                                <a:rPr lang="en-US" i="1">
                                  <a:solidFill>
                                    <a:schemeClr val="bg1"/>
                                  </a:solidFill>
                                  <a:latin typeface="Cambria Math" panose="02040503050406030204" pitchFamily="18" charset="0"/>
                                </a:rPr>
                                <m:t>𝑆</m:t>
                              </m:r>
                            </m:e>
                            <m:sub>
                              <m:r>
                                <a:rPr lang="en-US" i="1">
                                  <a:solidFill>
                                    <a:schemeClr val="bg1"/>
                                  </a:solidFill>
                                  <a:latin typeface="Cambria Math" panose="02040503050406030204" pitchFamily="18" charset="0"/>
                                </a:rPr>
                                <m:t>𝐸𝑛𝑑</m:t>
                              </m:r>
                            </m:sub>
                          </m:sSub>
                        </m:e>
                        <m:sub>
                          <m:r>
                            <a:rPr lang="en-US" i="0">
                              <a:solidFill>
                                <a:schemeClr val="bg1"/>
                              </a:solidFill>
                              <a:latin typeface="Cambria Math" panose="02040503050406030204" pitchFamily="18" charset="0"/>
                            </a:rPr>
                            <m:t>1</m:t>
                          </m:r>
                        </m:sub>
                      </m:sSub>
                      <m:r>
                        <a:rPr lang="en-US" i="0">
                          <a:solidFill>
                            <a:schemeClr val="bg1"/>
                          </a:solidFill>
                          <a:latin typeface="Cambria Math" panose="02040503050406030204" pitchFamily="18" charset="0"/>
                        </a:rPr>
                        <m:t>+</m:t>
                      </m:r>
                      <m:sSub>
                        <m:sSubPr>
                          <m:ctrlPr>
                            <a:rPr lang="en-US" i="1">
                              <a:solidFill>
                                <a:schemeClr val="bg1"/>
                              </a:solidFill>
                              <a:latin typeface="Cambria Math" panose="02040503050406030204" pitchFamily="18" charset="0"/>
                            </a:rPr>
                          </m:ctrlPr>
                        </m:sSubPr>
                        <m:e>
                          <m:sSub>
                            <m:sSubPr>
                              <m:ctrlPr>
                                <a:rPr lang="en-US" i="1">
                                  <a:solidFill>
                                    <a:schemeClr val="bg1"/>
                                  </a:solidFill>
                                  <a:latin typeface="Cambria Math" panose="02040503050406030204" pitchFamily="18" charset="0"/>
                                </a:rPr>
                              </m:ctrlPr>
                            </m:sSubPr>
                            <m:e>
                              <m:r>
                                <a:rPr lang="en-US" i="1">
                                  <a:solidFill>
                                    <a:schemeClr val="bg1"/>
                                  </a:solidFill>
                                  <a:latin typeface="Cambria Math" panose="02040503050406030204" pitchFamily="18" charset="0"/>
                                </a:rPr>
                                <m:t>𝑆</m:t>
                              </m:r>
                            </m:e>
                            <m:sub>
                              <m:r>
                                <a:rPr lang="en-US" i="1">
                                  <a:solidFill>
                                    <a:schemeClr val="bg1"/>
                                  </a:solidFill>
                                  <a:latin typeface="Cambria Math" panose="02040503050406030204" pitchFamily="18" charset="0"/>
                                </a:rPr>
                                <m:t>𝑀𝑎𝑥</m:t>
                              </m:r>
                            </m:sub>
                          </m:sSub>
                        </m:e>
                        <m:sub>
                          <m:r>
                            <a:rPr lang="en-US" i="0">
                              <a:solidFill>
                                <a:schemeClr val="bg1"/>
                              </a:solidFill>
                              <a:latin typeface="Cambria Math" panose="02040503050406030204" pitchFamily="18" charset="0"/>
                            </a:rPr>
                            <m:t>1</m:t>
                          </m:r>
                        </m:sub>
                      </m:sSub>
                      <m:r>
                        <a:rPr lang="en-US" i="0">
                          <a:solidFill>
                            <a:schemeClr val="bg1"/>
                          </a:solidFill>
                          <a:latin typeface="Cambria Math" panose="02040503050406030204" pitchFamily="18" charset="0"/>
                        </a:rPr>
                        <m:t>−</m:t>
                      </m:r>
                      <m:sSub>
                        <m:sSubPr>
                          <m:ctrlPr>
                            <a:rPr lang="en-US" i="1">
                              <a:solidFill>
                                <a:schemeClr val="bg1"/>
                              </a:solidFill>
                              <a:latin typeface="Cambria Math" panose="02040503050406030204" pitchFamily="18" charset="0"/>
                            </a:rPr>
                          </m:ctrlPr>
                        </m:sSubPr>
                        <m:e>
                          <m:sSub>
                            <m:sSubPr>
                              <m:ctrlPr>
                                <a:rPr lang="en-US" i="1">
                                  <a:solidFill>
                                    <a:schemeClr val="bg1"/>
                                  </a:solidFill>
                                  <a:latin typeface="Cambria Math" panose="02040503050406030204" pitchFamily="18" charset="0"/>
                                </a:rPr>
                              </m:ctrlPr>
                            </m:sSubPr>
                            <m:e>
                              <m:r>
                                <a:rPr lang="en-US" i="1">
                                  <a:solidFill>
                                    <a:schemeClr val="bg1"/>
                                  </a:solidFill>
                                  <a:latin typeface="Cambria Math" panose="02040503050406030204" pitchFamily="18" charset="0"/>
                                </a:rPr>
                                <m:t>𝑆</m:t>
                              </m:r>
                            </m:e>
                            <m:sub>
                              <m:r>
                                <a:rPr lang="en-US" i="1">
                                  <a:solidFill>
                                    <a:schemeClr val="bg1"/>
                                  </a:solidFill>
                                  <a:latin typeface="Cambria Math" panose="02040503050406030204" pitchFamily="18" charset="0"/>
                                </a:rPr>
                                <m:t>𝐸𝑛𝑑</m:t>
                              </m:r>
                            </m:sub>
                          </m:sSub>
                        </m:e>
                        <m:sub>
                          <m:r>
                            <a:rPr lang="en-US" i="0">
                              <a:solidFill>
                                <a:schemeClr val="bg1"/>
                              </a:solidFill>
                              <a:latin typeface="Cambria Math" panose="02040503050406030204" pitchFamily="18" charset="0"/>
                            </a:rPr>
                            <m:t>2</m:t>
                          </m:r>
                        </m:sub>
                      </m:sSub>
                    </m:oMath>
                  </m:oMathPara>
                </a14:m>
                <a:endParaRPr lang="en-US" dirty="0">
                  <a:solidFill>
                    <a:schemeClr val="bg1"/>
                  </a:solidFill>
                </a:endParaRPr>
              </a:p>
            </p:txBody>
          </p:sp>
        </mc:Choice>
        <mc:Fallback xmlns="">
          <p:sp>
            <p:nvSpPr>
              <p:cNvPr id="6" name="Rectangle 5">
                <a:extLst>
                  <a:ext uri="{FF2B5EF4-FFF2-40B4-BE49-F238E27FC236}">
                    <a16:creationId xmlns:a16="http://schemas.microsoft.com/office/drawing/2014/main" id="{0A12E636-87DD-4839-8437-851F5B0C4737}"/>
                  </a:ext>
                </a:extLst>
              </p:cNvPr>
              <p:cNvSpPr>
                <a:spLocks noRot="1" noChangeAspect="1" noMove="1" noResize="1" noEditPoints="1" noAdjustHandles="1" noChangeArrowheads="1" noChangeShapeType="1" noTextEdit="1"/>
              </p:cNvSpPr>
              <p:nvPr/>
            </p:nvSpPr>
            <p:spPr>
              <a:xfrm>
                <a:off x="5178662" y="5580402"/>
                <a:ext cx="3358675" cy="396391"/>
              </a:xfrm>
              <a:prstGeom prst="rect">
                <a:avLst/>
              </a:prstGeom>
              <a:blipFill>
                <a:blip r:embed="rId5"/>
                <a:stretch>
                  <a:fillRect b="-3077"/>
                </a:stretch>
              </a:blipFill>
            </p:spPr>
            <p:txBody>
              <a:bodyPr/>
              <a:lstStyle/>
              <a:p>
                <a:r>
                  <a:rPr lang="en-US">
                    <a:noFill/>
                  </a:rPr>
                  <a:t> </a:t>
                </a:r>
              </a:p>
            </p:txBody>
          </p:sp>
        </mc:Fallback>
      </mc:AlternateContent>
    </p:spTree>
    <p:extLst>
      <p:ext uri="{BB962C8B-B14F-4D97-AF65-F5344CB8AC3E}">
        <p14:creationId xmlns:p14="http://schemas.microsoft.com/office/powerpoint/2010/main" val="536533008"/>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FBA7E-0D84-444C-A8AA-0AC5C3E66AE5}"/>
              </a:ext>
            </a:extLst>
          </p:cNvPr>
          <p:cNvSpPr>
            <a:spLocks noGrp="1"/>
          </p:cNvSpPr>
          <p:nvPr>
            <p:ph type="title"/>
          </p:nvPr>
        </p:nvSpPr>
        <p:spPr/>
        <p:txBody>
          <a:bodyPr/>
          <a:lstStyle/>
          <a:p>
            <a:r>
              <a:rPr lang="en-US" dirty="0"/>
              <a:t>Comparison Methodology</a:t>
            </a:r>
          </a:p>
        </p:txBody>
      </p:sp>
      <mc:AlternateContent xmlns:mc="http://schemas.openxmlformats.org/markup-compatibility/2006">
        <mc:Choice xmlns:a14="http://schemas.microsoft.com/office/drawing/2010/main" Requires="a14">
          <p:sp>
            <p:nvSpPr>
              <p:cNvPr id="5" name="Rectangle 4">
                <a:extLst>
                  <a:ext uri="{FF2B5EF4-FFF2-40B4-BE49-F238E27FC236}">
                    <a16:creationId xmlns:a16="http://schemas.microsoft.com/office/drawing/2014/main" id="{02C2DCD6-E1E0-4356-995B-2AEB0690F22A}"/>
                  </a:ext>
                </a:extLst>
              </p:cNvPr>
              <p:cNvSpPr/>
              <p:nvPr/>
            </p:nvSpPr>
            <p:spPr>
              <a:xfrm>
                <a:off x="244508" y="3190060"/>
                <a:ext cx="2761076" cy="114133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smtClean="0">
                          <a:solidFill>
                            <a:schemeClr val="bg1"/>
                          </a:solidFill>
                          <a:latin typeface="Cambria Math" panose="02040503050406030204" pitchFamily="18" charset="0"/>
                        </a:rPr>
                        <m:t>𝐿𝐶𝑂𝐸</m:t>
                      </m:r>
                      <m:r>
                        <a:rPr lang="en-US" i="0">
                          <a:solidFill>
                            <a:schemeClr val="bg1"/>
                          </a:solidFill>
                          <a:latin typeface="Cambria Math" panose="02040503050406030204" pitchFamily="18" charset="0"/>
                        </a:rPr>
                        <m:t>= </m:t>
                      </m:r>
                      <m:f>
                        <m:fPr>
                          <m:ctrlPr>
                            <a:rPr lang="en-US" i="1">
                              <a:solidFill>
                                <a:schemeClr val="bg1"/>
                              </a:solidFill>
                              <a:latin typeface="Cambria Math" panose="02040503050406030204" pitchFamily="18" charset="0"/>
                            </a:rPr>
                          </m:ctrlPr>
                        </m:fPr>
                        <m:num>
                          <m:r>
                            <a:rPr lang="en-US" i="1">
                              <a:solidFill>
                                <a:schemeClr val="bg1"/>
                              </a:solidFill>
                              <a:latin typeface="Cambria Math" panose="02040503050406030204" pitchFamily="18" charset="0"/>
                            </a:rPr>
                            <m:t>𝐼𝐶</m:t>
                          </m:r>
                          <m:r>
                            <a:rPr lang="en-US" i="0">
                              <a:solidFill>
                                <a:schemeClr val="bg1"/>
                              </a:solidFill>
                              <a:latin typeface="Cambria Math" panose="02040503050406030204" pitchFamily="18" charset="0"/>
                            </a:rPr>
                            <m:t>+</m:t>
                          </m:r>
                          <m:nary>
                            <m:naryPr>
                              <m:chr m:val="∑"/>
                              <m:limLoc m:val="undOvr"/>
                              <m:supHide m:val="on"/>
                              <m:ctrlPr>
                                <a:rPr lang="en-US" i="1">
                                  <a:solidFill>
                                    <a:schemeClr val="bg1"/>
                                  </a:solidFill>
                                  <a:latin typeface="Cambria Math" panose="02040503050406030204" pitchFamily="18" charset="0"/>
                                </a:rPr>
                              </m:ctrlPr>
                            </m:naryPr>
                            <m:sub>
                              <m:r>
                                <a:rPr lang="en-US" i="1">
                                  <a:solidFill>
                                    <a:schemeClr val="bg1"/>
                                  </a:solidFill>
                                  <a:latin typeface="Cambria Math" panose="02040503050406030204" pitchFamily="18" charset="0"/>
                                </a:rPr>
                                <m:t>𝑡</m:t>
                              </m:r>
                            </m:sub>
                            <m:sup/>
                            <m:e>
                              <m:f>
                                <m:fPr>
                                  <m:ctrlPr>
                                    <a:rPr lang="en-US" i="1">
                                      <a:solidFill>
                                        <a:schemeClr val="bg1"/>
                                      </a:solidFill>
                                      <a:latin typeface="Cambria Math" panose="02040503050406030204" pitchFamily="18" charset="0"/>
                                    </a:rPr>
                                  </m:ctrlPr>
                                </m:fPr>
                                <m:num>
                                  <m:r>
                                    <a:rPr lang="en-US" i="1">
                                      <a:solidFill>
                                        <a:schemeClr val="bg1"/>
                                      </a:solidFill>
                                      <a:latin typeface="Cambria Math" panose="02040503050406030204" pitchFamily="18" charset="0"/>
                                    </a:rPr>
                                    <m:t>𝑂𝑀</m:t>
                                  </m:r>
                                </m:num>
                                <m:den>
                                  <m:sSup>
                                    <m:sSupPr>
                                      <m:ctrlPr>
                                        <a:rPr lang="en-US" i="1">
                                          <a:solidFill>
                                            <a:schemeClr val="bg1"/>
                                          </a:solidFill>
                                          <a:latin typeface="Cambria Math" panose="02040503050406030204" pitchFamily="18" charset="0"/>
                                        </a:rPr>
                                      </m:ctrlPr>
                                    </m:sSupPr>
                                    <m:e>
                                      <m:d>
                                        <m:dPr>
                                          <m:ctrlPr>
                                            <a:rPr lang="en-US" i="1">
                                              <a:solidFill>
                                                <a:schemeClr val="bg1"/>
                                              </a:solidFill>
                                              <a:latin typeface="Cambria Math" panose="02040503050406030204" pitchFamily="18" charset="0"/>
                                            </a:rPr>
                                          </m:ctrlPr>
                                        </m:dPr>
                                        <m:e>
                                          <m:r>
                                            <a:rPr lang="en-US" i="0">
                                              <a:solidFill>
                                                <a:schemeClr val="bg1"/>
                                              </a:solidFill>
                                              <a:latin typeface="Cambria Math" panose="02040503050406030204" pitchFamily="18" charset="0"/>
                                            </a:rPr>
                                            <m:t>1+</m:t>
                                          </m:r>
                                          <m:r>
                                            <a:rPr lang="en-US" i="1">
                                              <a:solidFill>
                                                <a:schemeClr val="bg1"/>
                                              </a:solidFill>
                                              <a:latin typeface="Cambria Math" panose="02040503050406030204" pitchFamily="18" charset="0"/>
                                            </a:rPr>
                                            <m:t>𝑟</m:t>
                                          </m:r>
                                        </m:e>
                                      </m:d>
                                    </m:e>
                                    <m:sup>
                                      <m:r>
                                        <a:rPr lang="en-US" i="1">
                                          <a:solidFill>
                                            <a:schemeClr val="bg1"/>
                                          </a:solidFill>
                                          <a:latin typeface="Cambria Math" panose="02040503050406030204" pitchFamily="18" charset="0"/>
                                        </a:rPr>
                                        <m:t>𝑡</m:t>
                                      </m:r>
                                    </m:sup>
                                  </m:sSup>
                                </m:den>
                              </m:f>
                            </m:e>
                          </m:nary>
                        </m:num>
                        <m:den>
                          <m:nary>
                            <m:naryPr>
                              <m:chr m:val="∑"/>
                              <m:limLoc m:val="undOvr"/>
                              <m:supHide m:val="on"/>
                              <m:ctrlPr>
                                <a:rPr lang="en-US" i="1">
                                  <a:solidFill>
                                    <a:schemeClr val="bg1"/>
                                  </a:solidFill>
                                  <a:latin typeface="Cambria Math" panose="02040503050406030204" pitchFamily="18" charset="0"/>
                                </a:rPr>
                              </m:ctrlPr>
                            </m:naryPr>
                            <m:sub>
                              <m:r>
                                <a:rPr lang="en-US" i="1">
                                  <a:solidFill>
                                    <a:schemeClr val="bg1"/>
                                  </a:solidFill>
                                  <a:latin typeface="Cambria Math" panose="02040503050406030204" pitchFamily="18" charset="0"/>
                                </a:rPr>
                                <m:t>𝑡</m:t>
                              </m:r>
                            </m:sub>
                            <m:sup/>
                            <m:e>
                              <m:f>
                                <m:fPr>
                                  <m:ctrlPr>
                                    <a:rPr lang="en-US" i="1">
                                      <a:solidFill>
                                        <a:schemeClr val="bg1"/>
                                      </a:solidFill>
                                      <a:latin typeface="Cambria Math" panose="02040503050406030204" pitchFamily="18" charset="0"/>
                                    </a:rPr>
                                  </m:ctrlPr>
                                </m:fPr>
                                <m:num>
                                  <m:sSub>
                                    <m:sSubPr>
                                      <m:ctrlPr>
                                        <a:rPr lang="en-US" i="1">
                                          <a:solidFill>
                                            <a:schemeClr val="bg1"/>
                                          </a:solidFill>
                                          <a:latin typeface="Cambria Math" panose="02040503050406030204" pitchFamily="18" charset="0"/>
                                        </a:rPr>
                                      </m:ctrlPr>
                                    </m:sSubPr>
                                    <m:e>
                                      <m:r>
                                        <a:rPr lang="en-US" i="1">
                                          <a:solidFill>
                                            <a:schemeClr val="bg1"/>
                                          </a:solidFill>
                                          <a:latin typeface="Cambria Math" panose="02040503050406030204" pitchFamily="18" charset="0"/>
                                        </a:rPr>
                                        <m:t>𝐸</m:t>
                                      </m:r>
                                    </m:e>
                                    <m:sub>
                                      <m:r>
                                        <a:rPr lang="en-US" i="1">
                                          <a:solidFill>
                                            <a:schemeClr val="bg1"/>
                                          </a:solidFill>
                                          <a:latin typeface="Cambria Math" panose="02040503050406030204" pitchFamily="18" charset="0"/>
                                        </a:rPr>
                                        <m:t>𝑡</m:t>
                                      </m:r>
                                    </m:sub>
                                  </m:sSub>
                                  <m:r>
                                    <a:rPr lang="en-US" i="0">
                                      <a:solidFill>
                                        <a:schemeClr val="bg1"/>
                                      </a:solidFill>
                                      <a:latin typeface="Cambria Math" panose="02040503050406030204" pitchFamily="18" charset="0"/>
                                    </a:rPr>
                                    <m:t>∙</m:t>
                                  </m:r>
                                  <m:sSup>
                                    <m:sSupPr>
                                      <m:ctrlPr>
                                        <a:rPr lang="en-US" i="1">
                                          <a:solidFill>
                                            <a:schemeClr val="bg1"/>
                                          </a:solidFill>
                                          <a:latin typeface="Cambria Math" panose="02040503050406030204" pitchFamily="18" charset="0"/>
                                        </a:rPr>
                                      </m:ctrlPr>
                                    </m:sSupPr>
                                    <m:e>
                                      <m:d>
                                        <m:dPr>
                                          <m:ctrlPr>
                                            <a:rPr lang="en-US" i="1">
                                              <a:solidFill>
                                                <a:schemeClr val="bg1"/>
                                              </a:solidFill>
                                              <a:latin typeface="Cambria Math" panose="02040503050406030204" pitchFamily="18" charset="0"/>
                                            </a:rPr>
                                          </m:ctrlPr>
                                        </m:dPr>
                                        <m:e>
                                          <m:r>
                                            <a:rPr lang="en-US" i="0">
                                              <a:solidFill>
                                                <a:schemeClr val="bg1"/>
                                              </a:solidFill>
                                              <a:latin typeface="Cambria Math" panose="02040503050406030204" pitchFamily="18" charset="0"/>
                                            </a:rPr>
                                            <m:t>1−</m:t>
                                          </m:r>
                                          <m:r>
                                            <a:rPr lang="en-US" i="1">
                                              <a:solidFill>
                                                <a:schemeClr val="bg1"/>
                                              </a:solidFill>
                                              <a:latin typeface="Cambria Math" panose="02040503050406030204" pitchFamily="18" charset="0"/>
                                            </a:rPr>
                                            <m:t>𝑅</m:t>
                                          </m:r>
                                        </m:e>
                                      </m:d>
                                    </m:e>
                                    <m:sup>
                                      <m:r>
                                        <a:rPr lang="en-US" i="1">
                                          <a:solidFill>
                                            <a:schemeClr val="bg1"/>
                                          </a:solidFill>
                                          <a:latin typeface="Cambria Math" panose="02040503050406030204" pitchFamily="18" charset="0"/>
                                        </a:rPr>
                                        <m:t>𝑡</m:t>
                                      </m:r>
                                    </m:sup>
                                  </m:sSup>
                                </m:num>
                                <m:den>
                                  <m:sSup>
                                    <m:sSupPr>
                                      <m:ctrlPr>
                                        <a:rPr lang="en-US" i="1">
                                          <a:solidFill>
                                            <a:schemeClr val="bg1"/>
                                          </a:solidFill>
                                          <a:latin typeface="Cambria Math" panose="02040503050406030204" pitchFamily="18" charset="0"/>
                                        </a:rPr>
                                      </m:ctrlPr>
                                    </m:sSupPr>
                                    <m:e>
                                      <m:d>
                                        <m:dPr>
                                          <m:ctrlPr>
                                            <a:rPr lang="en-US" i="1">
                                              <a:solidFill>
                                                <a:schemeClr val="bg1"/>
                                              </a:solidFill>
                                              <a:latin typeface="Cambria Math" panose="02040503050406030204" pitchFamily="18" charset="0"/>
                                            </a:rPr>
                                          </m:ctrlPr>
                                        </m:dPr>
                                        <m:e>
                                          <m:r>
                                            <a:rPr lang="en-US" i="0">
                                              <a:solidFill>
                                                <a:schemeClr val="bg1"/>
                                              </a:solidFill>
                                              <a:latin typeface="Cambria Math" panose="02040503050406030204" pitchFamily="18" charset="0"/>
                                            </a:rPr>
                                            <m:t>1+</m:t>
                                          </m:r>
                                          <m:r>
                                            <a:rPr lang="en-US" i="1">
                                              <a:solidFill>
                                                <a:schemeClr val="bg1"/>
                                              </a:solidFill>
                                              <a:latin typeface="Cambria Math" panose="02040503050406030204" pitchFamily="18" charset="0"/>
                                            </a:rPr>
                                            <m:t>𝑟</m:t>
                                          </m:r>
                                        </m:e>
                                      </m:d>
                                    </m:e>
                                    <m:sup>
                                      <m:r>
                                        <a:rPr lang="en-US" i="1">
                                          <a:solidFill>
                                            <a:schemeClr val="bg1"/>
                                          </a:solidFill>
                                          <a:latin typeface="Cambria Math" panose="02040503050406030204" pitchFamily="18" charset="0"/>
                                        </a:rPr>
                                        <m:t>𝑡</m:t>
                                      </m:r>
                                    </m:sup>
                                  </m:sSup>
                                </m:den>
                              </m:f>
                            </m:e>
                          </m:nary>
                        </m:den>
                      </m:f>
                    </m:oMath>
                  </m:oMathPara>
                </a14:m>
                <a:endParaRPr lang="en-US" dirty="0">
                  <a:solidFill>
                    <a:schemeClr val="bg1"/>
                  </a:solidFill>
                </a:endParaRPr>
              </a:p>
            </p:txBody>
          </p:sp>
        </mc:Choice>
        <mc:Fallback>
          <p:sp>
            <p:nvSpPr>
              <p:cNvPr id="5" name="Rectangle 4">
                <a:extLst>
                  <a:ext uri="{FF2B5EF4-FFF2-40B4-BE49-F238E27FC236}">
                    <a16:creationId xmlns:a16="http://schemas.microsoft.com/office/drawing/2014/main" id="{02C2DCD6-E1E0-4356-995B-2AEB0690F22A}"/>
                  </a:ext>
                </a:extLst>
              </p:cNvPr>
              <p:cNvSpPr>
                <a:spLocks noRot="1" noChangeAspect="1" noMove="1" noResize="1" noEditPoints="1" noAdjustHandles="1" noChangeArrowheads="1" noChangeShapeType="1" noTextEdit="1"/>
              </p:cNvSpPr>
              <p:nvPr/>
            </p:nvSpPr>
            <p:spPr>
              <a:xfrm>
                <a:off x="244508" y="3190060"/>
                <a:ext cx="2761076" cy="1141338"/>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 name="Rectangle 5">
                <a:extLst>
                  <a:ext uri="{FF2B5EF4-FFF2-40B4-BE49-F238E27FC236}">
                    <a16:creationId xmlns:a16="http://schemas.microsoft.com/office/drawing/2014/main" id="{1646CBB7-5536-4B86-A2B7-A2B13942D7C9}"/>
                  </a:ext>
                </a:extLst>
              </p:cNvPr>
              <p:cNvSpPr/>
              <p:nvPr/>
            </p:nvSpPr>
            <p:spPr>
              <a:xfrm>
                <a:off x="6204350" y="3429000"/>
                <a:ext cx="2581283" cy="65800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chemeClr val="bg1"/>
                              </a:solidFill>
                              <a:latin typeface="Cambria Math" panose="02040503050406030204" pitchFamily="18" charset="0"/>
                            </a:rPr>
                          </m:ctrlPr>
                        </m:sSubPr>
                        <m:e>
                          <m:r>
                            <a:rPr lang="en-US" i="1">
                              <a:solidFill>
                                <a:schemeClr val="bg1"/>
                              </a:solidFill>
                              <a:latin typeface="Cambria Math" panose="02040503050406030204" pitchFamily="18" charset="0"/>
                            </a:rPr>
                            <m:t>𝛽</m:t>
                          </m:r>
                        </m:e>
                        <m:sub>
                          <m:r>
                            <a:rPr lang="en-US" i="1">
                              <a:solidFill>
                                <a:schemeClr val="bg1"/>
                              </a:solidFill>
                              <a:latin typeface="Cambria Math" panose="02040503050406030204" pitchFamily="18" charset="0"/>
                            </a:rPr>
                            <m:t>𝑆𝑜𝑙𝑎𝑟</m:t>
                          </m:r>
                        </m:sub>
                      </m:sSub>
                      <m:r>
                        <a:rPr lang="en-US" i="0">
                          <a:solidFill>
                            <a:schemeClr val="bg1"/>
                          </a:solidFill>
                          <a:latin typeface="Cambria Math" panose="02040503050406030204" pitchFamily="18" charset="0"/>
                        </a:rPr>
                        <m:t>=</m:t>
                      </m:r>
                      <m:f>
                        <m:fPr>
                          <m:ctrlPr>
                            <a:rPr lang="en-US" i="1">
                              <a:solidFill>
                                <a:schemeClr val="bg1"/>
                              </a:solidFill>
                              <a:latin typeface="Cambria Math" panose="02040503050406030204" pitchFamily="18" charset="0"/>
                            </a:rPr>
                          </m:ctrlPr>
                        </m:fPr>
                        <m:num>
                          <m:sSub>
                            <m:sSubPr>
                              <m:ctrlPr>
                                <a:rPr lang="en-US" i="1">
                                  <a:solidFill>
                                    <a:schemeClr val="bg1"/>
                                  </a:solidFill>
                                  <a:latin typeface="Cambria Math" panose="02040503050406030204" pitchFamily="18" charset="0"/>
                                </a:rPr>
                              </m:ctrlPr>
                            </m:sSubPr>
                            <m:e>
                              <m:r>
                                <a:rPr lang="en-US" i="1">
                                  <a:solidFill>
                                    <a:schemeClr val="bg1"/>
                                  </a:solidFill>
                                  <a:latin typeface="Cambria Math" panose="02040503050406030204" pitchFamily="18" charset="0"/>
                                </a:rPr>
                                <m:t>𝐸</m:t>
                              </m:r>
                            </m:e>
                            <m:sub>
                              <m:r>
                                <a:rPr lang="en-US" i="1">
                                  <a:solidFill>
                                    <a:schemeClr val="bg1"/>
                                  </a:solidFill>
                                  <a:latin typeface="Cambria Math" panose="02040503050406030204" pitchFamily="18" charset="0"/>
                                </a:rPr>
                                <m:t>𝑆𝑜𝑙𝑎𝑟</m:t>
                              </m:r>
                            </m:sub>
                          </m:sSub>
                        </m:num>
                        <m:den>
                          <m:sSub>
                            <m:sSubPr>
                              <m:ctrlPr>
                                <a:rPr lang="en-US" i="1">
                                  <a:solidFill>
                                    <a:schemeClr val="bg1"/>
                                  </a:solidFill>
                                  <a:latin typeface="Cambria Math" panose="02040503050406030204" pitchFamily="18" charset="0"/>
                                </a:rPr>
                              </m:ctrlPr>
                            </m:sSubPr>
                            <m:e>
                              <m:r>
                                <a:rPr lang="en-US" i="1">
                                  <a:solidFill>
                                    <a:schemeClr val="bg1"/>
                                  </a:solidFill>
                                  <a:latin typeface="Cambria Math" panose="02040503050406030204" pitchFamily="18" charset="0"/>
                                </a:rPr>
                                <m:t>𝐸</m:t>
                              </m:r>
                            </m:e>
                            <m:sub>
                              <m:r>
                                <a:rPr lang="en-US" i="1">
                                  <a:solidFill>
                                    <a:schemeClr val="bg1"/>
                                  </a:solidFill>
                                  <a:latin typeface="Cambria Math" panose="02040503050406030204" pitchFamily="18" charset="0"/>
                                </a:rPr>
                                <m:t>𝑆𝑜𝑙𝑎𝑟</m:t>
                              </m:r>
                            </m:sub>
                          </m:sSub>
                          <m:r>
                            <a:rPr lang="en-US" i="0">
                              <a:solidFill>
                                <a:schemeClr val="bg1"/>
                              </a:solidFill>
                              <a:latin typeface="Cambria Math" panose="02040503050406030204" pitchFamily="18" charset="0"/>
                            </a:rPr>
                            <m:t>+</m:t>
                          </m:r>
                          <m:sSub>
                            <m:sSubPr>
                              <m:ctrlPr>
                                <a:rPr lang="en-US" i="1">
                                  <a:solidFill>
                                    <a:schemeClr val="bg1"/>
                                  </a:solidFill>
                                  <a:latin typeface="Cambria Math" panose="02040503050406030204" pitchFamily="18" charset="0"/>
                                </a:rPr>
                              </m:ctrlPr>
                            </m:sSubPr>
                            <m:e>
                              <m:r>
                                <a:rPr lang="en-US" i="1">
                                  <a:solidFill>
                                    <a:schemeClr val="bg1"/>
                                  </a:solidFill>
                                  <a:latin typeface="Cambria Math" panose="02040503050406030204" pitchFamily="18" charset="0"/>
                                </a:rPr>
                                <m:t>𝐸</m:t>
                              </m:r>
                            </m:e>
                            <m:sub>
                              <m:r>
                                <a:rPr lang="en-US" i="1">
                                  <a:solidFill>
                                    <a:schemeClr val="bg1"/>
                                  </a:solidFill>
                                  <a:latin typeface="Cambria Math" panose="02040503050406030204" pitchFamily="18" charset="0"/>
                                </a:rPr>
                                <m:t>𝑊𝑖𝑛𝑑</m:t>
                              </m:r>
                            </m:sub>
                          </m:sSub>
                        </m:den>
                      </m:f>
                    </m:oMath>
                  </m:oMathPara>
                </a14:m>
                <a:endParaRPr lang="en-US" dirty="0">
                  <a:solidFill>
                    <a:schemeClr val="bg1"/>
                  </a:solidFill>
                </a:endParaRPr>
              </a:p>
            </p:txBody>
          </p:sp>
        </mc:Choice>
        <mc:Fallback>
          <p:sp>
            <p:nvSpPr>
              <p:cNvPr id="6" name="Rectangle 5">
                <a:extLst>
                  <a:ext uri="{FF2B5EF4-FFF2-40B4-BE49-F238E27FC236}">
                    <a16:creationId xmlns:a16="http://schemas.microsoft.com/office/drawing/2014/main" id="{1646CBB7-5536-4B86-A2B7-A2B13942D7C9}"/>
                  </a:ext>
                </a:extLst>
              </p:cNvPr>
              <p:cNvSpPr>
                <a:spLocks noRot="1" noChangeAspect="1" noMove="1" noResize="1" noEditPoints="1" noAdjustHandles="1" noChangeArrowheads="1" noChangeShapeType="1" noTextEdit="1"/>
              </p:cNvSpPr>
              <p:nvPr/>
            </p:nvSpPr>
            <p:spPr>
              <a:xfrm>
                <a:off x="6204350" y="3429000"/>
                <a:ext cx="2581283" cy="658001"/>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 name="Rectangle 6">
                <a:extLst>
                  <a:ext uri="{FF2B5EF4-FFF2-40B4-BE49-F238E27FC236}">
                    <a16:creationId xmlns:a16="http://schemas.microsoft.com/office/drawing/2014/main" id="{BFF8F367-A95F-4BCF-8D77-B8ECF62D7F57}"/>
                  </a:ext>
                </a:extLst>
              </p:cNvPr>
              <p:cNvSpPr/>
              <p:nvPr/>
            </p:nvSpPr>
            <p:spPr>
              <a:xfrm>
                <a:off x="1625046" y="4802686"/>
                <a:ext cx="5893905" cy="76687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chemeClr val="bg1"/>
                              </a:solidFill>
                              <a:latin typeface="Cambria Math" panose="02040503050406030204" pitchFamily="18" charset="0"/>
                            </a:rPr>
                          </m:ctrlPr>
                        </m:sSubPr>
                        <m:e>
                          <m:r>
                            <a:rPr lang="en-US" i="1">
                              <a:solidFill>
                                <a:schemeClr val="bg1"/>
                              </a:solidFill>
                              <a:latin typeface="Cambria Math" panose="02040503050406030204" pitchFamily="18" charset="0"/>
                            </a:rPr>
                            <m:t>𝑃𝑒𝑛</m:t>
                          </m:r>
                        </m:e>
                        <m:sub>
                          <m:r>
                            <a:rPr lang="en-US" i="1">
                              <a:solidFill>
                                <a:schemeClr val="bg1"/>
                              </a:solidFill>
                              <a:latin typeface="Cambria Math" panose="02040503050406030204" pitchFamily="18" charset="0"/>
                            </a:rPr>
                            <m:t>𝑅𝑒𝑛𝑒𝑤𝑎𝑏𝑙𝑒</m:t>
                          </m:r>
                        </m:sub>
                      </m:sSub>
                      <m:r>
                        <a:rPr lang="en-US" i="0">
                          <a:solidFill>
                            <a:schemeClr val="bg1"/>
                          </a:solidFill>
                          <a:latin typeface="Cambria Math" panose="02040503050406030204" pitchFamily="18" charset="0"/>
                        </a:rPr>
                        <m:t>=</m:t>
                      </m:r>
                      <m:f>
                        <m:fPr>
                          <m:ctrlPr>
                            <a:rPr lang="en-US" i="1">
                              <a:solidFill>
                                <a:schemeClr val="bg1"/>
                              </a:solidFill>
                              <a:latin typeface="Cambria Math" panose="02040503050406030204" pitchFamily="18" charset="0"/>
                            </a:rPr>
                          </m:ctrlPr>
                        </m:fPr>
                        <m:num>
                          <m:nary>
                            <m:naryPr>
                              <m:chr m:val="∑"/>
                              <m:subHide m:val="on"/>
                              <m:supHide m:val="on"/>
                              <m:ctrlPr>
                                <a:rPr lang="en-US" i="1">
                                  <a:solidFill>
                                    <a:schemeClr val="bg1"/>
                                  </a:solidFill>
                                  <a:latin typeface="Cambria Math" panose="02040503050406030204" pitchFamily="18" charset="0"/>
                                </a:rPr>
                              </m:ctrlPr>
                            </m:naryPr>
                            <m:sub/>
                            <m:sup/>
                            <m:e>
                              <m:sSub>
                                <m:sSubPr>
                                  <m:ctrlPr>
                                    <a:rPr lang="en-US" i="1">
                                      <a:solidFill>
                                        <a:schemeClr val="bg1"/>
                                      </a:solidFill>
                                      <a:latin typeface="Cambria Math" panose="02040503050406030204" pitchFamily="18" charset="0"/>
                                    </a:rPr>
                                  </m:ctrlPr>
                                </m:sSubPr>
                                <m:e>
                                  <m:sSub>
                                    <m:sSubPr>
                                      <m:ctrlPr>
                                        <a:rPr lang="en-US" i="1" smtClean="0">
                                          <a:solidFill>
                                            <a:schemeClr val="bg1"/>
                                          </a:solidFill>
                                          <a:latin typeface="Cambria Math" panose="02040503050406030204" pitchFamily="18" charset="0"/>
                                        </a:rPr>
                                      </m:ctrlPr>
                                    </m:sSubPr>
                                    <m:e>
                                      <m:r>
                                        <a:rPr lang="en-US" i="1">
                                          <a:solidFill>
                                            <a:schemeClr val="bg1"/>
                                          </a:solidFill>
                                          <a:latin typeface="Cambria Math" panose="02040503050406030204" pitchFamily="18" charset="0"/>
                                        </a:rPr>
                                        <m:t>𝑃</m:t>
                                      </m:r>
                                    </m:e>
                                    <m:sub>
                                      <m:r>
                                        <a:rPr lang="en-US" b="0" i="1" smtClean="0">
                                          <a:solidFill>
                                            <a:schemeClr val="bg1"/>
                                          </a:solidFill>
                                          <a:latin typeface="Cambria Math" panose="02040503050406030204" pitchFamily="18" charset="0"/>
                                        </a:rPr>
                                        <m:t>𝑅𝑒𝑛𝑒𝑤𝑎𝑏𝑙𝑒</m:t>
                                      </m:r>
                                    </m:sub>
                                  </m:sSub>
                                </m:e>
                                <m:sub>
                                  <m:r>
                                    <a:rPr lang="en-US" i="1">
                                      <a:solidFill>
                                        <a:schemeClr val="bg1"/>
                                      </a:solidFill>
                                      <a:latin typeface="Cambria Math" panose="02040503050406030204" pitchFamily="18" charset="0"/>
                                    </a:rPr>
                                    <m:t>𝑖</m:t>
                                  </m:r>
                                </m:sub>
                              </m:sSub>
                              <m:r>
                                <a:rPr lang="en-US" b="0" i="0" smtClean="0">
                                  <a:solidFill>
                                    <a:schemeClr val="bg1"/>
                                  </a:solidFill>
                                  <a:latin typeface="Cambria Math" panose="02040503050406030204" pitchFamily="18" charset="0"/>
                                </a:rPr>
                                <m:t>+</m:t>
                              </m:r>
                              <m:sSub>
                                <m:sSubPr>
                                  <m:ctrlPr>
                                    <a:rPr lang="en-US" i="1">
                                      <a:solidFill>
                                        <a:schemeClr val="bg1"/>
                                      </a:solidFill>
                                      <a:latin typeface="Cambria Math" panose="02040503050406030204" pitchFamily="18" charset="0"/>
                                    </a:rPr>
                                  </m:ctrlPr>
                                </m:sSubPr>
                                <m:e>
                                  <m:sSub>
                                    <m:sSubPr>
                                      <m:ctrlPr>
                                        <a:rPr lang="en-US" i="1">
                                          <a:solidFill>
                                            <a:schemeClr val="bg1"/>
                                          </a:solidFill>
                                          <a:latin typeface="Cambria Math" panose="02040503050406030204" pitchFamily="18" charset="0"/>
                                        </a:rPr>
                                      </m:ctrlPr>
                                    </m:sSubPr>
                                    <m:e>
                                      <m:r>
                                        <a:rPr lang="en-US" i="1">
                                          <a:solidFill>
                                            <a:schemeClr val="bg1"/>
                                          </a:solidFill>
                                          <a:latin typeface="Cambria Math" panose="02040503050406030204" pitchFamily="18" charset="0"/>
                                        </a:rPr>
                                        <m:t>𝑃</m:t>
                                      </m:r>
                                    </m:e>
                                    <m:sub>
                                      <m:r>
                                        <a:rPr lang="en-US" b="0" i="1" smtClean="0">
                                          <a:solidFill>
                                            <a:schemeClr val="bg1"/>
                                          </a:solidFill>
                                          <a:latin typeface="Cambria Math" panose="02040503050406030204" pitchFamily="18" charset="0"/>
                                        </a:rPr>
                                        <m:t>𝑆𝑡𝑜𝑟𝑎𝑔𝑒</m:t>
                                      </m:r>
                                    </m:sub>
                                  </m:sSub>
                                </m:e>
                                <m:sub>
                                  <m:r>
                                    <a:rPr lang="en-US" i="1">
                                      <a:solidFill>
                                        <a:schemeClr val="bg1"/>
                                      </a:solidFill>
                                      <a:latin typeface="Cambria Math" panose="02040503050406030204" pitchFamily="18" charset="0"/>
                                    </a:rPr>
                                    <m:t>𝑖</m:t>
                                  </m:r>
                                </m:sub>
                              </m:sSub>
                            </m:e>
                          </m:nary>
                        </m:num>
                        <m:den>
                          <m:nary>
                            <m:naryPr>
                              <m:chr m:val="∑"/>
                              <m:subHide m:val="on"/>
                              <m:supHide m:val="on"/>
                              <m:ctrlPr>
                                <a:rPr lang="en-US" i="1">
                                  <a:solidFill>
                                    <a:schemeClr val="bg1"/>
                                  </a:solidFill>
                                  <a:latin typeface="Cambria Math" panose="02040503050406030204" pitchFamily="18" charset="0"/>
                                </a:rPr>
                              </m:ctrlPr>
                            </m:naryPr>
                            <m:sub/>
                            <m:sup/>
                            <m:e>
                              <m:sSub>
                                <m:sSubPr>
                                  <m:ctrlPr>
                                    <a:rPr lang="en-US" i="1">
                                      <a:solidFill>
                                        <a:schemeClr val="bg1"/>
                                      </a:solidFill>
                                      <a:latin typeface="Cambria Math" panose="02040503050406030204" pitchFamily="18" charset="0"/>
                                    </a:rPr>
                                  </m:ctrlPr>
                                </m:sSubPr>
                                <m:e>
                                  <m:sSub>
                                    <m:sSubPr>
                                      <m:ctrlPr>
                                        <a:rPr lang="en-US" i="1">
                                          <a:solidFill>
                                            <a:schemeClr val="bg1"/>
                                          </a:solidFill>
                                          <a:latin typeface="Cambria Math" panose="02040503050406030204" pitchFamily="18" charset="0"/>
                                        </a:rPr>
                                      </m:ctrlPr>
                                    </m:sSubPr>
                                    <m:e>
                                      <m:r>
                                        <a:rPr lang="en-US" i="1">
                                          <a:solidFill>
                                            <a:schemeClr val="bg1"/>
                                          </a:solidFill>
                                          <a:latin typeface="Cambria Math" panose="02040503050406030204" pitchFamily="18" charset="0"/>
                                        </a:rPr>
                                        <m:t>𝑃</m:t>
                                      </m:r>
                                    </m:e>
                                    <m:sub>
                                      <m:r>
                                        <a:rPr lang="en-US" i="1">
                                          <a:solidFill>
                                            <a:schemeClr val="bg1"/>
                                          </a:solidFill>
                                          <a:latin typeface="Cambria Math" panose="02040503050406030204" pitchFamily="18" charset="0"/>
                                        </a:rPr>
                                        <m:t>𝐷𝑒𝑚𝑎𝑛𝑑</m:t>
                                      </m:r>
                                    </m:sub>
                                  </m:sSub>
                                </m:e>
                                <m:sub>
                                  <m:r>
                                    <a:rPr lang="en-US" i="1">
                                      <a:solidFill>
                                        <a:schemeClr val="bg1"/>
                                      </a:solidFill>
                                      <a:latin typeface="Cambria Math" panose="02040503050406030204" pitchFamily="18" charset="0"/>
                                    </a:rPr>
                                    <m:t>𝑖</m:t>
                                  </m:r>
                                </m:sub>
                              </m:sSub>
                            </m:e>
                          </m:nary>
                        </m:den>
                      </m:f>
                    </m:oMath>
                  </m:oMathPara>
                </a14:m>
                <a:endParaRPr lang="en-US" dirty="0">
                  <a:solidFill>
                    <a:schemeClr val="bg1"/>
                  </a:solidFill>
                </a:endParaRPr>
              </a:p>
            </p:txBody>
          </p:sp>
        </mc:Choice>
        <mc:Fallback>
          <p:sp>
            <p:nvSpPr>
              <p:cNvPr id="7" name="Rectangle 6">
                <a:extLst>
                  <a:ext uri="{FF2B5EF4-FFF2-40B4-BE49-F238E27FC236}">
                    <a16:creationId xmlns:a16="http://schemas.microsoft.com/office/drawing/2014/main" id="{BFF8F367-A95F-4BCF-8D77-B8ECF62D7F57}"/>
                  </a:ext>
                </a:extLst>
              </p:cNvPr>
              <p:cNvSpPr>
                <a:spLocks noRot="1" noChangeAspect="1" noMove="1" noResize="1" noEditPoints="1" noAdjustHandles="1" noChangeArrowheads="1" noChangeShapeType="1" noTextEdit="1"/>
              </p:cNvSpPr>
              <p:nvPr/>
            </p:nvSpPr>
            <p:spPr>
              <a:xfrm>
                <a:off x="1625046" y="4802686"/>
                <a:ext cx="5893905" cy="766877"/>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45143419"/>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596EB1-D8F0-4C6C-A5F5-560B178927AA}"/>
              </a:ext>
            </a:extLst>
          </p:cNvPr>
          <p:cNvSpPr>
            <a:spLocks noGrp="1"/>
          </p:cNvSpPr>
          <p:nvPr>
            <p:ph type="title"/>
          </p:nvPr>
        </p:nvSpPr>
        <p:spPr/>
        <p:txBody>
          <a:bodyPr/>
          <a:lstStyle/>
          <a:p>
            <a:r>
              <a:rPr lang="en-US" dirty="0"/>
              <a:t>Optimization Methodology</a:t>
            </a:r>
          </a:p>
        </p:txBody>
      </p:sp>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C7CF4AFB-1881-4AF9-A746-BD3251554CCE}"/>
                  </a:ext>
                </a:extLst>
              </p:cNvPr>
              <p:cNvSpPr/>
              <p:nvPr/>
            </p:nvSpPr>
            <p:spPr>
              <a:xfrm>
                <a:off x="868654" y="5932466"/>
                <a:ext cx="2794931" cy="66601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i="1" smtClean="0">
                              <a:solidFill>
                                <a:schemeClr val="bg1"/>
                              </a:solidFill>
                              <a:latin typeface="Cambria Math" panose="02040503050406030204" pitchFamily="18" charset="0"/>
                            </a:rPr>
                          </m:ctrlPr>
                        </m:fPr>
                        <m:num>
                          <m:sSub>
                            <m:sSubPr>
                              <m:ctrlPr>
                                <a:rPr lang="en-US" i="1">
                                  <a:solidFill>
                                    <a:schemeClr val="bg1"/>
                                  </a:solidFill>
                                  <a:latin typeface="Cambria Math" panose="02040503050406030204" pitchFamily="18" charset="0"/>
                                </a:rPr>
                              </m:ctrlPr>
                            </m:sSubPr>
                            <m:e>
                              <m:r>
                                <a:rPr lang="en-US" i="1">
                                  <a:solidFill>
                                    <a:schemeClr val="bg1"/>
                                  </a:solidFill>
                                  <a:latin typeface="Cambria Math" panose="02040503050406030204" pitchFamily="18" charset="0"/>
                                </a:rPr>
                                <m:t>𝛿</m:t>
                              </m:r>
                            </m:e>
                            <m:sub>
                              <m:r>
                                <a:rPr lang="en-US" i="1">
                                  <a:solidFill>
                                    <a:schemeClr val="bg1"/>
                                  </a:solidFill>
                                  <a:latin typeface="Cambria Math" panose="02040503050406030204" pitchFamily="18" charset="0"/>
                                </a:rPr>
                                <m:t>𝐿𝐶𝑂𝐸</m:t>
                              </m:r>
                            </m:sub>
                          </m:sSub>
                        </m:num>
                        <m:den>
                          <m:sSub>
                            <m:sSubPr>
                              <m:ctrlPr>
                                <a:rPr lang="en-US" i="1">
                                  <a:solidFill>
                                    <a:schemeClr val="bg1"/>
                                  </a:solidFill>
                                  <a:latin typeface="Cambria Math" panose="02040503050406030204" pitchFamily="18" charset="0"/>
                                </a:rPr>
                              </m:ctrlPr>
                            </m:sSubPr>
                            <m:e>
                              <m:r>
                                <a:rPr lang="en-US" i="1">
                                  <a:solidFill>
                                    <a:schemeClr val="bg1"/>
                                  </a:solidFill>
                                  <a:latin typeface="Cambria Math" panose="02040503050406030204" pitchFamily="18" charset="0"/>
                                </a:rPr>
                                <m:t>𝛿</m:t>
                              </m:r>
                            </m:e>
                            <m:sub>
                              <m:r>
                                <a:rPr lang="en-US" i="1">
                                  <a:solidFill>
                                    <a:schemeClr val="bg1"/>
                                  </a:solidFill>
                                  <a:latin typeface="Cambria Math" panose="02040503050406030204" pitchFamily="18" charset="0"/>
                                </a:rPr>
                                <m:t>𝑃𝑒𝑛</m:t>
                              </m:r>
                              <m:r>
                                <a:rPr lang="en-US" i="0">
                                  <a:solidFill>
                                    <a:schemeClr val="bg1"/>
                                  </a:solidFill>
                                  <a:latin typeface="Cambria Math" panose="02040503050406030204" pitchFamily="18" charset="0"/>
                                </a:rPr>
                                <m:t> </m:t>
                              </m:r>
                            </m:sub>
                          </m:sSub>
                        </m:den>
                      </m:f>
                      <m:r>
                        <a:rPr lang="en-US" i="0">
                          <a:solidFill>
                            <a:schemeClr val="bg1"/>
                          </a:solidFill>
                          <a:latin typeface="Cambria Math" panose="02040503050406030204" pitchFamily="18" charset="0"/>
                        </a:rPr>
                        <m:t>=</m:t>
                      </m:r>
                      <m:f>
                        <m:fPr>
                          <m:ctrlPr>
                            <a:rPr lang="en-US" i="1">
                              <a:solidFill>
                                <a:schemeClr val="bg1"/>
                              </a:solidFill>
                              <a:latin typeface="Cambria Math" panose="02040503050406030204" pitchFamily="18" charset="0"/>
                            </a:rPr>
                          </m:ctrlPr>
                        </m:fPr>
                        <m:num>
                          <m:sSub>
                            <m:sSubPr>
                              <m:ctrlPr>
                                <a:rPr lang="en-US" i="1">
                                  <a:solidFill>
                                    <a:schemeClr val="bg1"/>
                                  </a:solidFill>
                                  <a:latin typeface="Cambria Math" panose="02040503050406030204" pitchFamily="18" charset="0"/>
                                </a:rPr>
                              </m:ctrlPr>
                            </m:sSubPr>
                            <m:e>
                              <m:r>
                                <a:rPr lang="en-US" i="1">
                                  <a:solidFill>
                                    <a:schemeClr val="bg1"/>
                                  </a:solidFill>
                                  <a:latin typeface="Cambria Math" panose="02040503050406030204" pitchFamily="18" charset="0"/>
                                </a:rPr>
                                <m:t>𝐿𝐶𝑂𝐸</m:t>
                              </m:r>
                            </m:e>
                            <m:sub>
                              <m:r>
                                <a:rPr lang="en-US" i="1">
                                  <a:solidFill>
                                    <a:schemeClr val="bg1"/>
                                  </a:solidFill>
                                  <a:latin typeface="Cambria Math" panose="02040503050406030204" pitchFamily="18" charset="0"/>
                                </a:rPr>
                                <m:t>𝐸𝑆</m:t>
                              </m:r>
                            </m:sub>
                          </m:sSub>
                          <m:r>
                            <a:rPr lang="en-US" i="0">
                              <a:solidFill>
                                <a:schemeClr val="bg1"/>
                              </a:solidFill>
                              <a:latin typeface="Cambria Math" panose="02040503050406030204" pitchFamily="18" charset="0"/>
                            </a:rPr>
                            <m:t>−</m:t>
                          </m:r>
                          <m:sSub>
                            <m:sSubPr>
                              <m:ctrlPr>
                                <a:rPr lang="en-US" i="1">
                                  <a:solidFill>
                                    <a:schemeClr val="bg1"/>
                                  </a:solidFill>
                                  <a:latin typeface="Cambria Math" panose="02040503050406030204" pitchFamily="18" charset="0"/>
                                </a:rPr>
                              </m:ctrlPr>
                            </m:sSubPr>
                            <m:e>
                              <m:r>
                                <a:rPr lang="en-US" i="1">
                                  <a:solidFill>
                                    <a:schemeClr val="bg1"/>
                                  </a:solidFill>
                                  <a:latin typeface="Cambria Math" panose="02040503050406030204" pitchFamily="18" charset="0"/>
                                </a:rPr>
                                <m:t>𝐿𝐶𝑂𝐸</m:t>
                              </m:r>
                            </m:e>
                            <m:sub>
                              <m:r>
                                <a:rPr lang="en-US" i="0">
                                  <a:solidFill>
                                    <a:schemeClr val="bg1"/>
                                  </a:solidFill>
                                  <a:latin typeface="Cambria Math" panose="02040503050406030204" pitchFamily="18" charset="0"/>
                                </a:rPr>
                                <m:t>0</m:t>
                              </m:r>
                            </m:sub>
                          </m:sSub>
                        </m:num>
                        <m:den>
                          <m:sSub>
                            <m:sSubPr>
                              <m:ctrlPr>
                                <a:rPr lang="en-US" i="1">
                                  <a:solidFill>
                                    <a:schemeClr val="bg1"/>
                                  </a:solidFill>
                                  <a:latin typeface="Cambria Math" panose="02040503050406030204" pitchFamily="18" charset="0"/>
                                </a:rPr>
                              </m:ctrlPr>
                            </m:sSubPr>
                            <m:e>
                              <m:r>
                                <a:rPr lang="en-US" i="1">
                                  <a:solidFill>
                                    <a:schemeClr val="bg1"/>
                                  </a:solidFill>
                                  <a:latin typeface="Cambria Math" panose="02040503050406030204" pitchFamily="18" charset="0"/>
                                </a:rPr>
                                <m:t>𝑃𝑒𝑛</m:t>
                              </m:r>
                            </m:e>
                            <m:sub>
                              <m:r>
                                <a:rPr lang="en-US" i="1">
                                  <a:solidFill>
                                    <a:schemeClr val="bg1"/>
                                  </a:solidFill>
                                  <a:latin typeface="Cambria Math" panose="02040503050406030204" pitchFamily="18" charset="0"/>
                                </a:rPr>
                                <m:t>𝐸𝑆</m:t>
                              </m:r>
                            </m:sub>
                          </m:sSub>
                          <m:r>
                            <a:rPr lang="en-US" i="0">
                              <a:solidFill>
                                <a:schemeClr val="bg1"/>
                              </a:solidFill>
                              <a:latin typeface="Cambria Math" panose="02040503050406030204" pitchFamily="18" charset="0"/>
                            </a:rPr>
                            <m:t>−</m:t>
                          </m:r>
                          <m:sSub>
                            <m:sSubPr>
                              <m:ctrlPr>
                                <a:rPr lang="en-US" i="1">
                                  <a:solidFill>
                                    <a:schemeClr val="bg1"/>
                                  </a:solidFill>
                                  <a:latin typeface="Cambria Math" panose="02040503050406030204" pitchFamily="18" charset="0"/>
                                </a:rPr>
                              </m:ctrlPr>
                            </m:sSubPr>
                            <m:e>
                              <m:r>
                                <a:rPr lang="en-US" i="1">
                                  <a:solidFill>
                                    <a:schemeClr val="bg1"/>
                                  </a:solidFill>
                                  <a:latin typeface="Cambria Math" panose="02040503050406030204" pitchFamily="18" charset="0"/>
                                </a:rPr>
                                <m:t>𝑃𝑒𝑛</m:t>
                              </m:r>
                            </m:e>
                            <m:sub>
                              <m:r>
                                <a:rPr lang="en-US" i="0">
                                  <a:solidFill>
                                    <a:schemeClr val="bg1"/>
                                  </a:solidFill>
                                  <a:latin typeface="Cambria Math" panose="02040503050406030204" pitchFamily="18" charset="0"/>
                                </a:rPr>
                                <m:t>0</m:t>
                              </m:r>
                            </m:sub>
                          </m:sSub>
                        </m:den>
                      </m:f>
                    </m:oMath>
                  </m:oMathPara>
                </a14:m>
                <a:endParaRPr lang="en-US" dirty="0">
                  <a:solidFill>
                    <a:schemeClr val="bg1"/>
                  </a:solidFill>
                </a:endParaRPr>
              </a:p>
            </p:txBody>
          </p:sp>
        </mc:Choice>
        <mc:Fallback xmlns="">
          <p:sp>
            <p:nvSpPr>
              <p:cNvPr id="4" name="Rectangle 3">
                <a:extLst>
                  <a:ext uri="{FF2B5EF4-FFF2-40B4-BE49-F238E27FC236}">
                    <a16:creationId xmlns:a16="http://schemas.microsoft.com/office/drawing/2014/main" id="{C7CF4AFB-1881-4AF9-A746-BD3251554CCE}"/>
                  </a:ext>
                </a:extLst>
              </p:cNvPr>
              <p:cNvSpPr>
                <a:spLocks noRot="1" noChangeAspect="1" noMove="1" noResize="1" noEditPoints="1" noAdjustHandles="1" noChangeArrowheads="1" noChangeShapeType="1" noTextEdit="1"/>
              </p:cNvSpPr>
              <p:nvPr/>
            </p:nvSpPr>
            <p:spPr>
              <a:xfrm>
                <a:off x="868654" y="5932466"/>
                <a:ext cx="2794931" cy="666016"/>
              </a:xfrm>
              <a:prstGeom prst="rect">
                <a:avLst/>
              </a:prstGeom>
              <a:blipFill>
                <a:blip r:embed="rId3"/>
                <a:stretch>
                  <a:fillRect/>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966671EC-EE6C-43AF-AA18-D4A19348FAC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7993" y="2647856"/>
            <a:ext cx="4156255" cy="3117306"/>
          </a:xfrm>
          <a:prstGeom prst="rect">
            <a:avLst/>
          </a:prstGeom>
        </p:spPr>
      </p:pic>
      <p:sp>
        <p:nvSpPr>
          <p:cNvPr id="6" name="TextBox 5">
            <a:extLst>
              <a:ext uri="{FF2B5EF4-FFF2-40B4-BE49-F238E27FC236}">
                <a16:creationId xmlns:a16="http://schemas.microsoft.com/office/drawing/2014/main" id="{FE1EE4FC-B0BD-4FB7-8D75-50AB42132AE1}"/>
              </a:ext>
            </a:extLst>
          </p:cNvPr>
          <p:cNvSpPr txBox="1"/>
          <p:nvPr/>
        </p:nvSpPr>
        <p:spPr>
          <a:xfrm>
            <a:off x="263384" y="2278524"/>
            <a:ext cx="4005469" cy="369332"/>
          </a:xfrm>
          <a:prstGeom prst="rect">
            <a:avLst/>
          </a:prstGeom>
          <a:noFill/>
        </p:spPr>
        <p:txBody>
          <a:bodyPr wrap="square" rtlCol="0">
            <a:spAutoFit/>
          </a:bodyPr>
          <a:lstStyle/>
          <a:p>
            <a:pPr algn="ctr"/>
            <a:r>
              <a:rPr lang="en-US" dirty="0">
                <a:solidFill>
                  <a:schemeClr val="bg1"/>
                </a:solidFill>
              </a:rPr>
              <a:t>Energy Storage Sizing</a:t>
            </a:r>
          </a:p>
        </p:txBody>
      </p:sp>
      <p:sp>
        <p:nvSpPr>
          <p:cNvPr id="7" name="TextBox 6">
            <a:extLst>
              <a:ext uri="{FF2B5EF4-FFF2-40B4-BE49-F238E27FC236}">
                <a16:creationId xmlns:a16="http://schemas.microsoft.com/office/drawing/2014/main" id="{80BFB944-773F-41C4-9880-839FF490324F}"/>
              </a:ext>
            </a:extLst>
          </p:cNvPr>
          <p:cNvSpPr txBox="1"/>
          <p:nvPr/>
        </p:nvSpPr>
        <p:spPr>
          <a:xfrm>
            <a:off x="4875149" y="2251076"/>
            <a:ext cx="4005469" cy="369332"/>
          </a:xfrm>
          <a:prstGeom prst="rect">
            <a:avLst/>
          </a:prstGeom>
          <a:noFill/>
        </p:spPr>
        <p:txBody>
          <a:bodyPr wrap="square" rtlCol="0">
            <a:spAutoFit/>
          </a:bodyPr>
          <a:lstStyle/>
          <a:p>
            <a:pPr algn="ctr"/>
            <a:r>
              <a:rPr lang="en-US" dirty="0">
                <a:solidFill>
                  <a:schemeClr val="bg1"/>
                </a:solidFill>
              </a:rPr>
              <a:t>Solar Capacity Factor</a:t>
            </a:r>
          </a:p>
        </p:txBody>
      </p:sp>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4125B0A9-6862-4C2A-B7A2-B8BE568377B3}"/>
                  </a:ext>
                </a:extLst>
              </p:cNvPr>
              <p:cNvSpPr/>
              <p:nvPr/>
            </p:nvSpPr>
            <p:spPr>
              <a:xfrm>
                <a:off x="5456242" y="6025370"/>
                <a:ext cx="2843279" cy="66576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i="1" smtClean="0">
                              <a:solidFill>
                                <a:schemeClr val="bg1"/>
                              </a:solidFill>
                              <a:latin typeface="Cambria Math" panose="02040503050406030204" pitchFamily="18" charset="0"/>
                            </a:rPr>
                          </m:ctrlPr>
                        </m:fPr>
                        <m:num>
                          <m:sSub>
                            <m:sSubPr>
                              <m:ctrlPr>
                                <a:rPr lang="en-US" i="1">
                                  <a:solidFill>
                                    <a:schemeClr val="bg1"/>
                                  </a:solidFill>
                                  <a:latin typeface="Cambria Math" panose="02040503050406030204" pitchFamily="18" charset="0"/>
                                </a:rPr>
                              </m:ctrlPr>
                            </m:sSubPr>
                            <m:e>
                              <m:r>
                                <a:rPr lang="en-US" i="1">
                                  <a:solidFill>
                                    <a:schemeClr val="bg1"/>
                                  </a:solidFill>
                                  <a:latin typeface="Cambria Math" panose="02040503050406030204" pitchFamily="18" charset="0"/>
                                </a:rPr>
                                <m:t>𝛿</m:t>
                              </m:r>
                            </m:e>
                            <m:sub>
                              <m:r>
                                <a:rPr lang="en-US" i="1">
                                  <a:solidFill>
                                    <a:schemeClr val="bg1"/>
                                  </a:solidFill>
                                  <a:latin typeface="Cambria Math" panose="02040503050406030204" pitchFamily="18" charset="0"/>
                                </a:rPr>
                                <m:t>𝐿𝐶𝑂𝐸</m:t>
                              </m:r>
                            </m:sub>
                          </m:sSub>
                        </m:num>
                        <m:den>
                          <m:sSub>
                            <m:sSubPr>
                              <m:ctrlPr>
                                <a:rPr lang="en-US" i="1">
                                  <a:solidFill>
                                    <a:schemeClr val="bg1"/>
                                  </a:solidFill>
                                  <a:latin typeface="Cambria Math" panose="02040503050406030204" pitchFamily="18" charset="0"/>
                                </a:rPr>
                              </m:ctrlPr>
                            </m:sSubPr>
                            <m:e>
                              <m:r>
                                <a:rPr lang="en-US" i="1">
                                  <a:solidFill>
                                    <a:schemeClr val="bg1"/>
                                  </a:solidFill>
                                  <a:latin typeface="Cambria Math" panose="02040503050406030204" pitchFamily="18" charset="0"/>
                                </a:rPr>
                                <m:t>𝛿</m:t>
                              </m:r>
                            </m:e>
                            <m:sub>
                              <m:r>
                                <a:rPr lang="en-US" i="1">
                                  <a:solidFill>
                                    <a:schemeClr val="bg1"/>
                                  </a:solidFill>
                                  <a:latin typeface="Cambria Math" panose="02040503050406030204" pitchFamily="18" charset="0"/>
                                </a:rPr>
                                <m:t>𝑃𝑒𝑛</m:t>
                              </m:r>
                              <m:r>
                                <a:rPr lang="en-US" i="0">
                                  <a:solidFill>
                                    <a:schemeClr val="bg1"/>
                                  </a:solidFill>
                                  <a:latin typeface="Cambria Math" panose="02040503050406030204" pitchFamily="18" charset="0"/>
                                </a:rPr>
                                <m:t> </m:t>
                              </m:r>
                            </m:sub>
                          </m:sSub>
                        </m:den>
                      </m:f>
                      <m:r>
                        <a:rPr lang="en-US" i="0">
                          <a:solidFill>
                            <a:schemeClr val="bg1"/>
                          </a:solidFill>
                          <a:latin typeface="Cambria Math" panose="02040503050406030204" pitchFamily="18" charset="0"/>
                        </a:rPr>
                        <m:t>=</m:t>
                      </m:r>
                      <m:f>
                        <m:fPr>
                          <m:ctrlPr>
                            <a:rPr lang="en-US" i="1">
                              <a:solidFill>
                                <a:schemeClr val="bg1"/>
                              </a:solidFill>
                              <a:latin typeface="Cambria Math" panose="02040503050406030204" pitchFamily="18" charset="0"/>
                            </a:rPr>
                          </m:ctrlPr>
                        </m:fPr>
                        <m:num>
                          <m:sSub>
                            <m:sSubPr>
                              <m:ctrlPr>
                                <a:rPr lang="en-US" i="1">
                                  <a:solidFill>
                                    <a:schemeClr val="bg1"/>
                                  </a:solidFill>
                                  <a:latin typeface="Cambria Math" panose="02040503050406030204" pitchFamily="18" charset="0"/>
                                </a:rPr>
                              </m:ctrlPr>
                            </m:sSubPr>
                            <m:e>
                              <m:r>
                                <a:rPr lang="en-US" i="1">
                                  <a:solidFill>
                                    <a:schemeClr val="bg1"/>
                                  </a:solidFill>
                                  <a:latin typeface="Cambria Math" panose="02040503050406030204" pitchFamily="18" charset="0"/>
                                </a:rPr>
                                <m:t>𝐿𝐶𝑂𝐸</m:t>
                              </m:r>
                            </m:e>
                            <m:sub>
                              <m:r>
                                <a:rPr lang="en-US" i="1">
                                  <a:solidFill>
                                    <a:schemeClr val="bg1"/>
                                  </a:solidFill>
                                  <a:latin typeface="Cambria Math" panose="02040503050406030204" pitchFamily="18" charset="0"/>
                                </a:rPr>
                                <m:t>𝑖</m:t>
                              </m:r>
                            </m:sub>
                          </m:sSub>
                          <m:r>
                            <a:rPr lang="en-US" i="0">
                              <a:solidFill>
                                <a:schemeClr val="bg1"/>
                              </a:solidFill>
                              <a:latin typeface="Cambria Math" panose="02040503050406030204" pitchFamily="18" charset="0"/>
                            </a:rPr>
                            <m:t>−</m:t>
                          </m:r>
                          <m:sSub>
                            <m:sSubPr>
                              <m:ctrlPr>
                                <a:rPr lang="en-US" i="1">
                                  <a:solidFill>
                                    <a:schemeClr val="bg1"/>
                                  </a:solidFill>
                                  <a:latin typeface="Cambria Math" panose="02040503050406030204" pitchFamily="18" charset="0"/>
                                </a:rPr>
                              </m:ctrlPr>
                            </m:sSubPr>
                            <m:e>
                              <m:r>
                                <a:rPr lang="en-US" i="1">
                                  <a:solidFill>
                                    <a:schemeClr val="bg1"/>
                                  </a:solidFill>
                                  <a:latin typeface="Cambria Math" panose="02040503050406030204" pitchFamily="18" charset="0"/>
                                </a:rPr>
                                <m:t>𝐿𝐶𝑂𝐸</m:t>
                              </m:r>
                            </m:e>
                            <m:sub>
                              <m:r>
                                <a:rPr lang="en-US" i="1">
                                  <a:solidFill>
                                    <a:schemeClr val="bg1"/>
                                  </a:solidFill>
                                  <a:latin typeface="Cambria Math" panose="02040503050406030204" pitchFamily="18" charset="0"/>
                                </a:rPr>
                                <m:t>𝑖</m:t>
                              </m:r>
                              <m:r>
                                <a:rPr lang="en-US" i="0">
                                  <a:solidFill>
                                    <a:schemeClr val="bg1"/>
                                  </a:solidFill>
                                  <a:latin typeface="Cambria Math" panose="02040503050406030204" pitchFamily="18" charset="0"/>
                                </a:rPr>
                                <m:t>−1</m:t>
                              </m:r>
                            </m:sub>
                          </m:sSub>
                        </m:num>
                        <m:den>
                          <m:sSub>
                            <m:sSubPr>
                              <m:ctrlPr>
                                <a:rPr lang="en-US" i="1">
                                  <a:solidFill>
                                    <a:schemeClr val="bg1"/>
                                  </a:solidFill>
                                  <a:latin typeface="Cambria Math" panose="02040503050406030204" pitchFamily="18" charset="0"/>
                                </a:rPr>
                              </m:ctrlPr>
                            </m:sSubPr>
                            <m:e>
                              <m:r>
                                <a:rPr lang="en-US" i="1">
                                  <a:solidFill>
                                    <a:schemeClr val="bg1"/>
                                  </a:solidFill>
                                  <a:latin typeface="Cambria Math" panose="02040503050406030204" pitchFamily="18" charset="0"/>
                                </a:rPr>
                                <m:t>𝑃𝑒𝑛</m:t>
                              </m:r>
                            </m:e>
                            <m:sub>
                              <m:r>
                                <a:rPr lang="en-US" i="1">
                                  <a:solidFill>
                                    <a:schemeClr val="bg1"/>
                                  </a:solidFill>
                                  <a:latin typeface="Cambria Math" panose="02040503050406030204" pitchFamily="18" charset="0"/>
                                </a:rPr>
                                <m:t>𝑖</m:t>
                              </m:r>
                            </m:sub>
                          </m:sSub>
                          <m:r>
                            <a:rPr lang="en-US" i="0">
                              <a:solidFill>
                                <a:schemeClr val="bg1"/>
                              </a:solidFill>
                              <a:latin typeface="Cambria Math" panose="02040503050406030204" pitchFamily="18" charset="0"/>
                            </a:rPr>
                            <m:t>−</m:t>
                          </m:r>
                          <m:sSub>
                            <m:sSubPr>
                              <m:ctrlPr>
                                <a:rPr lang="en-US" i="1">
                                  <a:solidFill>
                                    <a:schemeClr val="bg1"/>
                                  </a:solidFill>
                                  <a:latin typeface="Cambria Math" panose="02040503050406030204" pitchFamily="18" charset="0"/>
                                </a:rPr>
                              </m:ctrlPr>
                            </m:sSubPr>
                            <m:e>
                              <m:r>
                                <a:rPr lang="en-US" i="1">
                                  <a:solidFill>
                                    <a:schemeClr val="bg1"/>
                                  </a:solidFill>
                                  <a:latin typeface="Cambria Math" panose="02040503050406030204" pitchFamily="18" charset="0"/>
                                </a:rPr>
                                <m:t>𝑃𝑒𝑛</m:t>
                              </m:r>
                            </m:e>
                            <m:sub>
                              <m:r>
                                <a:rPr lang="en-US" i="1">
                                  <a:solidFill>
                                    <a:schemeClr val="bg1"/>
                                  </a:solidFill>
                                  <a:latin typeface="Cambria Math" panose="02040503050406030204" pitchFamily="18" charset="0"/>
                                </a:rPr>
                                <m:t>𝑖</m:t>
                              </m:r>
                              <m:r>
                                <a:rPr lang="en-US" i="0">
                                  <a:solidFill>
                                    <a:schemeClr val="bg1"/>
                                  </a:solidFill>
                                  <a:latin typeface="Cambria Math" panose="02040503050406030204" pitchFamily="18" charset="0"/>
                                </a:rPr>
                                <m:t>−1</m:t>
                              </m:r>
                            </m:sub>
                          </m:sSub>
                        </m:den>
                      </m:f>
                    </m:oMath>
                  </m:oMathPara>
                </a14:m>
                <a:endParaRPr lang="en-US" dirty="0">
                  <a:solidFill>
                    <a:schemeClr val="bg1"/>
                  </a:solidFill>
                </a:endParaRPr>
              </a:p>
            </p:txBody>
          </p:sp>
        </mc:Choice>
        <mc:Fallback xmlns="">
          <p:sp>
            <p:nvSpPr>
              <p:cNvPr id="8" name="Rectangle 7">
                <a:extLst>
                  <a:ext uri="{FF2B5EF4-FFF2-40B4-BE49-F238E27FC236}">
                    <a16:creationId xmlns:a16="http://schemas.microsoft.com/office/drawing/2014/main" id="{4125B0A9-6862-4C2A-B7A2-B8BE568377B3}"/>
                  </a:ext>
                </a:extLst>
              </p:cNvPr>
              <p:cNvSpPr>
                <a:spLocks noRot="1" noChangeAspect="1" noMove="1" noResize="1" noEditPoints="1" noAdjustHandles="1" noChangeArrowheads="1" noChangeShapeType="1" noTextEdit="1"/>
              </p:cNvSpPr>
              <p:nvPr/>
            </p:nvSpPr>
            <p:spPr>
              <a:xfrm>
                <a:off x="5456242" y="6025370"/>
                <a:ext cx="2843279" cy="665760"/>
              </a:xfrm>
              <a:prstGeom prst="rect">
                <a:avLst/>
              </a:prstGeom>
              <a:blipFill>
                <a:blip r:embed="rId5"/>
                <a:stretch>
                  <a:fillRect/>
                </a:stretch>
              </a:blipFill>
            </p:spPr>
            <p:txBody>
              <a:bodyPr/>
              <a:lstStyle/>
              <a:p>
                <a:r>
                  <a:rPr lang="en-US">
                    <a:noFill/>
                  </a:rPr>
                  <a:t> </a:t>
                </a:r>
              </a:p>
            </p:txBody>
          </p:sp>
        </mc:Fallback>
      </mc:AlternateContent>
      <p:sp>
        <p:nvSpPr>
          <p:cNvPr id="9" name="TextBox 8">
            <a:extLst>
              <a:ext uri="{FF2B5EF4-FFF2-40B4-BE49-F238E27FC236}">
                <a16:creationId xmlns:a16="http://schemas.microsoft.com/office/drawing/2014/main" id="{D3867745-747E-4246-9722-356043FA028D}"/>
              </a:ext>
            </a:extLst>
          </p:cNvPr>
          <p:cNvSpPr txBox="1"/>
          <p:nvPr/>
        </p:nvSpPr>
        <p:spPr>
          <a:xfrm>
            <a:off x="5575856" y="2825359"/>
            <a:ext cx="2604052" cy="338554"/>
          </a:xfrm>
          <a:prstGeom prst="rect">
            <a:avLst/>
          </a:prstGeom>
          <a:noFill/>
        </p:spPr>
        <p:txBody>
          <a:bodyPr wrap="square" rtlCol="0">
            <a:spAutoFit/>
          </a:bodyPr>
          <a:lstStyle/>
          <a:p>
            <a:pPr algn="ctr"/>
            <a:r>
              <a:rPr lang="en-US" sz="1600" dirty="0">
                <a:solidFill>
                  <a:schemeClr val="bg1"/>
                </a:solidFill>
              </a:rPr>
              <a:t>Grid-based Search</a:t>
            </a:r>
          </a:p>
        </p:txBody>
      </p:sp>
      <p:sp>
        <p:nvSpPr>
          <p:cNvPr id="11" name="Rectangle 10">
            <a:extLst>
              <a:ext uri="{FF2B5EF4-FFF2-40B4-BE49-F238E27FC236}">
                <a16:creationId xmlns:a16="http://schemas.microsoft.com/office/drawing/2014/main" id="{19E009E5-2220-4BCE-9FB2-E3B807D2A3CD}"/>
              </a:ext>
            </a:extLst>
          </p:cNvPr>
          <p:cNvSpPr/>
          <p:nvPr/>
        </p:nvSpPr>
        <p:spPr>
          <a:xfrm>
            <a:off x="5685015" y="3368864"/>
            <a:ext cx="2385732" cy="516835"/>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8C3AA96-2CF1-4010-8C2F-31D9D0E614A6}"/>
              </a:ext>
            </a:extLst>
          </p:cNvPr>
          <p:cNvSpPr/>
          <p:nvPr/>
        </p:nvSpPr>
        <p:spPr>
          <a:xfrm>
            <a:off x="5685015" y="3885699"/>
            <a:ext cx="2385732" cy="516835"/>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B1588F1-BC2D-428F-81AF-67C68D601966}"/>
              </a:ext>
            </a:extLst>
          </p:cNvPr>
          <p:cNvSpPr/>
          <p:nvPr/>
        </p:nvSpPr>
        <p:spPr>
          <a:xfrm>
            <a:off x="5685015" y="4402534"/>
            <a:ext cx="2385732" cy="516835"/>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B582DD7-C689-4E7E-8FE9-6C924A1EA2EF}"/>
              </a:ext>
            </a:extLst>
          </p:cNvPr>
          <p:cNvSpPr/>
          <p:nvPr/>
        </p:nvSpPr>
        <p:spPr>
          <a:xfrm>
            <a:off x="5685015" y="4919369"/>
            <a:ext cx="2385732" cy="516835"/>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935C5869-5D33-412C-A7F2-22ADBD3D110B}"/>
              </a:ext>
            </a:extLst>
          </p:cNvPr>
          <p:cNvSpPr/>
          <p:nvPr/>
        </p:nvSpPr>
        <p:spPr>
          <a:xfrm>
            <a:off x="5685015" y="3368864"/>
            <a:ext cx="1192863" cy="206734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ACB7E05A-F50D-41B4-B800-099D6A6559DA}"/>
              </a:ext>
            </a:extLst>
          </p:cNvPr>
          <p:cNvSpPr/>
          <p:nvPr/>
        </p:nvSpPr>
        <p:spPr>
          <a:xfrm>
            <a:off x="5685015" y="3368864"/>
            <a:ext cx="606456" cy="206734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61F84791-7202-40A9-8B0C-6A4C996ADE8F}"/>
              </a:ext>
            </a:extLst>
          </p:cNvPr>
          <p:cNvSpPr/>
          <p:nvPr/>
        </p:nvSpPr>
        <p:spPr>
          <a:xfrm>
            <a:off x="6877878" y="3368864"/>
            <a:ext cx="606456" cy="206734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E4AEC064-0BD8-494A-BAE2-976816D0D239}"/>
              </a:ext>
            </a:extLst>
          </p:cNvPr>
          <p:cNvSpPr txBox="1"/>
          <p:nvPr/>
        </p:nvSpPr>
        <p:spPr>
          <a:xfrm>
            <a:off x="5575856" y="5410601"/>
            <a:ext cx="2604052" cy="369332"/>
          </a:xfrm>
          <a:prstGeom prst="rect">
            <a:avLst/>
          </a:prstGeom>
          <a:noFill/>
        </p:spPr>
        <p:txBody>
          <a:bodyPr wrap="square" rtlCol="0">
            <a:spAutoFit/>
          </a:bodyPr>
          <a:lstStyle/>
          <a:p>
            <a:pPr algn="ctr"/>
            <a:r>
              <a:rPr lang="en-US" dirty="0">
                <a:solidFill>
                  <a:schemeClr val="bg1"/>
                </a:solidFill>
              </a:rPr>
              <a:t>Solar Capacity Factor</a:t>
            </a:r>
          </a:p>
        </p:txBody>
      </p:sp>
      <p:sp>
        <p:nvSpPr>
          <p:cNvPr id="22" name="TextBox 21">
            <a:extLst>
              <a:ext uri="{FF2B5EF4-FFF2-40B4-BE49-F238E27FC236}">
                <a16:creationId xmlns:a16="http://schemas.microsoft.com/office/drawing/2014/main" id="{B27FCA05-875C-4AC1-BEFE-54CAE58B79F5}"/>
              </a:ext>
            </a:extLst>
          </p:cNvPr>
          <p:cNvSpPr txBox="1"/>
          <p:nvPr/>
        </p:nvSpPr>
        <p:spPr>
          <a:xfrm>
            <a:off x="5225409" y="3553101"/>
            <a:ext cx="461665" cy="2265038"/>
          </a:xfrm>
          <a:prstGeom prst="rect">
            <a:avLst/>
          </a:prstGeom>
          <a:noFill/>
        </p:spPr>
        <p:txBody>
          <a:bodyPr vert="vert" wrap="square" rtlCol="0">
            <a:spAutoFit/>
          </a:bodyPr>
          <a:lstStyle/>
          <a:p>
            <a:r>
              <a:rPr lang="en-US" dirty="0">
                <a:solidFill>
                  <a:schemeClr val="bg1"/>
                </a:solidFill>
              </a:rPr>
              <a:t>Installed Capacity</a:t>
            </a:r>
          </a:p>
        </p:txBody>
      </p:sp>
      <p:cxnSp>
        <p:nvCxnSpPr>
          <p:cNvPr id="24" name="Straight Arrow Connector 23">
            <a:extLst>
              <a:ext uri="{FF2B5EF4-FFF2-40B4-BE49-F238E27FC236}">
                <a16:creationId xmlns:a16="http://schemas.microsoft.com/office/drawing/2014/main" id="{2C480B95-0E62-4428-A6DB-A3B13E84AE0E}"/>
              </a:ext>
            </a:extLst>
          </p:cNvPr>
          <p:cNvCxnSpPr/>
          <p:nvPr/>
        </p:nvCxnSpPr>
        <p:spPr>
          <a:xfrm>
            <a:off x="5225409" y="3368864"/>
            <a:ext cx="0" cy="2041737"/>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8D9383F8-9BCF-4049-9005-93B897A6DE0B}"/>
              </a:ext>
            </a:extLst>
          </p:cNvPr>
          <p:cNvCxnSpPr/>
          <p:nvPr/>
        </p:nvCxnSpPr>
        <p:spPr>
          <a:xfrm>
            <a:off x="5804452" y="5818139"/>
            <a:ext cx="2266295" cy="0"/>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9523714"/>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AF63DF-3245-4A24-B67D-2720EF7F7BDB}"/>
              </a:ext>
            </a:extLst>
          </p:cNvPr>
          <p:cNvSpPr>
            <a:spLocks noGrp="1"/>
          </p:cNvSpPr>
          <p:nvPr>
            <p:ph type="title"/>
          </p:nvPr>
        </p:nvSpPr>
        <p:spPr/>
        <p:txBody>
          <a:bodyPr/>
          <a:lstStyle/>
          <a:p>
            <a:r>
              <a:rPr lang="en-US" dirty="0"/>
              <a:t>Curtailment</a:t>
            </a:r>
          </a:p>
        </p:txBody>
      </p:sp>
      <p:pic>
        <p:nvPicPr>
          <p:cNvPr id="9" name="Content Placeholder 8">
            <a:extLst>
              <a:ext uri="{FF2B5EF4-FFF2-40B4-BE49-F238E27FC236}">
                <a16:creationId xmlns:a16="http://schemas.microsoft.com/office/drawing/2014/main" id="{F70292DE-D92D-416A-8AA2-FB77374D64B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2147543"/>
            <a:ext cx="4572000" cy="3429001"/>
          </a:xfrm>
        </p:spPr>
      </p:pic>
      <p:pic>
        <p:nvPicPr>
          <p:cNvPr id="10" name="Content Placeholder 4">
            <a:extLst>
              <a:ext uri="{FF2B5EF4-FFF2-40B4-BE49-F238E27FC236}">
                <a16:creationId xmlns:a16="http://schemas.microsoft.com/office/drawing/2014/main" id="{2E3DC1E2-74A7-4A6E-B486-78AD401F66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black">
          <a:xfrm>
            <a:off x="4572000" y="2147543"/>
            <a:ext cx="4572001"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75207150"/>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35C98-808A-451A-A898-C36F328F8F7A}"/>
              </a:ext>
            </a:extLst>
          </p:cNvPr>
          <p:cNvSpPr>
            <a:spLocks noGrp="1"/>
          </p:cNvSpPr>
          <p:nvPr>
            <p:ph type="title"/>
          </p:nvPr>
        </p:nvSpPr>
        <p:spPr/>
        <p:txBody>
          <a:bodyPr/>
          <a:lstStyle/>
          <a:p>
            <a:r>
              <a:rPr lang="en-US" dirty="0"/>
              <a:t>Battery Energy Storage</a:t>
            </a:r>
          </a:p>
        </p:txBody>
      </p:sp>
      <p:pic>
        <p:nvPicPr>
          <p:cNvPr id="4" name="Content Placeholder 3">
            <a:extLst>
              <a:ext uri="{FF2B5EF4-FFF2-40B4-BE49-F238E27FC236}">
                <a16:creationId xmlns:a16="http://schemas.microsoft.com/office/drawing/2014/main" id="{B7469159-F130-4EDA-986F-6B1D4861EB1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36" y="2261502"/>
            <a:ext cx="4565564" cy="3424174"/>
          </a:xfrm>
        </p:spPr>
      </p:pic>
      <p:pic>
        <p:nvPicPr>
          <p:cNvPr id="8" name="Picture 7">
            <a:extLst>
              <a:ext uri="{FF2B5EF4-FFF2-40B4-BE49-F238E27FC236}">
                <a16:creationId xmlns:a16="http://schemas.microsoft.com/office/drawing/2014/main" id="{0DC44AE7-66A1-42F6-81D8-F8CDBE8C2A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0" y="2261502"/>
            <a:ext cx="4565565" cy="3424174"/>
          </a:xfrm>
          <a:prstGeom prst="rect">
            <a:avLst/>
          </a:prstGeom>
        </p:spPr>
      </p:pic>
    </p:spTree>
    <p:extLst>
      <p:ext uri="{BB962C8B-B14F-4D97-AF65-F5344CB8AC3E}">
        <p14:creationId xmlns:p14="http://schemas.microsoft.com/office/powerpoint/2010/main" val="584747825"/>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DC1F22-FACB-42B8-B36B-ABDA92822382}"/>
              </a:ext>
            </a:extLst>
          </p:cNvPr>
          <p:cNvSpPr>
            <a:spLocks noGrp="1"/>
          </p:cNvSpPr>
          <p:nvPr>
            <p:ph type="title"/>
          </p:nvPr>
        </p:nvSpPr>
        <p:spPr>
          <a:xfrm>
            <a:off x="358366" y="1667921"/>
            <a:ext cx="8427263" cy="400110"/>
          </a:xfrm>
        </p:spPr>
        <p:txBody>
          <a:bodyPr/>
          <a:lstStyle/>
          <a:p>
            <a:r>
              <a:rPr lang="en-US" dirty="0"/>
              <a:t>reSOFC-based Energy Storage</a:t>
            </a:r>
          </a:p>
        </p:txBody>
      </p:sp>
      <p:pic>
        <p:nvPicPr>
          <p:cNvPr id="5" name="Content Placeholder 4">
            <a:extLst>
              <a:ext uri="{FF2B5EF4-FFF2-40B4-BE49-F238E27FC236}">
                <a16:creationId xmlns:a16="http://schemas.microsoft.com/office/drawing/2014/main" id="{1C08F1AB-2FB0-467D-BA07-87EA7CD930F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2453583"/>
            <a:ext cx="4572000" cy="3429001"/>
          </a:xfrm>
        </p:spPr>
      </p:pic>
      <p:pic>
        <p:nvPicPr>
          <p:cNvPr id="7" name="Picture 6">
            <a:extLst>
              <a:ext uri="{FF2B5EF4-FFF2-40B4-BE49-F238E27FC236}">
                <a16:creationId xmlns:a16="http://schemas.microsoft.com/office/drawing/2014/main" id="{8DF5933A-0BB6-4767-AE2F-FDAF98B5D8E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1998" y="2453583"/>
            <a:ext cx="4572002" cy="3429001"/>
          </a:xfrm>
          <a:prstGeom prst="rect">
            <a:avLst/>
          </a:prstGeom>
        </p:spPr>
      </p:pic>
    </p:spTree>
    <p:extLst>
      <p:ext uri="{BB962C8B-B14F-4D97-AF65-F5344CB8AC3E}">
        <p14:creationId xmlns:p14="http://schemas.microsoft.com/office/powerpoint/2010/main" val="2404173501"/>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4514D4-BA3A-43A6-B8DA-5F2C7B7EDDFD}"/>
              </a:ext>
            </a:extLst>
          </p:cNvPr>
          <p:cNvSpPr>
            <a:spLocks noGrp="1"/>
          </p:cNvSpPr>
          <p:nvPr>
            <p:ph type="title"/>
          </p:nvPr>
        </p:nvSpPr>
        <p:spPr>
          <a:xfrm>
            <a:off x="358370" y="1439658"/>
            <a:ext cx="8427263" cy="707886"/>
          </a:xfrm>
        </p:spPr>
        <p:txBody>
          <a:bodyPr/>
          <a:lstStyle/>
          <a:p>
            <a:pPr algn="ctr"/>
            <a:r>
              <a:rPr lang="en-US" dirty="0"/>
              <a:t>Optimal reSOFC Energy Storage System Efficiency</a:t>
            </a:r>
          </a:p>
        </p:txBody>
      </p:sp>
      <p:pic>
        <p:nvPicPr>
          <p:cNvPr id="5" name="Content Placeholder 4">
            <a:extLst>
              <a:ext uri="{FF2B5EF4-FFF2-40B4-BE49-F238E27FC236}">
                <a16:creationId xmlns:a16="http://schemas.microsoft.com/office/drawing/2014/main" id="{F9F223DE-AA4E-43DF-886D-5548AF1D055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25769" y="2246413"/>
            <a:ext cx="5692462" cy="4269347"/>
          </a:xfrm>
        </p:spPr>
      </p:pic>
    </p:spTree>
    <p:extLst>
      <p:ext uri="{BB962C8B-B14F-4D97-AF65-F5344CB8AC3E}">
        <p14:creationId xmlns:p14="http://schemas.microsoft.com/office/powerpoint/2010/main" val="2544733334"/>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7DE3B8-A598-4F10-BAF2-FA35B6630B21}"/>
              </a:ext>
            </a:extLst>
          </p:cNvPr>
          <p:cNvSpPr>
            <a:spLocks noGrp="1"/>
          </p:cNvSpPr>
          <p:nvPr>
            <p:ph type="title"/>
          </p:nvPr>
        </p:nvSpPr>
        <p:spPr>
          <a:xfrm>
            <a:off x="358370" y="1439658"/>
            <a:ext cx="8427263" cy="707886"/>
          </a:xfrm>
        </p:spPr>
        <p:txBody>
          <a:bodyPr/>
          <a:lstStyle/>
          <a:p>
            <a:pPr algn="ctr"/>
            <a:r>
              <a:rPr lang="en-US" dirty="0"/>
              <a:t>Effect of Variable Renewable Energy on Electrical Grid</a:t>
            </a:r>
          </a:p>
        </p:txBody>
      </p:sp>
      <p:pic>
        <p:nvPicPr>
          <p:cNvPr id="7" name="Content Placeholder 6">
            <a:extLst>
              <a:ext uri="{FF2B5EF4-FFF2-40B4-BE49-F238E27FC236}">
                <a16:creationId xmlns:a16="http://schemas.microsoft.com/office/drawing/2014/main" id="{62D0E018-3D20-40B8-8356-0C7C2BCB12AB}"/>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462790" y="2372712"/>
            <a:ext cx="6218420" cy="3385536"/>
          </a:xfrm>
          <a:prstGeom prst="rect">
            <a:avLst/>
          </a:prstGeom>
        </p:spPr>
      </p:pic>
    </p:spTree>
    <p:extLst>
      <p:ext uri="{BB962C8B-B14F-4D97-AF65-F5344CB8AC3E}">
        <p14:creationId xmlns:p14="http://schemas.microsoft.com/office/powerpoint/2010/main" val="2435581069"/>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F56A73-E0CD-408C-9A4F-C7D9A53ED0F2}"/>
              </a:ext>
            </a:extLst>
          </p:cNvPr>
          <p:cNvSpPr>
            <a:spLocks noGrp="1"/>
          </p:cNvSpPr>
          <p:nvPr>
            <p:ph type="title"/>
          </p:nvPr>
        </p:nvSpPr>
        <p:spPr/>
        <p:txBody>
          <a:bodyPr/>
          <a:lstStyle/>
          <a:p>
            <a:r>
              <a:rPr lang="en-US" dirty="0"/>
              <a:t>Optimal LCOE Comparison</a:t>
            </a:r>
          </a:p>
        </p:txBody>
      </p:sp>
      <p:pic>
        <p:nvPicPr>
          <p:cNvPr id="5" name="Content Placeholder 4">
            <a:extLst>
              <a:ext uri="{FF2B5EF4-FFF2-40B4-BE49-F238E27FC236}">
                <a16:creationId xmlns:a16="http://schemas.microsoft.com/office/drawing/2014/main" id="{FF205A37-9780-4E7A-ACDD-2DE13946F6F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48019" y="2147544"/>
            <a:ext cx="6047961" cy="4535972"/>
          </a:xfrm>
        </p:spPr>
      </p:pic>
    </p:spTree>
    <p:extLst>
      <p:ext uri="{BB962C8B-B14F-4D97-AF65-F5344CB8AC3E}">
        <p14:creationId xmlns:p14="http://schemas.microsoft.com/office/powerpoint/2010/main" val="172719599"/>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8368" y="1883359"/>
            <a:ext cx="8427263" cy="400110"/>
          </a:xfrm>
        </p:spPr>
        <p:txBody>
          <a:bodyPr/>
          <a:lstStyle/>
          <a:p>
            <a:r>
              <a:rPr lang="en-US" dirty="0"/>
              <a:t>Outline</a:t>
            </a:r>
          </a:p>
        </p:txBody>
      </p:sp>
      <p:sp>
        <p:nvSpPr>
          <p:cNvPr id="3" name="Content Placeholder 2"/>
          <p:cNvSpPr>
            <a:spLocks noGrp="1"/>
          </p:cNvSpPr>
          <p:nvPr>
            <p:ph idx="1"/>
          </p:nvPr>
        </p:nvSpPr>
        <p:spPr>
          <a:xfrm>
            <a:off x="685800" y="2572613"/>
            <a:ext cx="7772400" cy="2554545"/>
          </a:xfrm>
        </p:spPr>
        <p:txBody>
          <a:bodyPr/>
          <a:lstStyle/>
          <a:p>
            <a:r>
              <a:rPr lang="en-US" strike="sngStrike" dirty="0"/>
              <a:t>Literature Review</a:t>
            </a:r>
          </a:p>
          <a:p>
            <a:r>
              <a:rPr lang="en-US" strike="sngStrike" dirty="0"/>
              <a:t>Background</a:t>
            </a:r>
          </a:p>
          <a:p>
            <a:r>
              <a:rPr lang="en-US" strike="sngStrike" dirty="0"/>
              <a:t>System Model</a:t>
            </a:r>
          </a:p>
          <a:p>
            <a:r>
              <a:rPr lang="en-US" strike="sngStrike" dirty="0"/>
              <a:t>Energy Storage Application</a:t>
            </a:r>
          </a:p>
          <a:p>
            <a:r>
              <a:rPr lang="en-US" dirty="0"/>
              <a:t>Conclusions</a:t>
            </a:r>
          </a:p>
          <a:p>
            <a:endParaRPr lang="en-US" dirty="0"/>
          </a:p>
        </p:txBody>
      </p:sp>
    </p:spTree>
    <p:extLst>
      <p:ext uri="{BB962C8B-B14F-4D97-AF65-F5344CB8AC3E}">
        <p14:creationId xmlns:p14="http://schemas.microsoft.com/office/powerpoint/2010/main" val="2827610171"/>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C974F-97D3-4993-965E-66BF78FFE17C}"/>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26B37041-CD80-449F-AFD1-AB2229A74289}"/>
              </a:ext>
            </a:extLst>
          </p:cNvPr>
          <p:cNvSpPr>
            <a:spLocks noGrp="1"/>
          </p:cNvSpPr>
          <p:nvPr>
            <p:ph idx="1"/>
          </p:nvPr>
        </p:nvSpPr>
        <p:spPr>
          <a:xfrm>
            <a:off x="685800" y="2236887"/>
            <a:ext cx="7772400" cy="2708434"/>
          </a:xfrm>
        </p:spPr>
        <p:txBody>
          <a:bodyPr/>
          <a:lstStyle/>
          <a:p>
            <a:r>
              <a:rPr lang="en-US" dirty="0"/>
              <a:t>Internal methanation and steam reforming improve system performance.</a:t>
            </a:r>
          </a:p>
          <a:p>
            <a:pPr lvl="1"/>
            <a:r>
              <a:rPr lang="en-US" sz="1600" dirty="0"/>
              <a:t>Higher System Efficiency</a:t>
            </a:r>
          </a:p>
          <a:p>
            <a:pPr lvl="1"/>
            <a:r>
              <a:rPr lang="en-US" sz="1600" dirty="0"/>
              <a:t>Lower Thermoneutral Voltage</a:t>
            </a:r>
          </a:p>
          <a:p>
            <a:r>
              <a:rPr lang="en-US" dirty="0"/>
              <a:t>Cost competitive with other energy storage technologies.</a:t>
            </a:r>
          </a:p>
          <a:p>
            <a:r>
              <a:rPr lang="en-US" dirty="0"/>
              <a:t>Optimal sizing does not result in a sudden change in strategy.</a:t>
            </a:r>
          </a:p>
        </p:txBody>
      </p:sp>
    </p:spTree>
    <p:extLst>
      <p:ext uri="{BB962C8B-B14F-4D97-AF65-F5344CB8AC3E}">
        <p14:creationId xmlns:p14="http://schemas.microsoft.com/office/powerpoint/2010/main" val="2609650401"/>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A17CC-316E-466E-B467-A50D2F1BC2F8}"/>
              </a:ext>
            </a:extLst>
          </p:cNvPr>
          <p:cNvSpPr>
            <a:spLocks noGrp="1"/>
          </p:cNvSpPr>
          <p:nvPr>
            <p:ph type="title"/>
          </p:nvPr>
        </p:nvSpPr>
        <p:spPr/>
        <p:txBody>
          <a:bodyPr/>
          <a:lstStyle/>
          <a:p>
            <a:r>
              <a:rPr lang="en-US" dirty="0"/>
              <a:t>References</a:t>
            </a:r>
          </a:p>
        </p:txBody>
      </p:sp>
      <p:sp>
        <p:nvSpPr>
          <p:cNvPr id="3" name="Text Placeholder 2">
            <a:extLst>
              <a:ext uri="{FF2B5EF4-FFF2-40B4-BE49-F238E27FC236}">
                <a16:creationId xmlns:a16="http://schemas.microsoft.com/office/drawing/2014/main" id="{F6453EAB-6C0B-4783-B865-CA4457CA3C88}"/>
              </a:ext>
            </a:extLst>
          </p:cNvPr>
          <p:cNvSpPr>
            <a:spLocks noGrp="1"/>
          </p:cNvSpPr>
          <p:nvPr>
            <p:ph type="body" idx="1"/>
          </p:nvPr>
        </p:nvSpPr>
        <p:spPr/>
        <p:txBody>
          <a:bodyPr/>
          <a:lstStyle/>
          <a:p>
            <a:endParaRPr lang="en-US"/>
          </a:p>
        </p:txBody>
      </p:sp>
      <p:sp>
        <p:nvSpPr>
          <p:cNvPr id="4" name="Content Placeholder 3">
            <a:extLst>
              <a:ext uri="{FF2B5EF4-FFF2-40B4-BE49-F238E27FC236}">
                <a16:creationId xmlns:a16="http://schemas.microsoft.com/office/drawing/2014/main" id="{F4173B0B-5A01-4272-86E6-A329E0EBB8E6}"/>
              </a:ext>
            </a:extLst>
          </p:cNvPr>
          <p:cNvSpPr>
            <a:spLocks noGrp="1"/>
          </p:cNvSpPr>
          <p:nvPr>
            <p:ph sz="half" idx="2"/>
          </p:nvPr>
        </p:nvSpPr>
        <p:spPr/>
        <p:txBody>
          <a:bodyPr/>
          <a:lstStyle/>
          <a:p>
            <a:endParaRPr lang="en-US"/>
          </a:p>
        </p:txBody>
      </p:sp>
      <p:sp>
        <p:nvSpPr>
          <p:cNvPr id="5" name="Text Placeholder 4">
            <a:extLst>
              <a:ext uri="{FF2B5EF4-FFF2-40B4-BE49-F238E27FC236}">
                <a16:creationId xmlns:a16="http://schemas.microsoft.com/office/drawing/2014/main" id="{8F6630E4-EA2E-46AE-8AE4-07D7CF3AB282}"/>
              </a:ext>
            </a:extLst>
          </p:cNvPr>
          <p:cNvSpPr>
            <a:spLocks noGrp="1"/>
          </p:cNvSpPr>
          <p:nvPr>
            <p:ph type="body" sz="quarter" idx="3"/>
          </p:nvPr>
        </p:nvSpPr>
        <p:spPr/>
        <p:txBody>
          <a:bodyPr/>
          <a:lstStyle/>
          <a:p>
            <a:endParaRPr lang="en-US"/>
          </a:p>
        </p:txBody>
      </p:sp>
      <p:sp>
        <p:nvSpPr>
          <p:cNvPr id="6" name="Content Placeholder 5">
            <a:extLst>
              <a:ext uri="{FF2B5EF4-FFF2-40B4-BE49-F238E27FC236}">
                <a16:creationId xmlns:a16="http://schemas.microsoft.com/office/drawing/2014/main" id="{943E2400-BFE4-4706-BF14-CFE76CE10AEB}"/>
              </a:ext>
            </a:extLst>
          </p:cNvPr>
          <p:cNvSpPr>
            <a:spLocks noGrp="1"/>
          </p:cNvSpPr>
          <p:nvPr>
            <p:ph sz="quarter" idx="4"/>
          </p:nvPr>
        </p:nvSpPr>
        <p:spPr/>
        <p:txBody>
          <a:bodyPr/>
          <a:lstStyle/>
          <a:p>
            <a:endParaRPr lang="en-US"/>
          </a:p>
        </p:txBody>
      </p:sp>
    </p:spTree>
    <p:extLst>
      <p:ext uri="{BB962C8B-B14F-4D97-AF65-F5344CB8AC3E}">
        <p14:creationId xmlns:p14="http://schemas.microsoft.com/office/powerpoint/2010/main" val="1739834450"/>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BEE654-764C-4954-A523-E7B189349169}"/>
              </a:ext>
            </a:extLst>
          </p:cNvPr>
          <p:cNvSpPr>
            <a:spLocks noGrp="1"/>
          </p:cNvSpPr>
          <p:nvPr>
            <p:ph type="title"/>
          </p:nvPr>
        </p:nvSpPr>
        <p:spPr/>
        <p:txBody>
          <a:bodyPr/>
          <a:lstStyle/>
          <a:p>
            <a:r>
              <a:rPr lang="en-US" dirty="0"/>
              <a:t>Hydrogen Production by reSOFC System</a:t>
            </a:r>
          </a:p>
        </p:txBody>
      </p:sp>
      <p:pic>
        <p:nvPicPr>
          <p:cNvPr id="8" name="Picture 7">
            <a:extLst>
              <a:ext uri="{FF2B5EF4-FFF2-40B4-BE49-F238E27FC236}">
                <a16:creationId xmlns:a16="http://schemas.microsoft.com/office/drawing/2014/main" id="{FE256895-FFF3-4A69-8DEE-BCA74A9AEC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9419" y="1783212"/>
            <a:ext cx="6505161" cy="4878871"/>
          </a:xfrm>
          <a:prstGeom prst="rect">
            <a:avLst/>
          </a:prstGeom>
        </p:spPr>
      </p:pic>
    </p:spTree>
    <p:extLst>
      <p:ext uri="{BB962C8B-B14F-4D97-AF65-F5344CB8AC3E}">
        <p14:creationId xmlns:p14="http://schemas.microsoft.com/office/powerpoint/2010/main" val="1934593121"/>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C324DFA-093D-4F73-B0E2-4518D3A664B7}"/>
              </a:ext>
            </a:extLst>
          </p:cNvPr>
          <p:cNvSpPr>
            <a:spLocks noGrp="1"/>
          </p:cNvSpPr>
          <p:nvPr>
            <p:ph type="body" idx="1"/>
          </p:nvPr>
        </p:nvSpPr>
        <p:spPr/>
        <p:txBody>
          <a:bodyPr/>
          <a:lstStyle/>
          <a:p>
            <a:r>
              <a:rPr lang="en-US" dirty="0"/>
              <a:t>Methane-based reSOFC</a:t>
            </a:r>
          </a:p>
        </p:txBody>
      </p:sp>
      <p:pic>
        <p:nvPicPr>
          <p:cNvPr id="8" name="Content Placeholder 7">
            <a:extLst>
              <a:ext uri="{FF2B5EF4-FFF2-40B4-BE49-F238E27FC236}">
                <a16:creationId xmlns:a16="http://schemas.microsoft.com/office/drawing/2014/main" id="{99863D6C-D7FB-4F9B-8C11-313820E0C925}"/>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465517" y="2621483"/>
            <a:ext cx="4106483" cy="3079863"/>
          </a:xfrm>
        </p:spPr>
      </p:pic>
      <p:sp>
        <p:nvSpPr>
          <p:cNvPr id="5" name="Text Placeholder 4">
            <a:extLst>
              <a:ext uri="{FF2B5EF4-FFF2-40B4-BE49-F238E27FC236}">
                <a16:creationId xmlns:a16="http://schemas.microsoft.com/office/drawing/2014/main" id="{3B3991CB-D328-4C28-A9B9-9C7DCD6BA077}"/>
              </a:ext>
            </a:extLst>
          </p:cNvPr>
          <p:cNvSpPr>
            <a:spLocks noGrp="1"/>
          </p:cNvSpPr>
          <p:nvPr>
            <p:ph type="body" sz="quarter" idx="3"/>
          </p:nvPr>
        </p:nvSpPr>
        <p:spPr/>
        <p:txBody>
          <a:bodyPr/>
          <a:lstStyle/>
          <a:p>
            <a:r>
              <a:rPr lang="en-US" dirty="0"/>
              <a:t>Hydrogen-based reSOFC</a:t>
            </a:r>
          </a:p>
        </p:txBody>
      </p:sp>
      <p:pic>
        <p:nvPicPr>
          <p:cNvPr id="10" name="Content Placeholder 9">
            <a:extLst>
              <a:ext uri="{FF2B5EF4-FFF2-40B4-BE49-F238E27FC236}">
                <a16:creationId xmlns:a16="http://schemas.microsoft.com/office/drawing/2014/main" id="{7D3080BC-EEFC-44B9-8914-AE0C15BD2BAE}"/>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4572000" y="2621482"/>
            <a:ext cx="4106484" cy="3079863"/>
          </a:xfrm>
        </p:spPr>
      </p:pic>
      <p:sp>
        <p:nvSpPr>
          <p:cNvPr id="11" name="TextBox 10">
            <a:extLst>
              <a:ext uri="{FF2B5EF4-FFF2-40B4-BE49-F238E27FC236}">
                <a16:creationId xmlns:a16="http://schemas.microsoft.com/office/drawing/2014/main" id="{A1E3C098-81DF-4203-9D41-F87631006FB8}"/>
              </a:ext>
            </a:extLst>
          </p:cNvPr>
          <p:cNvSpPr txBox="1"/>
          <p:nvPr/>
        </p:nvSpPr>
        <p:spPr>
          <a:xfrm>
            <a:off x="2858703" y="1174282"/>
            <a:ext cx="3657600" cy="830997"/>
          </a:xfrm>
          <a:prstGeom prst="rect">
            <a:avLst/>
          </a:prstGeom>
          <a:noFill/>
        </p:spPr>
        <p:txBody>
          <a:bodyPr wrap="square" rtlCol="0">
            <a:spAutoFit/>
          </a:bodyPr>
          <a:lstStyle/>
          <a:p>
            <a:pPr algn="ctr"/>
            <a:r>
              <a:rPr lang="en-US" sz="2400" dirty="0">
                <a:solidFill>
                  <a:schemeClr val="bg1"/>
                </a:solidFill>
              </a:rPr>
              <a:t>Chemical Composition Electrolysis Cell Mode</a:t>
            </a:r>
          </a:p>
        </p:txBody>
      </p:sp>
    </p:spTree>
    <p:extLst>
      <p:ext uri="{BB962C8B-B14F-4D97-AF65-F5344CB8AC3E}">
        <p14:creationId xmlns:p14="http://schemas.microsoft.com/office/powerpoint/2010/main" val="734709395"/>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C324DFA-093D-4F73-B0E2-4518D3A664B7}"/>
              </a:ext>
            </a:extLst>
          </p:cNvPr>
          <p:cNvSpPr>
            <a:spLocks noGrp="1"/>
          </p:cNvSpPr>
          <p:nvPr>
            <p:ph type="body" idx="1"/>
          </p:nvPr>
        </p:nvSpPr>
        <p:spPr/>
        <p:txBody>
          <a:bodyPr/>
          <a:lstStyle/>
          <a:p>
            <a:r>
              <a:rPr lang="en-US" dirty="0"/>
              <a:t>Methane-based reSOFC</a:t>
            </a:r>
          </a:p>
        </p:txBody>
      </p:sp>
      <p:pic>
        <p:nvPicPr>
          <p:cNvPr id="8" name="Content Placeholder 7">
            <a:extLst>
              <a:ext uri="{FF2B5EF4-FFF2-40B4-BE49-F238E27FC236}">
                <a16:creationId xmlns:a16="http://schemas.microsoft.com/office/drawing/2014/main" id="{99863D6C-D7FB-4F9B-8C11-313820E0C925}"/>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465517" y="2621483"/>
            <a:ext cx="4106483" cy="3079862"/>
          </a:xfrm>
        </p:spPr>
      </p:pic>
      <p:sp>
        <p:nvSpPr>
          <p:cNvPr id="5" name="Text Placeholder 4">
            <a:extLst>
              <a:ext uri="{FF2B5EF4-FFF2-40B4-BE49-F238E27FC236}">
                <a16:creationId xmlns:a16="http://schemas.microsoft.com/office/drawing/2014/main" id="{3B3991CB-D328-4C28-A9B9-9C7DCD6BA077}"/>
              </a:ext>
            </a:extLst>
          </p:cNvPr>
          <p:cNvSpPr>
            <a:spLocks noGrp="1"/>
          </p:cNvSpPr>
          <p:nvPr>
            <p:ph type="body" sz="quarter" idx="3"/>
          </p:nvPr>
        </p:nvSpPr>
        <p:spPr/>
        <p:txBody>
          <a:bodyPr/>
          <a:lstStyle/>
          <a:p>
            <a:r>
              <a:rPr lang="en-US" dirty="0"/>
              <a:t>Hydrogen-based reSOFC</a:t>
            </a:r>
          </a:p>
        </p:txBody>
      </p:sp>
      <p:pic>
        <p:nvPicPr>
          <p:cNvPr id="10" name="Content Placeholder 9">
            <a:extLst>
              <a:ext uri="{FF2B5EF4-FFF2-40B4-BE49-F238E27FC236}">
                <a16:creationId xmlns:a16="http://schemas.microsoft.com/office/drawing/2014/main" id="{7D3080BC-EEFC-44B9-8914-AE0C15BD2BAE}"/>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4572000" y="2621482"/>
            <a:ext cx="4106484" cy="3079863"/>
          </a:xfrm>
        </p:spPr>
      </p:pic>
      <p:sp>
        <p:nvSpPr>
          <p:cNvPr id="11" name="TextBox 10">
            <a:extLst>
              <a:ext uri="{FF2B5EF4-FFF2-40B4-BE49-F238E27FC236}">
                <a16:creationId xmlns:a16="http://schemas.microsoft.com/office/drawing/2014/main" id="{A1E3C098-81DF-4203-9D41-F87631006FB8}"/>
              </a:ext>
            </a:extLst>
          </p:cNvPr>
          <p:cNvSpPr txBox="1"/>
          <p:nvPr/>
        </p:nvSpPr>
        <p:spPr>
          <a:xfrm>
            <a:off x="2858703" y="1174282"/>
            <a:ext cx="3657600" cy="830997"/>
          </a:xfrm>
          <a:prstGeom prst="rect">
            <a:avLst/>
          </a:prstGeom>
          <a:noFill/>
        </p:spPr>
        <p:txBody>
          <a:bodyPr wrap="square" rtlCol="0">
            <a:spAutoFit/>
          </a:bodyPr>
          <a:lstStyle/>
          <a:p>
            <a:pPr algn="ctr"/>
            <a:r>
              <a:rPr lang="en-US" sz="2400" dirty="0">
                <a:solidFill>
                  <a:schemeClr val="bg1"/>
                </a:solidFill>
              </a:rPr>
              <a:t>Chemical Composition Fuel Cell Mode</a:t>
            </a:r>
          </a:p>
        </p:txBody>
      </p:sp>
    </p:spTree>
    <p:extLst>
      <p:ext uri="{BB962C8B-B14F-4D97-AF65-F5344CB8AC3E}">
        <p14:creationId xmlns:p14="http://schemas.microsoft.com/office/powerpoint/2010/main" val="1494219405"/>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0E82E0-DADE-4034-941F-8E0256BD455D}"/>
              </a:ext>
            </a:extLst>
          </p:cNvPr>
          <p:cNvSpPr>
            <a:spLocks noGrp="1"/>
          </p:cNvSpPr>
          <p:nvPr>
            <p:ph type="title"/>
          </p:nvPr>
        </p:nvSpPr>
        <p:spPr/>
        <p:txBody>
          <a:bodyPr/>
          <a:lstStyle/>
          <a:p>
            <a:r>
              <a:rPr lang="en-US" dirty="0"/>
              <a:t>Optimal Solar Capacity Fraction Comparison</a:t>
            </a:r>
          </a:p>
        </p:txBody>
      </p:sp>
      <p:pic>
        <p:nvPicPr>
          <p:cNvPr id="8" name="Picture 7">
            <a:extLst>
              <a:ext uri="{FF2B5EF4-FFF2-40B4-BE49-F238E27FC236}">
                <a16:creationId xmlns:a16="http://schemas.microsoft.com/office/drawing/2014/main" id="{44F9C608-A913-4271-BBBA-B3544C21EE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3902" y="1783212"/>
            <a:ext cx="6336196" cy="4752147"/>
          </a:xfrm>
          <a:prstGeom prst="rect">
            <a:avLst/>
          </a:prstGeom>
        </p:spPr>
      </p:pic>
    </p:spTree>
    <p:extLst>
      <p:ext uri="{BB962C8B-B14F-4D97-AF65-F5344CB8AC3E}">
        <p14:creationId xmlns:p14="http://schemas.microsoft.com/office/powerpoint/2010/main" val="3624691102"/>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570C9-3A61-4508-9742-36F4AA276ADE}"/>
              </a:ext>
            </a:extLst>
          </p:cNvPr>
          <p:cNvSpPr>
            <a:spLocks noGrp="1"/>
          </p:cNvSpPr>
          <p:nvPr>
            <p:ph type="title"/>
          </p:nvPr>
        </p:nvSpPr>
        <p:spPr/>
        <p:txBody>
          <a:bodyPr/>
          <a:lstStyle/>
          <a:p>
            <a:r>
              <a:rPr lang="en-US" dirty="0"/>
              <a:t>Effect of the HTM</a:t>
            </a:r>
          </a:p>
        </p:txBody>
      </p:sp>
      <p:pic>
        <p:nvPicPr>
          <p:cNvPr id="5" name="Content Placeholder 4">
            <a:extLst>
              <a:ext uri="{FF2B5EF4-FFF2-40B4-BE49-F238E27FC236}">
                <a16:creationId xmlns:a16="http://schemas.microsoft.com/office/drawing/2014/main" id="{BA2DEB56-42DF-43F0-A8B0-12451FB8E30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76412" y="2147544"/>
            <a:ext cx="5591175" cy="4193382"/>
          </a:xfrm>
        </p:spPr>
      </p:pic>
    </p:spTree>
    <p:extLst>
      <p:ext uri="{BB962C8B-B14F-4D97-AF65-F5344CB8AC3E}">
        <p14:creationId xmlns:p14="http://schemas.microsoft.com/office/powerpoint/2010/main" val="3646802213"/>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CB1CB-5D21-4991-A89C-E2C0276E5640}"/>
              </a:ext>
            </a:extLst>
          </p:cNvPr>
          <p:cNvSpPr>
            <a:spLocks noGrp="1"/>
          </p:cNvSpPr>
          <p:nvPr>
            <p:ph type="title"/>
          </p:nvPr>
        </p:nvSpPr>
        <p:spPr/>
        <p:txBody>
          <a:bodyPr/>
          <a:lstStyle/>
          <a:p>
            <a:r>
              <a:rPr lang="en-US" dirty="0"/>
              <a:t>Nodal reSOFC Model (</a:t>
            </a:r>
            <a:r>
              <a:rPr lang="en-US" dirty="0" err="1"/>
              <a:t>cont</a:t>
            </a:r>
            <a:r>
              <a:rPr lang="en-US" dirty="0"/>
              <a:t>)</a:t>
            </a:r>
          </a:p>
        </p:txBody>
      </p:sp>
      <p:sp>
        <p:nvSpPr>
          <p:cNvPr id="3" name="Content Placeholder 2">
            <a:extLst>
              <a:ext uri="{FF2B5EF4-FFF2-40B4-BE49-F238E27FC236}">
                <a16:creationId xmlns:a16="http://schemas.microsoft.com/office/drawing/2014/main" id="{37D493CC-E257-4AFB-8DA8-4DBCEA92C1F1}"/>
              </a:ext>
            </a:extLst>
          </p:cNvPr>
          <p:cNvSpPr>
            <a:spLocks noGrp="1"/>
          </p:cNvSpPr>
          <p:nvPr>
            <p:ph idx="1"/>
          </p:nvPr>
        </p:nvSpPr>
        <p:spPr>
          <a:xfrm>
            <a:off x="-63318" y="2223034"/>
            <a:ext cx="9270633" cy="374461"/>
          </a:xfrm>
        </p:spPr>
        <p:txBody>
          <a:bodyPr/>
          <a:lstStyle/>
          <a:p>
            <a:pPr marL="165096" indent="0" algn="ctr">
              <a:buNone/>
            </a:pPr>
            <a:r>
              <a:rPr lang="en-US" dirty="0"/>
              <a:t>Chemical Composition Found Using Newton’s Method</a:t>
            </a:r>
          </a:p>
        </p:txBody>
      </p:sp>
      <mc:AlternateContent xmlns:mc="http://schemas.openxmlformats.org/markup-compatibility/2006" xmlns:a14="http://schemas.microsoft.com/office/drawing/2010/main">
        <mc:Choice Requires="a14">
          <p:sp>
            <p:nvSpPr>
              <p:cNvPr id="11" name="Rectangle 10">
                <a:extLst>
                  <a:ext uri="{FF2B5EF4-FFF2-40B4-BE49-F238E27FC236}">
                    <a16:creationId xmlns:a16="http://schemas.microsoft.com/office/drawing/2014/main" id="{41BEAA55-AD99-419B-8696-F134117EF9E7}"/>
                  </a:ext>
                </a:extLst>
              </p:cNvPr>
              <p:cNvSpPr/>
              <p:nvPr/>
            </p:nvSpPr>
            <p:spPr>
              <a:xfrm>
                <a:off x="685800" y="2786708"/>
                <a:ext cx="1229887" cy="88158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smtClean="0">
                          <a:solidFill>
                            <a:schemeClr val="bg1"/>
                          </a:solidFill>
                          <a:latin typeface="Cambria Math" panose="02040503050406030204" pitchFamily="18" charset="0"/>
                        </a:rPr>
                        <m:t>𝑋</m:t>
                      </m:r>
                      <m:r>
                        <a:rPr lang="en-US" i="0">
                          <a:solidFill>
                            <a:schemeClr val="bg1"/>
                          </a:solidFill>
                          <a:latin typeface="Cambria Math" panose="02040503050406030204" pitchFamily="18" charset="0"/>
                        </a:rPr>
                        <m:t>=</m:t>
                      </m:r>
                      <m:m>
                        <m:mPr>
                          <m:plcHide m:val="on"/>
                          <m:mcs>
                            <m:mc>
                              <m:mcPr>
                                <m:count m:val="1"/>
                                <m:mcJc m:val="center"/>
                              </m:mcPr>
                            </m:mc>
                          </m:mcs>
                          <m:ctrlPr>
                            <a:rPr lang="en-US" i="1">
                              <a:solidFill>
                                <a:schemeClr val="bg1"/>
                              </a:solidFill>
                              <a:latin typeface="Cambria Math" panose="02040503050406030204" pitchFamily="18" charset="0"/>
                            </a:rPr>
                          </m:ctrlPr>
                        </m:mPr>
                        <m:mr>
                          <m:e>
                            <m:sSub>
                              <m:sSubPr>
                                <m:ctrlPr>
                                  <a:rPr lang="en-US" i="1">
                                    <a:solidFill>
                                      <a:schemeClr val="bg1"/>
                                    </a:solidFill>
                                    <a:latin typeface="Cambria Math" panose="02040503050406030204" pitchFamily="18" charset="0"/>
                                  </a:rPr>
                                </m:ctrlPr>
                              </m:sSubPr>
                              <m:e>
                                <m:r>
                                  <a:rPr lang="en-US" i="1">
                                    <a:solidFill>
                                      <a:schemeClr val="bg1"/>
                                    </a:solidFill>
                                    <a:latin typeface="Cambria Math" panose="02040503050406030204" pitchFamily="18" charset="0"/>
                                  </a:rPr>
                                  <m:t>𝑅</m:t>
                                </m:r>
                              </m:e>
                              <m:sub>
                                <m:r>
                                  <a:rPr lang="en-US" i="1">
                                    <a:solidFill>
                                      <a:schemeClr val="bg1"/>
                                    </a:solidFill>
                                    <a:latin typeface="Cambria Math" panose="02040503050406030204" pitchFamily="18" charset="0"/>
                                  </a:rPr>
                                  <m:t>𝑆𝑅</m:t>
                                </m:r>
                              </m:sub>
                            </m:sSub>
                          </m:e>
                        </m:mr>
                        <m:mr>
                          <m:e>
                            <m:sSub>
                              <m:sSubPr>
                                <m:ctrlPr>
                                  <a:rPr lang="en-US" i="1">
                                    <a:solidFill>
                                      <a:schemeClr val="bg1"/>
                                    </a:solidFill>
                                    <a:latin typeface="Cambria Math" panose="02040503050406030204" pitchFamily="18" charset="0"/>
                                  </a:rPr>
                                </m:ctrlPr>
                              </m:sSubPr>
                              <m:e>
                                <m:r>
                                  <a:rPr lang="en-US" i="1">
                                    <a:solidFill>
                                      <a:schemeClr val="bg1"/>
                                    </a:solidFill>
                                    <a:latin typeface="Cambria Math" panose="02040503050406030204" pitchFamily="18" charset="0"/>
                                  </a:rPr>
                                  <m:t>𝑅</m:t>
                                </m:r>
                              </m:e>
                              <m:sub>
                                <m:r>
                                  <a:rPr lang="en-US" i="1">
                                    <a:solidFill>
                                      <a:schemeClr val="bg1"/>
                                    </a:solidFill>
                                    <a:latin typeface="Cambria Math" panose="02040503050406030204" pitchFamily="18" charset="0"/>
                                  </a:rPr>
                                  <m:t>𝐶𝐷</m:t>
                                </m:r>
                              </m:sub>
                            </m:sSub>
                          </m:e>
                        </m:mr>
                        <m:mr>
                          <m:e>
                            <m:sSub>
                              <m:sSubPr>
                                <m:ctrlPr>
                                  <a:rPr lang="en-US" i="1">
                                    <a:solidFill>
                                      <a:schemeClr val="bg1"/>
                                    </a:solidFill>
                                    <a:latin typeface="Cambria Math" panose="02040503050406030204" pitchFamily="18" charset="0"/>
                                  </a:rPr>
                                </m:ctrlPr>
                              </m:sSubPr>
                              <m:e>
                                <m:r>
                                  <a:rPr lang="en-US" i="1">
                                    <a:solidFill>
                                      <a:schemeClr val="bg1"/>
                                    </a:solidFill>
                                    <a:latin typeface="Cambria Math" panose="02040503050406030204" pitchFamily="18" charset="0"/>
                                  </a:rPr>
                                  <m:t>𝑅</m:t>
                                </m:r>
                              </m:e>
                              <m:sub>
                                <m:r>
                                  <a:rPr lang="en-US" i="1">
                                    <a:solidFill>
                                      <a:schemeClr val="bg1"/>
                                    </a:solidFill>
                                    <a:latin typeface="Cambria Math" panose="02040503050406030204" pitchFamily="18" charset="0"/>
                                  </a:rPr>
                                  <m:t>𝑊𝐺𝑆</m:t>
                                </m:r>
                              </m:sub>
                            </m:sSub>
                          </m:e>
                        </m:mr>
                      </m:m>
                    </m:oMath>
                  </m:oMathPara>
                </a14:m>
                <a:endParaRPr lang="en-US" dirty="0">
                  <a:solidFill>
                    <a:schemeClr val="bg1"/>
                  </a:solidFill>
                </a:endParaRPr>
              </a:p>
            </p:txBody>
          </p:sp>
        </mc:Choice>
        <mc:Fallback xmlns="">
          <p:sp>
            <p:nvSpPr>
              <p:cNvPr id="11" name="Rectangle 10">
                <a:extLst>
                  <a:ext uri="{FF2B5EF4-FFF2-40B4-BE49-F238E27FC236}">
                    <a16:creationId xmlns:a16="http://schemas.microsoft.com/office/drawing/2014/main" id="{41BEAA55-AD99-419B-8696-F134117EF9E7}"/>
                  </a:ext>
                </a:extLst>
              </p:cNvPr>
              <p:cNvSpPr>
                <a:spLocks noRot="1" noChangeAspect="1" noMove="1" noResize="1" noEditPoints="1" noAdjustHandles="1" noChangeArrowheads="1" noChangeShapeType="1" noTextEdit="1"/>
              </p:cNvSpPr>
              <p:nvPr/>
            </p:nvSpPr>
            <p:spPr>
              <a:xfrm>
                <a:off x="685800" y="2786708"/>
                <a:ext cx="1229887" cy="881588"/>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Rectangle 11">
                <a:extLst>
                  <a:ext uri="{FF2B5EF4-FFF2-40B4-BE49-F238E27FC236}">
                    <a16:creationId xmlns:a16="http://schemas.microsoft.com/office/drawing/2014/main" id="{6C2625FB-993B-4918-95A1-3E165FB85E6A}"/>
                  </a:ext>
                </a:extLst>
              </p:cNvPr>
              <p:cNvSpPr/>
              <p:nvPr/>
            </p:nvSpPr>
            <p:spPr>
              <a:xfrm>
                <a:off x="2152703" y="2700691"/>
                <a:ext cx="3664786" cy="105362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smtClean="0">
                          <a:solidFill>
                            <a:schemeClr val="bg1"/>
                          </a:solidFill>
                          <a:latin typeface="Cambria Math" panose="02040503050406030204" pitchFamily="18" charset="0"/>
                        </a:rPr>
                        <m:t>𝐹</m:t>
                      </m:r>
                      <m:r>
                        <a:rPr lang="en-US" i="0">
                          <a:solidFill>
                            <a:schemeClr val="bg1"/>
                          </a:solidFill>
                          <a:latin typeface="Cambria Math" panose="02040503050406030204" pitchFamily="18" charset="0"/>
                        </a:rPr>
                        <m:t>(</m:t>
                      </m:r>
                      <m:r>
                        <a:rPr lang="en-US" i="1">
                          <a:solidFill>
                            <a:schemeClr val="bg1"/>
                          </a:solidFill>
                          <a:latin typeface="Cambria Math" panose="02040503050406030204" pitchFamily="18" charset="0"/>
                        </a:rPr>
                        <m:t>𝑥</m:t>
                      </m:r>
                      <m:r>
                        <a:rPr lang="en-US" i="0">
                          <a:solidFill>
                            <a:schemeClr val="bg1"/>
                          </a:solidFill>
                          <a:latin typeface="Cambria Math" panose="02040503050406030204" pitchFamily="18" charset="0"/>
                        </a:rPr>
                        <m:t>)=</m:t>
                      </m:r>
                      <m:m>
                        <m:mPr>
                          <m:plcHide m:val="on"/>
                          <m:mcs>
                            <m:mc>
                              <m:mcPr>
                                <m:count m:val="1"/>
                                <m:mcJc m:val="center"/>
                              </m:mcPr>
                            </m:mc>
                          </m:mcs>
                          <m:ctrlPr>
                            <a:rPr lang="en-US" i="1">
                              <a:solidFill>
                                <a:schemeClr val="bg1"/>
                              </a:solidFill>
                              <a:latin typeface="Cambria Math" panose="02040503050406030204" pitchFamily="18" charset="0"/>
                            </a:rPr>
                          </m:ctrlPr>
                        </m:mPr>
                        <m:mr>
                          <m:e>
                            <m:sSub>
                              <m:sSubPr>
                                <m:ctrlPr>
                                  <a:rPr lang="en-US" i="1">
                                    <a:solidFill>
                                      <a:schemeClr val="bg1"/>
                                    </a:solidFill>
                                    <a:latin typeface="Cambria Math" panose="02040503050406030204" pitchFamily="18" charset="0"/>
                                  </a:rPr>
                                </m:ctrlPr>
                              </m:sSubPr>
                              <m:e>
                                <m:r>
                                  <a:rPr lang="en-US" i="1">
                                    <a:solidFill>
                                      <a:schemeClr val="bg1"/>
                                    </a:solidFill>
                                    <a:latin typeface="Cambria Math" panose="02040503050406030204" pitchFamily="18" charset="0"/>
                                  </a:rPr>
                                  <m:t>𝐾</m:t>
                                </m:r>
                              </m:e>
                              <m:sub>
                                <m:r>
                                  <a:rPr lang="en-US" i="1">
                                    <a:solidFill>
                                      <a:schemeClr val="bg1"/>
                                    </a:solidFill>
                                    <a:latin typeface="Cambria Math" panose="02040503050406030204" pitchFamily="18" charset="0"/>
                                  </a:rPr>
                                  <m:t>𝑆𝑡𝑒𝑎𝑚</m:t>
                                </m:r>
                              </m:sub>
                            </m:sSub>
                            <m:sSub>
                              <m:sSubPr>
                                <m:ctrlPr>
                                  <a:rPr lang="en-US" i="1">
                                    <a:solidFill>
                                      <a:schemeClr val="bg1"/>
                                    </a:solidFill>
                                    <a:latin typeface="Cambria Math" panose="02040503050406030204" pitchFamily="18" charset="0"/>
                                  </a:rPr>
                                </m:ctrlPr>
                              </m:sSubPr>
                              <m:e>
                                <m:r>
                                  <a:rPr lang="en-US" i="1">
                                    <a:solidFill>
                                      <a:schemeClr val="bg1"/>
                                    </a:solidFill>
                                    <a:latin typeface="Cambria Math" panose="02040503050406030204" pitchFamily="18" charset="0"/>
                                  </a:rPr>
                                  <m:t>𝑝</m:t>
                                </m:r>
                              </m:e>
                              <m:sub>
                                <m:sSub>
                                  <m:sSubPr>
                                    <m:ctrlPr>
                                      <a:rPr lang="en-US" i="1">
                                        <a:solidFill>
                                          <a:schemeClr val="bg1"/>
                                        </a:solidFill>
                                        <a:latin typeface="Cambria Math" panose="02040503050406030204" pitchFamily="18" charset="0"/>
                                      </a:rPr>
                                    </m:ctrlPr>
                                  </m:sSubPr>
                                  <m:e>
                                    <m:r>
                                      <a:rPr lang="en-US" i="1">
                                        <a:solidFill>
                                          <a:schemeClr val="bg1"/>
                                        </a:solidFill>
                                        <a:latin typeface="Cambria Math" panose="02040503050406030204" pitchFamily="18" charset="0"/>
                                      </a:rPr>
                                      <m:t>𝐶𝐻</m:t>
                                    </m:r>
                                  </m:e>
                                  <m:sub>
                                    <m:r>
                                      <a:rPr lang="en-US" i="0">
                                        <a:solidFill>
                                          <a:schemeClr val="bg1"/>
                                        </a:solidFill>
                                        <a:latin typeface="Cambria Math" panose="02040503050406030204" pitchFamily="18" charset="0"/>
                                      </a:rPr>
                                      <m:t>4</m:t>
                                    </m:r>
                                  </m:sub>
                                </m:sSub>
                              </m:sub>
                            </m:sSub>
                            <m:sSub>
                              <m:sSubPr>
                                <m:ctrlPr>
                                  <a:rPr lang="en-US" i="1">
                                    <a:solidFill>
                                      <a:schemeClr val="bg1"/>
                                    </a:solidFill>
                                    <a:latin typeface="Cambria Math" panose="02040503050406030204" pitchFamily="18" charset="0"/>
                                  </a:rPr>
                                </m:ctrlPr>
                              </m:sSubPr>
                              <m:e>
                                <m:r>
                                  <a:rPr lang="en-US" i="1">
                                    <a:solidFill>
                                      <a:schemeClr val="bg1"/>
                                    </a:solidFill>
                                    <a:latin typeface="Cambria Math" panose="02040503050406030204" pitchFamily="18" charset="0"/>
                                  </a:rPr>
                                  <m:t>𝑝</m:t>
                                </m:r>
                              </m:e>
                              <m:sub>
                                <m:sSub>
                                  <m:sSubPr>
                                    <m:ctrlPr>
                                      <a:rPr lang="en-US" i="1">
                                        <a:solidFill>
                                          <a:schemeClr val="bg1"/>
                                        </a:solidFill>
                                        <a:latin typeface="Cambria Math" panose="02040503050406030204" pitchFamily="18" charset="0"/>
                                      </a:rPr>
                                    </m:ctrlPr>
                                  </m:sSubPr>
                                  <m:e>
                                    <m:r>
                                      <a:rPr lang="en-US" i="1">
                                        <a:solidFill>
                                          <a:schemeClr val="bg1"/>
                                        </a:solidFill>
                                        <a:latin typeface="Cambria Math" panose="02040503050406030204" pitchFamily="18" charset="0"/>
                                      </a:rPr>
                                      <m:t>𝐻</m:t>
                                    </m:r>
                                  </m:e>
                                  <m:sub>
                                    <m:r>
                                      <a:rPr lang="en-US" i="0">
                                        <a:solidFill>
                                          <a:schemeClr val="bg1"/>
                                        </a:solidFill>
                                        <a:latin typeface="Cambria Math" panose="02040503050406030204" pitchFamily="18" charset="0"/>
                                      </a:rPr>
                                      <m:t>2</m:t>
                                    </m:r>
                                  </m:sub>
                                </m:sSub>
                                <m:r>
                                  <a:rPr lang="en-US" i="1">
                                    <a:solidFill>
                                      <a:schemeClr val="bg1"/>
                                    </a:solidFill>
                                    <a:latin typeface="Cambria Math" panose="02040503050406030204" pitchFamily="18" charset="0"/>
                                  </a:rPr>
                                  <m:t>𝑂</m:t>
                                </m:r>
                              </m:sub>
                            </m:sSub>
                            <m:r>
                              <a:rPr lang="en-US" i="0">
                                <a:solidFill>
                                  <a:schemeClr val="bg1"/>
                                </a:solidFill>
                                <a:latin typeface="Cambria Math" panose="02040503050406030204" pitchFamily="18" charset="0"/>
                              </a:rPr>
                              <m:t>−</m:t>
                            </m:r>
                            <m:sSub>
                              <m:sSubPr>
                                <m:ctrlPr>
                                  <a:rPr lang="en-US" i="1">
                                    <a:solidFill>
                                      <a:schemeClr val="bg1"/>
                                    </a:solidFill>
                                    <a:latin typeface="Cambria Math" panose="02040503050406030204" pitchFamily="18" charset="0"/>
                                  </a:rPr>
                                </m:ctrlPr>
                              </m:sSubPr>
                              <m:e>
                                <m:r>
                                  <a:rPr lang="en-US" i="1">
                                    <a:solidFill>
                                      <a:schemeClr val="bg1"/>
                                    </a:solidFill>
                                    <a:latin typeface="Cambria Math" panose="02040503050406030204" pitchFamily="18" charset="0"/>
                                  </a:rPr>
                                  <m:t>𝑝</m:t>
                                </m:r>
                              </m:e>
                              <m:sub>
                                <m:r>
                                  <a:rPr lang="en-US" i="1">
                                    <a:solidFill>
                                      <a:schemeClr val="bg1"/>
                                    </a:solidFill>
                                    <a:latin typeface="Cambria Math" panose="02040503050406030204" pitchFamily="18" charset="0"/>
                                  </a:rPr>
                                  <m:t>𝐶𝑂</m:t>
                                </m:r>
                              </m:sub>
                            </m:sSub>
                            <m:sSup>
                              <m:sSupPr>
                                <m:ctrlPr>
                                  <a:rPr lang="en-US" i="1">
                                    <a:solidFill>
                                      <a:schemeClr val="bg1"/>
                                    </a:solidFill>
                                    <a:latin typeface="Cambria Math" panose="02040503050406030204" pitchFamily="18" charset="0"/>
                                  </a:rPr>
                                </m:ctrlPr>
                              </m:sSupPr>
                              <m:e>
                                <m:sSub>
                                  <m:sSubPr>
                                    <m:ctrlPr>
                                      <a:rPr lang="en-US" i="1">
                                        <a:solidFill>
                                          <a:schemeClr val="bg1"/>
                                        </a:solidFill>
                                        <a:latin typeface="Cambria Math" panose="02040503050406030204" pitchFamily="18" charset="0"/>
                                      </a:rPr>
                                    </m:ctrlPr>
                                  </m:sSubPr>
                                  <m:e>
                                    <m:r>
                                      <a:rPr lang="en-US" i="1">
                                        <a:solidFill>
                                          <a:schemeClr val="bg1"/>
                                        </a:solidFill>
                                        <a:latin typeface="Cambria Math" panose="02040503050406030204" pitchFamily="18" charset="0"/>
                                      </a:rPr>
                                      <m:t>𝑝</m:t>
                                    </m:r>
                                  </m:e>
                                  <m:sub>
                                    <m:sSub>
                                      <m:sSubPr>
                                        <m:ctrlPr>
                                          <a:rPr lang="en-US" i="1">
                                            <a:solidFill>
                                              <a:schemeClr val="bg1"/>
                                            </a:solidFill>
                                            <a:latin typeface="Cambria Math" panose="02040503050406030204" pitchFamily="18" charset="0"/>
                                          </a:rPr>
                                        </m:ctrlPr>
                                      </m:sSubPr>
                                      <m:e>
                                        <m:r>
                                          <a:rPr lang="en-US" i="1">
                                            <a:solidFill>
                                              <a:schemeClr val="bg1"/>
                                            </a:solidFill>
                                            <a:latin typeface="Cambria Math" panose="02040503050406030204" pitchFamily="18" charset="0"/>
                                          </a:rPr>
                                          <m:t>𝐻</m:t>
                                        </m:r>
                                      </m:e>
                                      <m:sub>
                                        <m:r>
                                          <a:rPr lang="en-US" i="0">
                                            <a:solidFill>
                                              <a:schemeClr val="bg1"/>
                                            </a:solidFill>
                                            <a:latin typeface="Cambria Math" panose="02040503050406030204" pitchFamily="18" charset="0"/>
                                          </a:rPr>
                                          <m:t>2</m:t>
                                        </m:r>
                                      </m:sub>
                                    </m:sSub>
                                  </m:sub>
                                </m:sSub>
                              </m:e>
                              <m:sup>
                                <m:r>
                                  <a:rPr lang="en-US" i="0">
                                    <a:solidFill>
                                      <a:schemeClr val="bg1"/>
                                    </a:solidFill>
                                    <a:latin typeface="Cambria Math" panose="02040503050406030204" pitchFamily="18" charset="0"/>
                                  </a:rPr>
                                  <m:t>3</m:t>
                                </m:r>
                              </m:sup>
                            </m:sSup>
                          </m:e>
                        </m:mr>
                        <m:mr>
                          <m:e>
                            <m:sSub>
                              <m:sSubPr>
                                <m:ctrlPr>
                                  <a:rPr lang="en-US" i="1">
                                    <a:solidFill>
                                      <a:schemeClr val="bg1"/>
                                    </a:solidFill>
                                    <a:latin typeface="Cambria Math" panose="02040503050406030204" pitchFamily="18" charset="0"/>
                                  </a:rPr>
                                </m:ctrlPr>
                              </m:sSubPr>
                              <m:e>
                                <m:r>
                                  <a:rPr lang="en-US" i="1">
                                    <a:solidFill>
                                      <a:schemeClr val="bg1"/>
                                    </a:solidFill>
                                    <a:latin typeface="Cambria Math" panose="02040503050406030204" pitchFamily="18" charset="0"/>
                                  </a:rPr>
                                  <m:t>𝐾</m:t>
                                </m:r>
                              </m:e>
                              <m:sub>
                                <m:r>
                                  <a:rPr lang="en-US" i="1">
                                    <a:solidFill>
                                      <a:schemeClr val="bg1"/>
                                    </a:solidFill>
                                    <a:latin typeface="Cambria Math" panose="02040503050406030204" pitchFamily="18" charset="0"/>
                                  </a:rPr>
                                  <m:t>𝐶𝐷</m:t>
                                </m:r>
                              </m:sub>
                            </m:sSub>
                            <m:sSub>
                              <m:sSubPr>
                                <m:ctrlPr>
                                  <a:rPr lang="en-US" i="1">
                                    <a:solidFill>
                                      <a:schemeClr val="bg1"/>
                                    </a:solidFill>
                                    <a:latin typeface="Cambria Math" panose="02040503050406030204" pitchFamily="18" charset="0"/>
                                  </a:rPr>
                                </m:ctrlPr>
                              </m:sSubPr>
                              <m:e>
                                <m:r>
                                  <a:rPr lang="en-US" i="1">
                                    <a:solidFill>
                                      <a:schemeClr val="bg1"/>
                                    </a:solidFill>
                                    <a:latin typeface="Cambria Math" panose="02040503050406030204" pitchFamily="18" charset="0"/>
                                  </a:rPr>
                                  <m:t>𝑝</m:t>
                                </m:r>
                              </m:e>
                              <m:sub>
                                <m:sSub>
                                  <m:sSubPr>
                                    <m:ctrlPr>
                                      <a:rPr lang="en-US" i="1">
                                        <a:solidFill>
                                          <a:schemeClr val="bg1"/>
                                        </a:solidFill>
                                        <a:latin typeface="Cambria Math" panose="02040503050406030204" pitchFamily="18" charset="0"/>
                                      </a:rPr>
                                    </m:ctrlPr>
                                  </m:sSubPr>
                                  <m:e>
                                    <m:r>
                                      <a:rPr lang="en-US" i="1">
                                        <a:solidFill>
                                          <a:schemeClr val="bg1"/>
                                        </a:solidFill>
                                        <a:latin typeface="Cambria Math" panose="02040503050406030204" pitchFamily="18" charset="0"/>
                                      </a:rPr>
                                      <m:t>𝐶𝐻</m:t>
                                    </m:r>
                                  </m:e>
                                  <m:sub>
                                    <m:r>
                                      <a:rPr lang="en-US" i="0">
                                        <a:solidFill>
                                          <a:schemeClr val="bg1"/>
                                        </a:solidFill>
                                        <a:latin typeface="Cambria Math" panose="02040503050406030204" pitchFamily="18" charset="0"/>
                                      </a:rPr>
                                      <m:t>4</m:t>
                                    </m:r>
                                  </m:sub>
                                </m:sSub>
                              </m:sub>
                            </m:sSub>
                            <m:r>
                              <a:rPr lang="en-US" i="0">
                                <a:solidFill>
                                  <a:schemeClr val="bg1"/>
                                </a:solidFill>
                                <a:latin typeface="Cambria Math" panose="02040503050406030204" pitchFamily="18" charset="0"/>
                              </a:rPr>
                              <m:t>−</m:t>
                            </m:r>
                            <m:sSub>
                              <m:sSubPr>
                                <m:ctrlPr>
                                  <a:rPr lang="en-US" i="1">
                                    <a:solidFill>
                                      <a:schemeClr val="bg1"/>
                                    </a:solidFill>
                                    <a:latin typeface="Cambria Math" panose="02040503050406030204" pitchFamily="18" charset="0"/>
                                  </a:rPr>
                                </m:ctrlPr>
                              </m:sSubPr>
                              <m:e>
                                <m:r>
                                  <a:rPr lang="en-US" i="1">
                                    <a:solidFill>
                                      <a:schemeClr val="bg1"/>
                                    </a:solidFill>
                                    <a:latin typeface="Cambria Math" panose="02040503050406030204" pitchFamily="18" charset="0"/>
                                  </a:rPr>
                                  <m:t>𝑝</m:t>
                                </m:r>
                              </m:e>
                              <m:sub>
                                <m:r>
                                  <a:rPr lang="en-US" i="1">
                                    <a:solidFill>
                                      <a:schemeClr val="bg1"/>
                                    </a:solidFill>
                                    <a:latin typeface="Cambria Math" panose="02040503050406030204" pitchFamily="18" charset="0"/>
                                  </a:rPr>
                                  <m:t>𝐶</m:t>
                                </m:r>
                              </m:sub>
                            </m:sSub>
                            <m:sSup>
                              <m:sSupPr>
                                <m:ctrlPr>
                                  <a:rPr lang="en-US" i="1">
                                    <a:solidFill>
                                      <a:schemeClr val="bg1"/>
                                    </a:solidFill>
                                    <a:latin typeface="Cambria Math" panose="02040503050406030204" pitchFamily="18" charset="0"/>
                                  </a:rPr>
                                </m:ctrlPr>
                              </m:sSupPr>
                              <m:e>
                                <m:sSub>
                                  <m:sSubPr>
                                    <m:ctrlPr>
                                      <a:rPr lang="en-US" i="1">
                                        <a:solidFill>
                                          <a:schemeClr val="bg1"/>
                                        </a:solidFill>
                                        <a:latin typeface="Cambria Math" panose="02040503050406030204" pitchFamily="18" charset="0"/>
                                      </a:rPr>
                                    </m:ctrlPr>
                                  </m:sSubPr>
                                  <m:e>
                                    <m:r>
                                      <a:rPr lang="en-US" i="1">
                                        <a:solidFill>
                                          <a:schemeClr val="bg1"/>
                                        </a:solidFill>
                                        <a:latin typeface="Cambria Math" panose="02040503050406030204" pitchFamily="18" charset="0"/>
                                      </a:rPr>
                                      <m:t>𝑝</m:t>
                                    </m:r>
                                  </m:e>
                                  <m:sub>
                                    <m:sSub>
                                      <m:sSubPr>
                                        <m:ctrlPr>
                                          <a:rPr lang="en-US" i="1">
                                            <a:solidFill>
                                              <a:schemeClr val="bg1"/>
                                            </a:solidFill>
                                            <a:latin typeface="Cambria Math" panose="02040503050406030204" pitchFamily="18" charset="0"/>
                                          </a:rPr>
                                        </m:ctrlPr>
                                      </m:sSubPr>
                                      <m:e>
                                        <m:r>
                                          <a:rPr lang="en-US" i="1">
                                            <a:solidFill>
                                              <a:schemeClr val="bg1"/>
                                            </a:solidFill>
                                            <a:latin typeface="Cambria Math" panose="02040503050406030204" pitchFamily="18" charset="0"/>
                                          </a:rPr>
                                          <m:t>𝐻</m:t>
                                        </m:r>
                                      </m:e>
                                      <m:sub>
                                        <m:r>
                                          <a:rPr lang="en-US" i="0">
                                            <a:solidFill>
                                              <a:schemeClr val="bg1"/>
                                            </a:solidFill>
                                            <a:latin typeface="Cambria Math" panose="02040503050406030204" pitchFamily="18" charset="0"/>
                                          </a:rPr>
                                          <m:t>2</m:t>
                                        </m:r>
                                      </m:sub>
                                    </m:sSub>
                                  </m:sub>
                                </m:sSub>
                              </m:e>
                              <m:sup>
                                <m:r>
                                  <a:rPr lang="en-US" i="0">
                                    <a:solidFill>
                                      <a:schemeClr val="bg1"/>
                                    </a:solidFill>
                                    <a:latin typeface="Cambria Math" panose="02040503050406030204" pitchFamily="18" charset="0"/>
                                  </a:rPr>
                                  <m:t>2</m:t>
                                </m:r>
                              </m:sup>
                            </m:sSup>
                          </m:e>
                        </m:mr>
                        <m:mr>
                          <m:e>
                            <m:sSub>
                              <m:sSubPr>
                                <m:ctrlPr>
                                  <a:rPr lang="en-US" i="1">
                                    <a:solidFill>
                                      <a:schemeClr val="bg1"/>
                                    </a:solidFill>
                                    <a:latin typeface="Cambria Math" panose="02040503050406030204" pitchFamily="18" charset="0"/>
                                  </a:rPr>
                                </m:ctrlPr>
                              </m:sSubPr>
                              <m:e>
                                <m:r>
                                  <a:rPr lang="en-US" i="1">
                                    <a:solidFill>
                                      <a:schemeClr val="bg1"/>
                                    </a:solidFill>
                                    <a:latin typeface="Cambria Math" panose="02040503050406030204" pitchFamily="18" charset="0"/>
                                  </a:rPr>
                                  <m:t>𝐾</m:t>
                                </m:r>
                              </m:e>
                              <m:sub>
                                <m:r>
                                  <a:rPr lang="en-US" i="1">
                                    <a:solidFill>
                                      <a:schemeClr val="bg1"/>
                                    </a:solidFill>
                                    <a:latin typeface="Cambria Math" panose="02040503050406030204" pitchFamily="18" charset="0"/>
                                  </a:rPr>
                                  <m:t>𝑊𝐺𝑆</m:t>
                                </m:r>
                              </m:sub>
                            </m:sSub>
                            <m:sSub>
                              <m:sSubPr>
                                <m:ctrlPr>
                                  <a:rPr lang="en-US" i="1">
                                    <a:solidFill>
                                      <a:schemeClr val="bg1"/>
                                    </a:solidFill>
                                    <a:latin typeface="Cambria Math" panose="02040503050406030204" pitchFamily="18" charset="0"/>
                                  </a:rPr>
                                </m:ctrlPr>
                              </m:sSubPr>
                              <m:e>
                                <m:r>
                                  <a:rPr lang="en-US" i="1">
                                    <a:solidFill>
                                      <a:schemeClr val="bg1"/>
                                    </a:solidFill>
                                    <a:latin typeface="Cambria Math" panose="02040503050406030204" pitchFamily="18" charset="0"/>
                                  </a:rPr>
                                  <m:t>𝑝</m:t>
                                </m:r>
                              </m:e>
                              <m:sub>
                                <m:r>
                                  <a:rPr lang="en-US" i="1">
                                    <a:solidFill>
                                      <a:schemeClr val="bg1"/>
                                    </a:solidFill>
                                    <a:latin typeface="Cambria Math" panose="02040503050406030204" pitchFamily="18" charset="0"/>
                                  </a:rPr>
                                  <m:t>𝐶𝑂</m:t>
                                </m:r>
                              </m:sub>
                            </m:sSub>
                            <m:sSub>
                              <m:sSubPr>
                                <m:ctrlPr>
                                  <a:rPr lang="en-US" i="1">
                                    <a:solidFill>
                                      <a:schemeClr val="bg1"/>
                                    </a:solidFill>
                                    <a:latin typeface="Cambria Math" panose="02040503050406030204" pitchFamily="18" charset="0"/>
                                  </a:rPr>
                                </m:ctrlPr>
                              </m:sSubPr>
                              <m:e>
                                <m:r>
                                  <a:rPr lang="en-US" i="1">
                                    <a:solidFill>
                                      <a:schemeClr val="bg1"/>
                                    </a:solidFill>
                                    <a:latin typeface="Cambria Math" panose="02040503050406030204" pitchFamily="18" charset="0"/>
                                  </a:rPr>
                                  <m:t>𝑝</m:t>
                                </m:r>
                              </m:e>
                              <m:sub>
                                <m:sSub>
                                  <m:sSubPr>
                                    <m:ctrlPr>
                                      <a:rPr lang="en-US" i="1">
                                        <a:solidFill>
                                          <a:schemeClr val="bg1"/>
                                        </a:solidFill>
                                        <a:latin typeface="Cambria Math" panose="02040503050406030204" pitchFamily="18" charset="0"/>
                                      </a:rPr>
                                    </m:ctrlPr>
                                  </m:sSubPr>
                                  <m:e>
                                    <m:r>
                                      <a:rPr lang="en-US" i="1">
                                        <a:solidFill>
                                          <a:schemeClr val="bg1"/>
                                        </a:solidFill>
                                        <a:latin typeface="Cambria Math" panose="02040503050406030204" pitchFamily="18" charset="0"/>
                                      </a:rPr>
                                      <m:t>𝐻</m:t>
                                    </m:r>
                                  </m:e>
                                  <m:sub>
                                    <m:r>
                                      <a:rPr lang="en-US" i="0">
                                        <a:solidFill>
                                          <a:schemeClr val="bg1"/>
                                        </a:solidFill>
                                        <a:latin typeface="Cambria Math" panose="02040503050406030204" pitchFamily="18" charset="0"/>
                                      </a:rPr>
                                      <m:t>2</m:t>
                                    </m:r>
                                  </m:sub>
                                </m:sSub>
                                <m:r>
                                  <a:rPr lang="en-US" i="1">
                                    <a:solidFill>
                                      <a:schemeClr val="bg1"/>
                                    </a:solidFill>
                                    <a:latin typeface="Cambria Math" panose="02040503050406030204" pitchFamily="18" charset="0"/>
                                  </a:rPr>
                                  <m:t>𝑂</m:t>
                                </m:r>
                              </m:sub>
                            </m:sSub>
                            <m:r>
                              <a:rPr lang="en-US" i="0">
                                <a:solidFill>
                                  <a:schemeClr val="bg1"/>
                                </a:solidFill>
                                <a:latin typeface="Cambria Math" panose="02040503050406030204" pitchFamily="18" charset="0"/>
                              </a:rPr>
                              <m:t>−</m:t>
                            </m:r>
                            <m:sSub>
                              <m:sSubPr>
                                <m:ctrlPr>
                                  <a:rPr lang="en-US" i="1">
                                    <a:solidFill>
                                      <a:schemeClr val="bg1"/>
                                    </a:solidFill>
                                    <a:latin typeface="Cambria Math" panose="02040503050406030204" pitchFamily="18" charset="0"/>
                                  </a:rPr>
                                </m:ctrlPr>
                              </m:sSubPr>
                              <m:e>
                                <m:r>
                                  <a:rPr lang="en-US" i="1">
                                    <a:solidFill>
                                      <a:schemeClr val="bg1"/>
                                    </a:solidFill>
                                    <a:latin typeface="Cambria Math" panose="02040503050406030204" pitchFamily="18" charset="0"/>
                                  </a:rPr>
                                  <m:t>𝑝</m:t>
                                </m:r>
                              </m:e>
                              <m:sub>
                                <m:sSub>
                                  <m:sSubPr>
                                    <m:ctrlPr>
                                      <a:rPr lang="en-US" i="1">
                                        <a:solidFill>
                                          <a:schemeClr val="bg1"/>
                                        </a:solidFill>
                                        <a:latin typeface="Cambria Math" panose="02040503050406030204" pitchFamily="18" charset="0"/>
                                      </a:rPr>
                                    </m:ctrlPr>
                                  </m:sSubPr>
                                  <m:e>
                                    <m:r>
                                      <a:rPr lang="en-US" i="1">
                                        <a:solidFill>
                                          <a:schemeClr val="bg1"/>
                                        </a:solidFill>
                                        <a:latin typeface="Cambria Math" panose="02040503050406030204" pitchFamily="18" charset="0"/>
                                      </a:rPr>
                                      <m:t>𝐻</m:t>
                                    </m:r>
                                  </m:e>
                                  <m:sub>
                                    <m:r>
                                      <a:rPr lang="en-US" i="0">
                                        <a:solidFill>
                                          <a:schemeClr val="bg1"/>
                                        </a:solidFill>
                                        <a:latin typeface="Cambria Math" panose="02040503050406030204" pitchFamily="18" charset="0"/>
                                      </a:rPr>
                                      <m:t>2</m:t>
                                    </m:r>
                                  </m:sub>
                                </m:sSub>
                              </m:sub>
                            </m:sSub>
                            <m:sSub>
                              <m:sSubPr>
                                <m:ctrlPr>
                                  <a:rPr lang="en-US" i="1">
                                    <a:solidFill>
                                      <a:schemeClr val="bg1"/>
                                    </a:solidFill>
                                    <a:latin typeface="Cambria Math" panose="02040503050406030204" pitchFamily="18" charset="0"/>
                                  </a:rPr>
                                </m:ctrlPr>
                              </m:sSubPr>
                              <m:e>
                                <m:r>
                                  <a:rPr lang="en-US" i="1">
                                    <a:solidFill>
                                      <a:schemeClr val="bg1"/>
                                    </a:solidFill>
                                    <a:latin typeface="Cambria Math" panose="02040503050406030204" pitchFamily="18" charset="0"/>
                                  </a:rPr>
                                  <m:t>𝑝</m:t>
                                </m:r>
                              </m:e>
                              <m:sub>
                                <m:sSub>
                                  <m:sSubPr>
                                    <m:ctrlPr>
                                      <a:rPr lang="en-US" i="1">
                                        <a:solidFill>
                                          <a:schemeClr val="bg1"/>
                                        </a:solidFill>
                                        <a:latin typeface="Cambria Math" panose="02040503050406030204" pitchFamily="18" charset="0"/>
                                      </a:rPr>
                                    </m:ctrlPr>
                                  </m:sSubPr>
                                  <m:e>
                                    <m:r>
                                      <a:rPr lang="en-US" i="1">
                                        <a:solidFill>
                                          <a:schemeClr val="bg1"/>
                                        </a:solidFill>
                                        <a:latin typeface="Cambria Math" panose="02040503050406030204" pitchFamily="18" charset="0"/>
                                      </a:rPr>
                                      <m:t>𝐶𝑂</m:t>
                                    </m:r>
                                  </m:e>
                                  <m:sub>
                                    <m:r>
                                      <a:rPr lang="en-US" i="0">
                                        <a:solidFill>
                                          <a:schemeClr val="bg1"/>
                                        </a:solidFill>
                                        <a:latin typeface="Cambria Math" panose="02040503050406030204" pitchFamily="18" charset="0"/>
                                      </a:rPr>
                                      <m:t>2</m:t>
                                    </m:r>
                                  </m:sub>
                                </m:sSub>
                              </m:sub>
                            </m:sSub>
                          </m:e>
                        </m:mr>
                      </m:m>
                    </m:oMath>
                  </m:oMathPara>
                </a14:m>
                <a:endParaRPr lang="en-US" dirty="0">
                  <a:solidFill>
                    <a:schemeClr val="bg1"/>
                  </a:solidFill>
                </a:endParaRPr>
              </a:p>
            </p:txBody>
          </p:sp>
        </mc:Choice>
        <mc:Fallback xmlns="">
          <p:sp>
            <p:nvSpPr>
              <p:cNvPr id="12" name="Rectangle 11">
                <a:extLst>
                  <a:ext uri="{FF2B5EF4-FFF2-40B4-BE49-F238E27FC236}">
                    <a16:creationId xmlns:a16="http://schemas.microsoft.com/office/drawing/2014/main" id="{6C2625FB-993B-4918-95A1-3E165FB85E6A}"/>
                  </a:ext>
                </a:extLst>
              </p:cNvPr>
              <p:cNvSpPr>
                <a:spLocks noRot="1" noChangeAspect="1" noMove="1" noResize="1" noEditPoints="1" noAdjustHandles="1" noChangeArrowheads="1" noChangeShapeType="1" noTextEdit="1"/>
              </p:cNvSpPr>
              <p:nvPr/>
            </p:nvSpPr>
            <p:spPr>
              <a:xfrm>
                <a:off x="2152703" y="2700691"/>
                <a:ext cx="3664786" cy="1053622"/>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Rectangle 12">
                <a:extLst>
                  <a:ext uri="{FF2B5EF4-FFF2-40B4-BE49-F238E27FC236}">
                    <a16:creationId xmlns:a16="http://schemas.microsoft.com/office/drawing/2014/main" id="{D6112387-01BF-4E08-973C-E2130DD75AF2}"/>
                  </a:ext>
                </a:extLst>
              </p:cNvPr>
              <p:cNvSpPr/>
              <p:nvPr/>
            </p:nvSpPr>
            <p:spPr>
              <a:xfrm>
                <a:off x="6368428" y="2894622"/>
                <a:ext cx="2213106" cy="66576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smtClean="0">
                          <a:solidFill>
                            <a:schemeClr val="bg1"/>
                          </a:solidFill>
                          <a:latin typeface="Cambria Math" panose="02040503050406030204" pitchFamily="18" charset="0"/>
                        </a:rPr>
                        <m:t>𝐽</m:t>
                      </m:r>
                      <m:r>
                        <a:rPr lang="en-US" i="0">
                          <a:solidFill>
                            <a:schemeClr val="bg1"/>
                          </a:solidFill>
                          <a:latin typeface="Cambria Math" panose="02040503050406030204" pitchFamily="18" charset="0"/>
                        </a:rPr>
                        <m:t>=</m:t>
                      </m:r>
                      <m:m>
                        <m:mPr>
                          <m:plcHide m:val="on"/>
                          <m:mcs>
                            <m:mc>
                              <m:mcPr>
                                <m:count m:val="3"/>
                                <m:mcJc m:val="center"/>
                              </m:mcPr>
                            </m:mc>
                          </m:mcs>
                          <m:ctrlPr>
                            <a:rPr lang="en-US" i="1">
                              <a:solidFill>
                                <a:schemeClr val="bg1"/>
                              </a:solidFill>
                              <a:latin typeface="Cambria Math" panose="02040503050406030204" pitchFamily="18" charset="0"/>
                            </a:rPr>
                          </m:ctrlPr>
                        </m:mPr>
                        <m:mr>
                          <m:e>
                            <m:f>
                              <m:fPr>
                                <m:ctrlPr>
                                  <a:rPr lang="en-US" i="1">
                                    <a:solidFill>
                                      <a:schemeClr val="bg1"/>
                                    </a:solidFill>
                                    <a:latin typeface="Cambria Math" panose="02040503050406030204" pitchFamily="18" charset="0"/>
                                  </a:rPr>
                                </m:ctrlPr>
                              </m:fPr>
                              <m:num>
                                <m:r>
                                  <a:rPr lang="en-US" i="0">
                                    <a:solidFill>
                                      <a:schemeClr val="bg1"/>
                                    </a:solidFill>
                                    <a:latin typeface="Cambria Math" panose="02040503050406030204" pitchFamily="18" charset="0"/>
                                  </a:rPr>
                                  <m:t>𝜕</m:t>
                                </m:r>
                                <m:r>
                                  <a:rPr lang="en-US" i="1">
                                    <a:solidFill>
                                      <a:schemeClr val="bg1"/>
                                    </a:solidFill>
                                    <a:latin typeface="Cambria Math" panose="02040503050406030204" pitchFamily="18" charset="0"/>
                                  </a:rPr>
                                  <m:t>𝐹</m:t>
                                </m:r>
                              </m:num>
                              <m:den>
                                <m:r>
                                  <a:rPr lang="en-US" i="0">
                                    <a:solidFill>
                                      <a:schemeClr val="bg1"/>
                                    </a:solidFill>
                                    <a:latin typeface="Cambria Math" panose="02040503050406030204" pitchFamily="18" charset="0"/>
                                  </a:rPr>
                                  <m:t>𝜕</m:t>
                                </m:r>
                                <m:sSub>
                                  <m:sSubPr>
                                    <m:ctrlPr>
                                      <a:rPr lang="en-US" i="1">
                                        <a:solidFill>
                                          <a:schemeClr val="bg1"/>
                                        </a:solidFill>
                                        <a:latin typeface="Cambria Math" panose="02040503050406030204" pitchFamily="18" charset="0"/>
                                      </a:rPr>
                                    </m:ctrlPr>
                                  </m:sSubPr>
                                  <m:e>
                                    <m:r>
                                      <a:rPr lang="en-US" i="1">
                                        <a:solidFill>
                                          <a:schemeClr val="bg1"/>
                                        </a:solidFill>
                                        <a:latin typeface="Cambria Math" panose="02040503050406030204" pitchFamily="18" charset="0"/>
                                      </a:rPr>
                                      <m:t>𝑋</m:t>
                                    </m:r>
                                  </m:e>
                                  <m:sub>
                                    <m:r>
                                      <a:rPr lang="en-US" i="0">
                                        <a:solidFill>
                                          <a:schemeClr val="bg1"/>
                                        </a:solidFill>
                                        <a:latin typeface="Cambria Math" panose="02040503050406030204" pitchFamily="18" charset="0"/>
                                      </a:rPr>
                                      <m:t>1</m:t>
                                    </m:r>
                                  </m:sub>
                                </m:sSub>
                              </m:den>
                            </m:f>
                          </m:e>
                          <m:e>
                            <m:f>
                              <m:fPr>
                                <m:ctrlPr>
                                  <a:rPr lang="en-US" i="1">
                                    <a:solidFill>
                                      <a:schemeClr val="bg1"/>
                                    </a:solidFill>
                                    <a:latin typeface="Cambria Math" panose="02040503050406030204" pitchFamily="18" charset="0"/>
                                  </a:rPr>
                                </m:ctrlPr>
                              </m:fPr>
                              <m:num>
                                <m:r>
                                  <a:rPr lang="en-US" i="0">
                                    <a:solidFill>
                                      <a:schemeClr val="bg1"/>
                                    </a:solidFill>
                                    <a:latin typeface="Cambria Math" panose="02040503050406030204" pitchFamily="18" charset="0"/>
                                  </a:rPr>
                                  <m:t>𝜕</m:t>
                                </m:r>
                                <m:r>
                                  <a:rPr lang="en-US" i="1">
                                    <a:solidFill>
                                      <a:schemeClr val="bg1"/>
                                    </a:solidFill>
                                    <a:latin typeface="Cambria Math" panose="02040503050406030204" pitchFamily="18" charset="0"/>
                                  </a:rPr>
                                  <m:t>𝐹</m:t>
                                </m:r>
                              </m:num>
                              <m:den>
                                <m:r>
                                  <a:rPr lang="en-US" i="0">
                                    <a:solidFill>
                                      <a:schemeClr val="bg1"/>
                                    </a:solidFill>
                                    <a:latin typeface="Cambria Math" panose="02040503050406030204" pitchFamily="18" charset="0"/>
                                  </a:rPr>
                                  <m:t>𝜕</m:t>
                                </m:r>
                                <m:sSub>
                                  <m:sSubPr>
                                    <m:ctrlPr>
                                      <a:rPr lang="en-US" i="1">
                                        <a:solidFill>
                                          <a:schemeClr val="bg1"/>
                                        </a:solidFill>
                                        <a:latin typeface="Cambria Math" panose="02040503050406030204" pitchFamily="18" charset="0"/>
                                      </a:rPr>
                                    </m:ctrlPr>
                                  </m:sSubPr>
                                  <m:e>
                                    <m:r>
                                      <a:rPr lang="en-US" i="1">
                                        <a:solidFill>
                                          <a:schemeClr val="bg1"/>
                                        </a:solidFill>
                                        <a:latin typeface="Cambria Math" panose="02040503050406030204" pitchFamily="18" charset="0"/>
                                      </a:rPr>
                                      <m:t>𝑋</m:t>
                                    </m:r>
                                  </m:e>
                                  <m:sub>
                                    <m:r>
                                      <a:rPr lang="en-US" i="0">
                                        <a:solidFill>
                                          <a:schemeClr val="bg1"/>
                                        </a:solidFill>
                                        <a:latin typeface="Cambria Math" panose="02040503050406030204" pitchFamily="18" charset="0"/>
                                      </a:rPr>
                                      <m:t>2</m:t>
                                    </m:r>
                                  </m:sub>
                                </m:sSub>
                              </m:den>
                            </m:f>
                          </m:e>
                          <m:e>
                            <m:f>
                              <m:fPr>
                                <m:ctrlPr>
                                  <a:rPr lang="en-US" i="1">
                                    <a:solidFill>
                                      <a:schemeClr val="bg1"/>
                                    </a:solidFill>
                                    <a:latin typeface="Cambria Math" panose="02040503050406030204" pitchFamily="18" charset="0"/>
                                  </a:rPr>
                                </m:ctrlPr>
                              </m:fPr>
                              <m:num>
                                <m:r>
                                  <a:rPr lang="en-US" i="0">
                                    <a:solidFill>
                                      <a:schemeClr val="bg1"/>
                                    </a:solidFill>
                                    <a:latin typeface="Cambria Math" panose="02040503050406030204" pitchFamily="18" charset="0"/>
                                  </a:rPr>
                                  <m:t>𝜕</m:t>
                                </m:r>
                                <m:r>
                                  <a:rPr lang="en-US" i="1">
                                    <a:solidFill>
                                      <a:schemeClr val="bg1"/>
                                    </a:solidFill>
                                    <a:latin typeface="Cambria Math" panose="02040503050406030204" pitchFamily="18" charset="0"/>
                                  </a:rPr>
                                  <m:t>𝐹</m:t>
                                </m:r>
                              </m:num>
                              <m:den>
                                <m:r>
                                  <a:rPr lang="en-US" i="0">
                                    <a:solidFill>
                                      <a:schemeClr val="bg1"/>
                                    </a:solidFill>
                                    <a:latin typeface="Cambria Math" panose="02040503050406030204" pitchFamily="18" charset="0"/>
                                  </a:rPr>
                                  <m:t>𝜕</m:t>
                                </m:r>
                                <m:sSub>
                                  <m:sSubPr>
                                    <m:ctrlPr>
                                      <a:rPr lang="en-US" i="1">
                                        <a:solidFill>
                                          <a:schemeClr val="bg1"/>
                                        </a:solidFill>
                                        <a:latin typeface="Cambria Math" panose="02040503050406030204" pitchFamily="18" charset="0"/>
                                      </a:rPr>
                                    </m:ctrlPr>
                                  </m:sSubPr>
                                  <m:e>
                                    <m:r>
                                      <a:rPr lang="en-US" i="1">
                                        <a:solidFill>
                                          <a:schemeClr val="bg1"/>
                                        </a:solidFill>
                                        <a:latin typeface="Cambria Math" panose="02040503050406030204" pitchFamily="18" charset="0"/>
                                      </a:rPr>
                                      <m:t>𝑋</m:t>
                                    </m:r>
                                  </m:e>
                                  <m:sub>
                                    <m:r>
                                      <a:rPr lang="en-US" i="0">
                                        <a:solidFill>
                                          <a:schemeClr val="bg1"/>
                                        </a:solidFill>
                                        <a:latin typeface="Cambria Math" panose="02040503050406030204" pitchFamily="18" charset="0"/>
                                      </a:rPr>
                                      <m:t>3</m:t>
                                    </m:r>
                                  </m:sub>
                                </m:sSub>
                              </m:den>
                            </m:f>
                          </m:e>
                        </m:mr>
                      </m:m>
                    </m:oMath>
                  </m:oMathPara>
                </a14:m>
                <a:endParaRPr lang="en-US" dirty="0">
                  <a:solidFill>
                    <a:schemeClr val="bg1"/>
                  </a:solidFill>
                </a:endParaRPr>
              </a:p>
            </p:txBody>
          </p:sp>
        </mc:Choice>
        <mc:Fallback xmlns="">
          <p:sp>
            <p:nvSpPr>
              <p:cNvPr id="13" name="Rectangle 12">
                <a:extLst>
                  <a:ext uri="{FF2B5EF4-FFF2-40B4-BE49-F238E27FC236}">
                    <a16:creationId xmlns:a16="http://schemas.microsoft.com/office/drawing/2014/main" id="{D6112387-01BF-4E08-973C-E2130DD75AF2}"/>
                  </a:ext>
                </a:extLst>
              </p:cNvPr>
              <p:cNvSpPr>
                <a:spLocks noRot="1" noChangeAspect="1" noMove="1" noResize="1" noEditPoints="1" noAdjustHandles="1" noChangeArrowheads="1" noChangeShapeType="1" noTextEdit="1"/>
              </p:cNvSpPr>
              <p:nvPr/>
            </p:nvSpPr>
            <p:spPr>
              <a:xfrm>
                <a:off x="6368428" y="2894622"/>
                <a:ext cx="2213106" cy="665760"/>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Rectangle 13">
                <a:extLst>
                  <a:ext uri="{FF2B5EF4-FFF2-40B4-BE49-F238E27FC236}">
                    <a16:creationId xmlns:a16="http://schemas.microsoft.com/office/drawing/2014/main" id="{26FEB4B9-EDC4-4CE3-AA96-D46FA70F1B3C}"/>
                  </a:ext>
                </a:extLst>
              </p:cNvPr>
              <p:cNvSpPr/>
              <p:nvPr/>
            </p:nvSpPr>
            <p:spPr>
              <a:xfrm>
                <a:off x="3520268" y="3939171"/>
                <a:ext cx="235013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ctrlPr>
                            <a:rPr lang="en-US" i="1" smtClean="0">
                              <a:solidFill>
                                <a:schemeClr val="bg1"/>
                              </a:solidFill>
                              <a:latin typeface="Cambria Math" panose="02040503050406030204" pitchFamily="18" charset="0"/>
                            </a:rPr>
                          </m:ctrlPr>
                        </m:dPr>
                        <m:e>
                          <m:sSub>
                            <m:sSubPr>
                              <m:ctrlPr>
                                <a:rPr lang="en-US" i="1">
                                  <a:solidFill>
                                    <a:schemeClr val="bg1"/>
                                  </a:solidFill>
                                  <a:latin typeface="Cambria Math" panose="02040503050406030204" pitchFamily="18" charset="0"/>
                                </a:rPr>
                              </m:ctrlPr>
                            </m:sSubPr>
                            <m:e>
                              <m:r>
                                <a:rPr lang="en-US" i="1">
                                  <a:solidFill>
                                    <a:schemeClr val="bg1"/>
                                  </a:solidFill>
                                  <a:latin typeface="Cambria Math" panose="02040503050406030204" pitchFamily="18" charset="0"/>
                                </a:rPr>
                                <m:t>𝑋</m:t>
                              </m:r>
                            </m:e>
                            <m:sub>
                              <m:r>
                                <a:rPr lang="en-US" i="1">
                                  <a:solidFill>
                                    <a:schemeClr val="bg1"/>
                                  </a:solidFill>
                                  <a:latin typeface="Cambria Math" panose="02040503050406030204" pitchFamily="18" charset="0"/>
                                </a:rPr>
                                <m:t>𝑖</m:t>
                              </m:r>
                              <m:r>
                                <a:rPr lang="en-US" i="0">
                                  <a:solidFill>
                                    <a:schemeClr val="bg1"/>
                                  </a:solidFill>
                                  <a:latin typeface="Cambria Math" panose="02040503050406030204" pitchFamily="18" charset="0"/>
                                </a:rPr>
                                <m:t>+1</m:t>
                              </m:r>
                            </m:sub>
                          </m:sSub>
                          <m:r>
                            <a:rPr lang="en-US" i="0">
                              <a:solidFill>
                                <a:schemeClr val="bg1"/>
                              </a:solidFill>
                              <a:latin typeface="Cambria Math" panose="02040503050406030204" pitchFamily="18" charset="0"/>
                            </a:rPr>
                            <m:t>=</m:t>
                          </m:r>
                          <m:sSub>
                            <m:sSubPr>
                              <m:ctrlPr>
                                <a:rPr lang="en-US" i="1">
                                  <a:solidFill>
                                    <a:schemeClr val="bg1"/>
                                  </a:solidFill>
                                  <a:latin typeface="Cambria Math" panose="02040503050406030204" pitchFamily="18" charset="0"/>
                                </a:rPr>
                              </m:ctrlPr>
                            </m:sSubPr>
                            <m:e>
                              <m:r>
                                <a:rPr lang="en-US" i="1">
                                  <a:solidFill>
                                    <a:schemeClr val="bg1"/>
                                  </a:solidFill>
                                  <a:latin typeface="Cambria Math" panose="02040503050406030204" pitchFamily="18" charset="0"/>
                                </a:rPr>
                                <m:t>𝑋</m:t>
                              </m:r>
                            </m:e>
                            <m:sub>
                              <m:r>
                                <a:rPr lang="en-US" i="1">
                                  <a:solidFill>
                                    <a:schemeClr val="bg1"/>
                                  </a:solidFill>
                                  <a:latin typeface="Cambria Math" panose="02040503050406030204" pitchFamily="18" charset="0"/>
                                </a:rPr>
                                <m:t>𝑖</m:t>
                              </m:r>
                            </m:sub>
                          </m:sSub>
                          <m:r>
                            <a:rPr lang="en-US" i="0">
                              <a:solidFill>
                                <a:schemeClr val="bg1"/>
                              </a:solidFill>
                              <a:latin typeface="Cambria Math" panose="02040503050406030204" pitchFamily="18" charset="0"/>
                            </a:rPr>
                            <m:t>−</m:t>
                          </m:r>
                          <m:sSup>
                            <m:sSupPr>
                              <m:ctrlPr>
                                <a:rPr lang="en-US" i="1">
                                  <a:solidFill>
                                    <a:schemeClr val="bg1"/>
                                  </a:solidFill>
                                  <a:latin typeface="Cambria Math" panose="02040503050406030204" pitchFamily="18" charset="0"/>
                                </a:rPr>
                              </m:ctrlPr>
                            </m:sSupPr>
                            <m:e>
                              <m:r>
                                <a:rPr lang="en-US" i="1">
                                  <a:solidFill>
                                    <a:schemeClr val="bg1"/>
                                  </a:solidFill>
                                  <a:latin typeface="Cambria Math" panose="02040503050406030204" pitchFamily="18" charset="0"/>
                                </a:rPr>
                                <m:t>𝐽</m:t>
                              </m:r>
                            </m:e>
                            <m:sup>
                              <m:r>
                                <a:rPr lang="en-US" i="0">
                                  <a:solidFill>
                                    <a:schemeClr val="bg1"/>
                                  </a:solidFill>
                                  <a:latin typeface="Cambria Math" panose="02040503050406030204" pitchFamily="18" charset="0"/>
                                </a:rPr>
                                <m:t>−1</m:t>
                              </m:r>
                            </m:sup>
                          </m:sSup>
                          <m:r>
                            <a:rPr lang="en-US" i="1">
                              <a:solidFill>
                                <a:schemeClr val="bg1"/>
                              </a:solidFill>
                              <a:latin typeface="Cambria Math" panose="02040503050406030204" pitchFamily="18" charset="0"/>
                            </a:rPr>
                            <m:t>𝐹</m:t>
                          </m:r>
                          <m:r>
                            <a:rPr lang="en-US" i="0">
                              <a:solidFill>
                                <a:schemeClr val="bg1"/>
                              </a:solidFill>
                              <a:latin typeface="Cambria Math" panose="02040503050406030204" pitchFamily="18" charset="0"/>
                            </a:rPr>
                            <m:t>(</m:t>
                          </m:r>
                          <m:sSub>
                            <m:sSubPr>
                              <m:ctrlPr>
                                <a:rPr lang="en-US" i="1">
                                  <a:solidFill>
                                    <a:schemeClr val="bg1"/>
                                  </a:solidFill>
                                  <a:latin typeface="Cambria Math" panose="02040503050406030204" pitchFamily="18" charset="0"/>
                                </a:rPr>
                              </m:ctrlPr>
                            </m:sSubPr>
                            <m:e>
                              <m:r>
                                <a:rPr lang="en-US" i="1">
                                  <a:solidFill>
                                    <a:schemeClr val="bg1"/>
                                  </a:solidFill>
                                  <a:latin typeface="Cambria Math" panose="02040503050406030204" pitchFamily="18" charset="0"/>
                                </a:rPr>
                                <m:t>𝑋</m:t>
                              </m:r>
                            </m:e>
                            <m:sub>
                              <m:r>
                                <a:rPr lang="en-US" i="1">
                                  <a:solidFill>
                                    <a:schemeClr val="bg1"/>
                                  </a:solidFill>
                                  <a:latin typeface="Cambria Math" panose="02040503050406030204" pitchFamily="18" charset="0"/>
                                </a:rPr>
                                <m:t>𝑖</m:t>
                              </m:r>
                            </m:sub>
                          </m:sSub>
                        </m:e>
                      </m:d>
                    </m:oMath>
                  </m:oMathPara>
                </a14:m>
                <a:endParaRPr lang="en-US" dirty="0">
                  <a:solidFill>
                    <a:schemeClr val="bg1"/>
                  </a:solidFill>
                </a:endParaRPr>
              </a:p>
            </p:txBody>
          </p:sp>
        </mc:Choice>
        <mc:Fallback xmlns="">
          <p:sp>
            <p:nvSpPr>
              <p:cNvPr id="14" name="Rectangle 13">
                <a:extLst>
                  <a:ext uri="{FF2B5EF4-FFF2-40B4-BE49-F238E27FC236}">
                    <a16:creationId xmlns:a16="http://schemas.microsoft.com/office/drawing/2014/main" id="{26FEB4B9-EDC4-4CE3-AA96-D46FA70F1B3C}"/>
                  </a:ext>
                </a:extLst>
              </p:cNvPr>
              <p:cNvSpPr>
                <a:spLocks noRot="1" noChangeAspect="1" noMove="1" noResize="1" noEditPoints="1" noAdjustHandles="1" noChangeArrowheads="1" noChangeShapeType="1" noTextEdit="1"/>
              </p:cNvSpPr>
              <p:nvPr/>
            </p:nvSpPr>
            <p:spPr>
              <a:xfrm>
                <a:off x="3520268" y="3939171"/>
                <a:ext cx="2350131" cy="369332"/>
              </a:xfrm>
              <a:prstGeom prst="rect">
                <a:avLst/>
              </a:prstGeom>
              <a:blipFill>
                <a:blip r:embed="rId5"/>
                <a:stretch>
                  <a:fillRect t="-118033" r="-21244" b="-18524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Rectangle 14">
                <a:extLst>
                  <a:ext uri="{FF2B5EF4-FFF2-40B4-BE49-F238E27FC236}">
                    <a16:creationId xmlns:a16="http://schemas.microsoft.com/office/drawing/2014/main" id="{91EF37AC-AFA4-44AE-8639-CC91A605C189}"/>
                  </a:ext>
                </a:extLst>
              </p:cNvPr>
              <p:cNvSpPr/>
              <p:nvPr/>
            </p:nvSpPr>
            <p:spPr>
              <a:xfrm>
                <a:off x="685800" y="5139619"/>
                <a:ext cx="173432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smtClean="0">
                          <a:solidFill>
                            <a:schemeClr val="bg1"/>
                          </a:solidFill>
                          <a:latin typeface="Cambria Math" panose="02040503050406030204" pitchFamily="18" charset="0"/>
                        </a:rPr>
                        <m:t>𝐽</m:t>
                      </m:r>
                      <m:r>
                        <a:rPr lang="en-US" i="0">
                          <a:solidFill>
                            <a:schemeClr val="bg1"/>
                          </a:solidFill>
                          <a:latin typeface="Cambria Math" panose="02040503050406030204" pitchFamily="18" charset="0"/>
                        </a:rPr>
                        <m:t>=</m:t>
                      </m:r>
                      <m:sSub>
                        <m:sSubPr>
                          <m:ctrlPr>
                            <a:rPr lang="en-US"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𝑅</m:t>
                          </m:r>
                        </m:e>
                        <m:sub>
                          <m:r>
                            <a:rPr lang="en-US" b="0" i="1" smtClean="0">
                              <a:solidFill>
                                <a:schemeClr val="bg1"/>
                              </a:solidFill>
                              <a:latin typeface="Cambria Math" panose="02040503050406030204" pitchFamily="18" charset="0"/>
                            </a:rPr>
                            <m:t>𝑟𝑒𝑑𝑜𝑥</m:t>
                          </m:r>
                        </m:sub>
                      </m:sSub>
                      <m:r>
                        <a:rPr lang="en-US" i="0">
                          <a:solidFill>
                            <a:schemeClr val="bg1"/>
                          </a:solidFill>
                          <a:latin typeface="Cambria Math" panose="02040503050406030204" pitchFamily="18" charset="0"/>
                        </a:rPr>
                        <m:t>∙2</m:t>
                      </m:r>
                      <m:r>
                        <a:rPr lang="en-US" i="1">
                          <a:solidFill>
                            <a:schemeClr val="bg1"/>
                          </a:solidFill>
                          <a:latin typeface="Cambria Math" panose="02040503050406030204" pitchFamily="18" charset="0"/>
                        </a:rPr>
                        <m:t>𝐹</m:t>
                      </m:r>
                    </m:oMath>
                  </m:oMathPara>
                </a14:m>
                <a:endParaRPr lang="en-US" dirty="0">
                  <a:solidFill>
                    <a:schemeClr val="bg1"/>
                  </a:solidFill>
                </a:endParaRPr>
              </a:p>
            </p:txBody>
          </p:sp>
        </mc:Choice>
        <mc:Fallback xmlns="">
          <p:sp>
            <p:nvSpPr>
              <p:cNvPr id="15" name="Rectangle 14">
                <a:extLst>
                  <a:ext uri="{FF2B5EF4-FFF2-40B4-BE49-F238E27FC236}">
                    <a16:creationId xmlns:a16="http://schemas.microsoft.com/office/drawing/2014/main" id="{91EF37AC-AFA4-44AE-8639-CC91A605C189}"/>
                  </a:ext>
                </a:extLst>
              </p:cNvPr>
              <p:cNvSpPr>
                <a:spLocks noRot="1" noChangeAspect="1" noMove="1" noResize="1" noEditPoints="1" noAdjustHandles="1" noChangeArrowheads="1" noChangeShapeType="1" noTextEdit="1"/>
              </p:cNvSpPr>
              <p:nvPr/>
            </p:nvSpPr>
            <p:spPr>
              <a:xfrm>
                <a:off x="685800" y="5139619"/>
                <a:ext cx="1734321" cy="369332"/>
              </a:xfrm>
              <a:prstGeom prst="rect">
                <a:avLst/>
              </a:prstGeom>
              <a:blipFill>
                <a:blip r:embed="rId6"/>
                <a:stretch>
                  <a:fillRect b="-114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Rectangle 15">
                <a:extLst>
                  <a:ext uri="{FF2B5EF4-FFF2-40B4-BE49-F238E27FC236}">
                    <a16:creationId xmlns:a16="http://schemas.microsoft.com/office/drawing/2014/main" id="{6CE75F89-949F-478A-A33D-1708F4D4E7FA}"/>
                  </a:ext>
                </a:extLst>
              </p:cNvPr>
              <p:cNvSpPr/>
              <p:nvPr/>
            </p:nvSpPr>
            <p:spPr>
              <a:xfrm>
                <a:off x="6448097" y="4633775"/>
                <a:ext cx="2053767" cy="6905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chemeClr val="bg1"/>
                              </a:solidFill>
                              <a:latin typeface="Cambria Math" panose="02040503050406030204" pitchFamily="18" charset="0"/>
                            </a:rPr>
                          </m:ctrlPr>
                        </m:sSubPr>
                        <m:e>
                          <m:r>
                            <a:rPr lang="en-US" i="1">
                              <a:solidFill>
                                <a:schemeClr val="bg1"/>
                              </a:solidFill>
                              <a:latin typeface="Cambria Math" panose="02040503050406030204" pitchFamily="18" charset="0"/>
                            </a:rPr>
                            <m:t>𝑈</m:t>
                          </m:r>
                        </m:e>
                        <m:sub>
                          <m:r>
                            <a:rPr lang="en-US" i="1">
                              <a:solidFill>
                                <a:schemeClr val="bg1"/>
                              </a:solidFill>
                              <a:latin typeface="Cambria Math" panose="02040503050406030204" pitchFamily="18" charset="0"/>
                            </a:rPr>
                            <m:t>𝑆𝑡𝑒𝑎𝑚</m:t>
                          </m:r>
                        </m:sub>
                      </m:sSub>
                      <m:r>
                        <a:rPr lang="en-US" i="0">
                          <a:solidFill>
                            <a:schemeClr val="bg1"/>
                          </a:solidFill>
                          <a:latin typeface="Cambria Math" panose="02040503050406030204" pitchFamily="18" charset="0"/>
                        </a:rPr>
                        <m:t>=</m:t>
                      </m:r>
                      <m:f>
                        <m:fPr>
                          <m:ctrlPr>
                            <a:rPr lang="en-US" i="1">
                              <a:solidFill>
                                <a:schemeClr val="bg1"/>
                              </a:solidFill>
                              <a:latin typeface="Cambria Math" panose="02040503050406030204" pitchFamily="18" charset="0"/>
                            </a:rPr>
                          </m:ctrlPr>
                        </m:fPr>
                        <m:num>
                          <m:sSub>
                            <m:sSubPr>
                              <m:ctrlPr>
                                <a:rPr lang="en-US" i="1">
                                  <a:solidFill>
                                    <a:schemeClr val="bg1"/>
                                  </a:solidFill>
                                  <a:latin typeface="Cambria Math" panose="02040503050406030204" pitchFamily="18" charset="0"/>
                                </a:rPr>
                              </m:ctrlPr>
                            </m:sSubPr>
                            <m:e>
                              <m:r>
                                <a:rPr lang="en-US" i="1">
                                  <a:solidFill>
                                    <a:schemeClr val="bg1"/>
                                  </a:solidFill>
                                  <a:latin typeface="Cambria Math" panose="02040503050406030204" pitchFamily="18" charset="0"/>
                                </a:rPr>
                                <m:t>𝑅</m:t>
                              </m:r>
                            </m:e>
                            <m:sub>
                              <m:r>
                                <a:rPr lang="en-US" b="0" i="1" smtClean="0">
                                  <a:solidFill>
                                    <a:schemeClr val="bg1"/>
                                  </a:solidFill>
                                  <a:latin typeface="Cambria Math" panose="02040503050406030204" pitchFamily="18" charset="0"/>
                                </a:rPr>
                                <m:t>𝑟𝑒𝑑𝑜𝑥</m:t>
                              </m:r>
                            </m:sub>
                          </m:sSub>
                        </m:num>
                        <m:den>
                          <m:sSub>
                            <m:sSubPr>
                              <m:ctrlPr>
                                <a:rPr lang="en-US" i="1">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𝐼𝑛𝑙𝑒𝑡</m:t>
                              </m:r>
                            </m:e>
                            <m:sub>
                              <m:sSub>
                                <m:sSubPr>
                                  <m:ctrlPr>
                                    <a:rPr lang="en-US" i="1">
                                      <a:solidFill>
                                        <a:schemeClr val="bg1"/>
                                      </a:solidFill>
                                      <a:latin typeface="Cambria Math" panose="02040503050406030204" pitchFamily="18" charset="0"/>
                                    </a:rPr>
                                  </m:ctrlPr>
                                </m:sSubPr>
                                <m:e>
                                  <m:r>
                                    <a:rPr lang="en-US" i="1">
                                      <a:solidFill>
                                        <a:schemeClr val="bg1"/>
                                      </a:solidFill>
                                      <a:latin typeface="Cambria Math" panose="02040503050406030204" pitchFamily="18" charset="0"/>
                                    </a:rPr>
                                    <m:t>𝐻</m:t>
                                  </m:r>
                                </m:e>
                                <m:sub>
                                  <m:r>
                                    <a:rPr lang="en-US" i="0">
                                      <a:solidFill>
                                        <a:schemeClr val="bg1"/>
                                      </a:solidFill>
                                      <a:latin typeface="Cambria Math" panose="02040503050406030204" pitchFamily="18" charset="0"/>
                                    </a:rPr>
                                    <m:t>2</m:t>
                                  </m:r>
                                </m:sub>
                              </m:sSub>
                              <m:r>
                                <a:rPr lang="en-US" i="1">
                                  <a:solidFill>
                                    <a:schemeClr val="bg1"/>
                                  </a:solidFill>
                                  <a:latin typeface="Cambria Math" panose="02040503050406030204" pitchFamily="18" charset="0"/>
                                </a:rPr>
                                <m:t>𝑂</m:t>
                              </m:r>
                            </m:sub>
                          </m:sSub>
                        </m:den>
                      </m:f>
                    </m:oMath>
                  </m:oMathPara>
                </a14:m>
                <a:endParaRPr lang="en-US" dirty="0">
                  <a:solidFill>
                    <a:schemeClr val="bg1"/>
                  </a:solidFill>
                </a:endParaRPr>
              </a:p>
            </p:txBody>
          </p:sp>
        </mc:Choice>
        <mc:Fallback xmlns="">
          <p:sp>
            <p:nvSpPr>
              <p:cNvPr id="16" name="Rectangle 15">
                <a:extLst>
                  <a:ext uri="{FF2B5EF4-FFF2-40B4-BE49-F238E27FC236}">
                    <a16:creationId xmlns:a16="http://schemas.microsoft.com/office/drawing/2014/main" id="{6CE75F89-949F-478A-A33D-1708F4D4E7FA}"/>
                  </a:ext>
                </a:extLst>
              </p:cNvPr>
              <p:cNvSpPr>
                <a:spLocks noRot="1" noChangeAspect="1" noMove="1" noResize="1" noEditPoints="1" noAdjustHandles="1" noChangeArrowheads="1" noChangeShapeType="1" noTextEdit="1"/>
              </p:cNvSpPr>
              <p:nvPr/>
            </p:nvSpPr>
            <p:spPr>
              <a:xfrm>
                <a:off x="6448097" y="4633775"/>
                <a:ext cx="2053767" cy="690510"/>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Rectangle 16">
                <a:extLst>
                  <a:ext uri="{FF2B5EF4-FFF2-40B4-BE49-F238E27FC236}">
                    <a16:creationId xmlns:a16="http://schemas.microsoft.com/office/drawing/2014/main" id="{860A56F9-3476-4C9D-841C-6FA117E442BC}"/>
                  </a:ext>
                </a:extLst>
              </p:cNvPr>
              <p:cNvSpPr/>
              <p:nvPr/>
            </p:nvSpPr>
            <p:spPr>
              <a:xfrm>
                <a:off x="4967408" y="5187965"/>
                <a:ext cx="4176592" cy="6905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chemeClr val="bg1"/>
                              </a:solidFill>
                              <a:latin typeface="Cambria Math" panose="02040503050406030204" pitchFamily="18" charset="0"/>
                            </a:rPr>
                          </m:ctrlPr>
                        </m:sSubPr>
                        <m:e>
                          <m:r>
                            <a:rPr lang="en-US" i="1">
                              <a:solidFill>
                                <a:schemeClr val="bg1"/>
                              </a:solidFill>
                              <a:latin typeface="Cambria Math" panose="02040503050406030204" pitchFamily="18" charset="0"/>
                            </a:rPr>
                            <m:t>𝑈</m:t>
                          </m:r>
                        </m:e>
                        <m:sub>
                          <m:r>
                            <a:rPr lang="en-US" i="1">
                              <a:solidFill>
                                <a:schemeClr val="bg1"/>
                              </a:solidFill>
                              <a:latin typeface="Cambria Math" panose="02040503050406030204" pitchFamily="18" charset="0"/>
                            </a:rPr>
                            <m:t>𝐹𝑢𝑒𝑙</m:t>
                          </m:r>
                        </m:sub>
                      </m:sSub>
                      <m:r>
                        <a:rPr lang="en-US" i="0">
                          <a:solidFill>
                            <a:schemeClr val="bg1"/>
                          </a:solidFill>
                          <a:latin typeface="Cambria Math" panose="02040503050406030204" pitchFamily="18" charset="0"/>
                        </a:rPr>
                        <m:t>=</m:t>
                      </m:r>
                      <m:f>
                        <m:fPr>
                          <m:ctrlPr>
                            <a:rPr lang="en-US" i="1">
                              <a:solidFill>
                                <a:schemeClr val="bg1"/>
                              </a:solidFill>
                              <a:latin typeface="Cambria Math" panose="02040503050406030204" pitchFamily="18" charset="0"/>
                            </a:rPr>
                          </m:ctrlPr>
                        </m:fPr>
                        <m:num>
                          <m:sSub>
                            <m:sSubPr>
                              <m:ctrlPr>
                                <a:rPr lang="en-US" i="1">
                                  <a:solidFill>
                                    <a:schemeClr val="bg1"/>
                                  </a:solidFill>
                                  <a:latin typeface="Cambria Math" panose="02040503050406030204" pitchFamily="18" charset="0"/>
                                </a:rPr>
                              </m:ctrlPr>
                            </m:sSubPr>
                            <m:e>
                              <m:r>
                                <a:rPr lang="en-US" i="1">
                                  <a:solidFill>
                                    <a:schemeClr val="bg1"/>
                                  </a:solidFill>
                                  <a:latin typeface="Cambria Math" panose="02040503050406030204" pitchFamily="18" charset="0"/>
                                </a:rPr>
                                <m:t>𝑅</m:t>
                              </m:r>
                            </m:e>
                            <m:sub>
                              <m:r>
                                <a:rPr lang="en-US" b="0" i="1" smtClean="0">
                                  <a:solidFill>
                                    <a:schemeClr val="bg1"/>
                                  </a:solidFill>
                                  <a:latin typeface="Cambria Math" panose="02040503050406030204" pitchFamily="18" charset="0"/>
                                </a:rPr>
                                <m:t>𝑟𝑒𝑑𝑜𝑥</m:t>
                              </m:r>
                            </m:sub>
                          </m:sSub>
                        </m:num>
                        <m:den>
                          <m:sSub>
                            <m:sSubPr>
                              <m:ctrlPr>
                                <a:rPr lang="en-US" i="1">
                                  <a:solidFill>
                                    <a:schemeClr val="bg1"/>
                                  </a:solidFill>
                                  <a:latin typeface="Cambria Math" panose="02040503050406030204" pitchFamily="18" charset="0"/>
                                </a:rPr>
                              </m:ctrlPr>
                            </m:sSubPr>
                            <m:e>
                              <m:r>
                                <a:rPr lang="en-US" i="0">
                                  <a:solidFill>
                                    <a:schemeClr val="bg1"/>
                                  </a:solidFill>
                                  <a:latin typeface="Cambria Math" panose="02040503050406030204" pitchFamily="18" charset="0"/>
                                </a:rPr>
                                <m:t>4∙</m:t>
                              </m:r>
                              <m:r>
                                <a:rPr lang="en-US" i="1">
                                  <a:solidFill>
                                    <a:schemeClr val="bg1"/>
                                  </a:solidFill>
                                  <a:latin typeface="Cambria Math" panose="02040503050406030204" pitchFamily="18" charset="0"/>
                                </a:rPr>
                                <m:t>𝐼𝑛𝑙𝑒𝑡</m:t>
                              </m:r>
                            </m:e>
                            <m:sub>
                              <m:sSub>
                                <m:sSubPr>
                                  <m:ctrlPr>
                                    <a:rPr lang="en-US" i="1">
                                      <a:solidFill>
                                        <a:schemeClr val="bg1"/>
                                      </a:solidFill>
                                      <a:latin typeface="Cambria Math" panose="02040503050406030204" pitchFamily="18" charset="0"/>
                                    </a:rPr>
                                  </m:ctrlPr>
                                </m:sSubPr>
                                <m:e>
                                  <m:r>
                                    <a:rPr lang="en-US" i="1">
                                      <a:solidFill>
                                        <a:schemeClr val="bg1"/>
                                      </a:solidFill>
                                      <a:latin typeface="Cambria Math" panose="02040503050406030204" pitchFamily="18" charset="0"/>
                                    </a:rPr>
                                    <m:t>𝐶𝐻</m:t>
                                  </m:r>
                                </m:e>
                                <m:sub>
                                  <m:r>
                                    <a:rPr lang="en-US" i="0">
                                      <a:solidFill>
                                        <a:schemeClr val="bg1"/>
                                      </a:solidFill>
                                      <a:latin typeface="Cambria Math" panose="02040503050406030204" pitchFamily="18" charset="0"/>
                                    </a:rPr>
                                    <m:t>4</m:t>
                                  </m:r>
                                </m:sub>
                              </m:sSub>
                            </m:sub>
                          </m:sSub>
                          <m:r>
                            <a:rPr lang="en-US" i="0">
                              <a:solidFill>
                                <a:schemeClr val="bg1"/>
                              </a:solidFill>
                              <a:latin typeface="Cambria Math" panose="02040503050406030204" pitchFamily="18" charset="0"/>
                            </a:rPr>
                            <m:t>+</m:t>
                          </m:r>
                          <m:sSub>
                            <m:sSubPr>
                              <m:ctrlPr>
                                <a:rPr lang="en-US" i="1">
                                  <a:solidFill>
                                    <a:schemeClr val="bg1"/>
                                  </a:solidFill>
                                  <a:latin typeface="Cambria Math" panose="02040503050406030204" pitchFamily="18" charset="0"/>
                                </a:rPr>
                              </m:ctrlPr>
                            </m:sSubPr>
                            <m:e>
                              <m:r>
                                <a:rPr lang="en-US" i="1">
                                  <a:solidFill>
                                    <a:schemeClr val="bg1"/>
                                  </a:solidFill>
                                  <a:latin typeface="Cambria Math" panose="02040503050406030204" pitchFamily="18" charset="0"/>
                                </a:rPr>
                                <m:t>𝐼𝑛𝑙𝑒𝑡</m:t>
                              </m:r>
                            </m:e>
                            <m:sub>
                              <m:r>
                                <a:rPr lang="en-US" i="1">
                                  <a:solidFill>
                                    <a:schemeClr val="bg1"/>
                                  </a:solidFill>
                                  <a:latin typeface="Cambria Math" panose="02040503050406030204" pitchFamily="18" charset="0"/>
                                </a:rPr>
                                <m:t>𝐶𝑂</m:t>
                              </m:r>
                            </m:sub>
                          </m:sSub>
                          <m:r>
                            <a:rPr lang="en-US" i="0">
                              <a:solidFill>
                                <a:schemeClr val="bg1"/>
                              </a:solidFill>
                              <a:latin typeface="Cambria Math" panose="02040503050406030204" pitchFamily="18" charset="0"/>
                            </a:rPr>
                            <m:t>+</m:t>
                          </m:r>
                          <m:sSub>
                            <m:sSubPr>
                              <m:ctrlPr>
                                <a:rPr lang="en-US" i="1">
                                  <a:solidFill>
                                    <a:schemeClr val="bg1"/>
                                  </a:solidFill>
                                  <a:latin typeface="Cambria Math" panose="02040503050406030204" pitchFamily="18" charset="0"/>
                                </a:rPr>
                              </m:ctrlPr>
                            </m:sSubPr>
                            <m:e>
                              <m:r>
                                <a:rPr lang="en-US" i="1">
                                  <a:solidFill>
                                    <a:schemeClr val="bg1"/>
                                  </a:solidFill>
                                  <a:latin typeface="Cambria Math" panose="02040503050406030204" pitchFamily="18" charset="0"/>
                                </a:rPr>
                                <m:t>𝐼𝑛𝑙𝑒𝑡</m:t>
                              </m:r>
                            </m:e>
                            <m:sub>
                              <m:sSub>
                                <m:sSubPr>
                                  <m:ctrlPr>
                                    <a:rPr lang="en-US" i="1">
                                      <a:solidFill>
                                        <a:schemeClr val="bg1"/>
                                      </a:solidFill>
                                      <a:latin typeface="Cambria Math" panose="02040503050406030204" pitchFamily="18" charset="0"/>
                                    </a:rPr>
                                  </m:ctrlPr>
                                </m:sSubPr>
                                <m:e>
                                  <m:r>
                                    <a:rPr lang="en-US" i="1">
                                      <a:solidFill>
                                        <a:schemeClr val="bg1"/>
                                      </a:solidFill>
                                      <a:latin typeface="Cambria Math" panose="02040503050406030204" pitchFamily="18" charset="0"/>
                                    </a:rPr>
                                    <m:t>𝐻</m:t>
                                  </m:r>
                                </m:e>
                                <m:sub>
                                  <m:r>
                                    <a:rPr lang="en-US" i="0">
                                      <a:solidFill>
                                        <a:schemeClr val="bg1"/>
                                      </a:solidFill>
                                      <a:latin typeface="Cambria Math" panose="02040503050406030204" pitchFamily="18" charset="0"/>
                                    </a:rPr>
                                    <m:t>2</m:t>
                                  </m:r>
                                </m:sub>
                              </m:sSub>
                            </m:sub>
                          </m:sSub>
                        </m:den>
                      </m:f>
                    </m:oMath>
                  </m:oMathPara>
                </a14:m>
                <a:endParaRPr lang="en-US" dirty="0">
                  <a:solidFill>
                    <a:schemeClr val="bg1"/>
                  </a:solidFill>
                </a:endParaRPr>
              </a:p>
            </p:txBody>
          </p:sp>
        </mc:Choice>
        <mc:Fallback xmlns="">
          <p:sp>
            <p:nvSpPr>
              <p:cNvPr id="17" name="Rectangle 16">
                <a:extLst>
                  <a:ext uri="{FF2B5EF4-FFF2-40B4-BE49-F238E27FC236}">
                    <a16:creationId xmlns:a16="http://schemas.microsoft.com/office/drawing/2014/main" id="{860A56F9-3476-4C9D-841C-6FA117E442BC}"/>
                  </a:ext>
                </a:extLst>
              </p:cNvPr>
              <p:cNvSpPr>
                <a:spLocks noRot="1" noChangeAspect="1" noMove="1" noResize="1" noEditPoints="1" noAdjustHandles="1" noChangeArrowheads="1" noChangeShapeType="1" noTextEdit="1"/>
              </p:cNvSpPr>
              <p:nvPr/>
            </p:nvSpPr>
            <p:spPr>
              <a:xfrm>
                <a:off x="4967408" y="5187965"/>
                <a:ext cx="4176592" cy="690510"/>
              </a:xfrm>
              <a:prstGeom prst="rect">
                <a:avLst/>
              </a:prstGeom>
              <a:blipFill>
                <a:blip r:embed="rId8"/>
                <a:stretch>
                  <a:fillRect/>
                </a:stretch>
              </a:blipFill>
            </p:spPr>
            <p:txBody>
              <a:bodyPr/>
              <a:lstStyle/>
              <a:p>
                <a:r>
                  <a:rPr lang="en-US">
                    <a:noFill/>
                  </a:rPr>
                  <a:t> </a:t>
                </a:r>
              </a:p>
            </p:txBody>
          </p:sp>
        </mc:Fallback>
      </mc:AlternateContent>
      <p:sp>
        <p:nvSpPr>
          <p:cNvPr id="18" name="Content Placeholder 2">
            <a:extLst>
              <a:ext uri="{FF2B5EF4-FFF2-40B4-BE49-F238E27FC236}">
                <a16:creationId xmlns:a16="http://schemas.microsoft.com/office/drawing/2014/main" id="{4DFD0C7C-B797-4988-994C-7A6E7BD5458E}"/>
              </a:ext>
            </a:extLst>
          </p:cNvPr>
          <p:cNvSpPr txBox="1">
            <a:spLocks/>
          </p:cNvSpPr>
          <p:nvPr/>
        </p:nvSpPr>
        <p:spPr bwMode="black">
          <a:xfrm>
            <a:off x="-63318" y="4456536"/>
            <a:ext cx="9270633" cy="374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0" tIns="45720" rIns="457200" bIns="45720" numCol="1" anchor="t" anchorCtr="1" compatLnSpc="1">
            <a:prstTxWarp prst="textNoShape">
              <a:avLst/>
            </a:prstTxWarp>
            <a:spAutoFit/>
          </a:bodyPr>
          <a:lstStyle>
            <a:lvl1pPr marL="344480" indent="-179384" algn="l" rtl="0" eaLnBrk="1" fontAlgn="base" hangingPunct="1">
              <a:lnSpc>
                <a:spcPts val="2200"/>
              </a:lnSpc>
              <a:spcBef>
                <a:spcPts val="1200"/>
              </a:spcBef>
              <a:spcAft>
                <a:spcPct val="0"/>
              </a:spcAft>
              <a:buClr>
                <a:srgbClr val="C60C30"/>
              </a:buClr>
              <a:buSzPct val="100000"/>
              <a:buFont typeface="Arial" pitchFamily="34" charset="0"/>
              <a:buChar char="•"/>
              <a:defRPr lang="en-US" sz="2000" b="0">
                <a:solidFill>
                  <a:schemeClr val="bg2"/>
                </a:solidFill>
                <a:latin typeface="Lucida Sans" pitchFamily="34" charset="0"/>
                <a:ea typeface="+mn-ea"/>
                <a:cs typeface="+mn-cs"/>
              </a:defRPr>
            </a:lvl1pPr>
            <a:lvl2pPr marL="509576" indent="-165096" algn="l" rtl="0" eaLnBrk="1" fontAlgn="base" hangingPunct="1">
              <a:lnSpc>
                <a:spcPts val="2000"/>
              </a:lnSpc>
              <a:spcBef>
                <a:spcPts val="400"/>
              </a:spcBef>
              <a:spcAft>
                <a:spcPct val="0"/>
              </a:spcAft>
              <a:buClr>
                <a:srgbClr val="C60C30"/>
              </a:buClr>
              <a:buSzPct val="75000"/>
              <a:buFont typeface="Lucida Sans" panose="020B0602030504020204" pitchFamily="34" charset="0"/>
              <a:buChar char="–"/>
              <a:defRPr lang="en-US" sz="2000">
                <a:solidFill>
                  <a:schemeClr val="bg2"/>
                </a:solidFill>
                <a:latin typeface="Lucida Sans" pitchFamily="34" charset="0"/>
                <a:ea typeface="+mn-ea"/>
                <a:cs typeface="+mn-cs"/>
              </a:defRPr>
            </a:lvl2pPr>
            <a:lvl3pPr marL="795317" indent="-219451" algn="l" rtl="0" eaLnBrk="1" fontAlgn="base" hangingPunct="1">
              <a:lnSpc>
                <a:spcPts val="2000"/>
              </a:lnSpc>
              <a:spcBef>
                <a:spcPts val="400"/>
              </a:spcBef>
              <a:spcAft>
                <a:spcPct val="0"/>
              </a:spcAft>
              <a:buClr>
                <a:srgbClr val="C60C30"/>
              </a:buClr>
              <a:buSzPct val="100000"/>
              <a:buFont typeface="Arial" panose="020B0604020202020204" pitchFamily="34" charset="0"/>
              <a:buChar char="•"/>
              <a:defRPr lang="en-US" sz="1600">
                <a:solidFill>
                  <a:schemeClr val="bg2"/>
                </a:solidFill>
                <a:latin typeface="Lucida Sans" pitchFamily="34" charset="0"/>
                <a:ea typeface="+mn-ea"/>
                <a:cs typeface="+mn-cs"/>
              </a:defRPr>
            </a:lvl3pPr>
            <a:lvl4pPr marL="914378" indent="-165096" algn="l" rtl="0" eaLnBrk="1" fontAlgn="base" hangingPunct="1">
              <a:lnSpc>
                <a:spcPts val="1800"/>
              </a:lnSpc>
              <a:spcBef>
                <a:spcPts val="400"/>
              </a:spcBef>
              <a:spcAft>
                <a:spcPct val="0"/>
              </a:spcAft>
              <a:buClr>
                <a:srgbClr val="C60C30"/>
              </a:buClr>
              <a:buSzPct val="100000"/>
              <a:buFont typeface="Lucida Sans" panose="020B0602030504020204" pitchFamily="34" charset="0"/>
              <a:buChar char="–"/>
              <a:defRPr lang="en-US" sz="1600">
                <a:solidFill>
                  <a:schemeClr val="bg2"/>
                </a:solidFill>
                <a:latin typeface="Lucida Sans" pitchFamily="34" charset="0"/>
                <a:ea typeface="+mn-ea"/>
                <a:cs typeface="+mn-cs"/>
              </a:defRPr>
            </a:lvl4pPr>
            <a:lvl5pPr marL="1079473" indent="-165096" algn="l" rtl="0" eaLnBrk="1" fontAlgn="base" hangingPunct="1">
              <a:lnSpc>
                <a:spcPts val="1600"/>
              </a:lnSpc>
              <a:spcBef>
                <a:spcPts val="400"/>
              </a:spcBef>
              <a:spcAft>
                <a:spcPct val="0"/>
              </a:spcAft>
              <a:buClr>
                <a:srgbClr val="C60C30"/>
              </a:buClr>
              <a:buSzPct val="100000"/>
              <a:buFont typeface="Arial" pitchFamily="34" charset="0"/>
              <a:buChar char="•"/>
              <a:defRPr lang="en-US" sz="1600">
                <a:solidFill>
                  <a:schemeClr val="bg2"/>
                </a:solidFill>
                <a:latin typeface="Lucida Sans" pitchFamily="34" charset="0"/>
                <a:ea typeface="+mn-ea"/>
                <a:cs typeface="+mn-cs"/>
              </a:defRPr>
            </a:lvl5pPr>
            <a:lvl6pPr marL="1141385" indent="222245" algn="l" rtl="0" eaLnBrk="1" fontAlgn="base" hangingPunct="1">
              <a:lnSpc>
                <a:spcPct val="95000"/>
              </a:lnSpc>
              <a:spcBef>
                <a:spcPct val="10000"/>
              </a:spcBef>
              <a:spcAft>
                <a:spcPct val="0"/>
              </a:spcAft>
              <a:buClr>
                <a:schemeClr val="accent1"/>
              </a:buClr>
              <a:buChar char="•"/>
              <a:defRPr sz="2000">
                <a:solidFill>
                  <a:schemeClr val="tx1"/>
                </a:solidFill>
                <a:latin typeface="+mn-lt"/>
              </a:defRPr>
            </a:lvl6pPr>
            <a:lvl7pPr marL="1598573" indent="222245" algn="l" rtl="0" eaLnBrk="1" fontAlgn="base" hangingPunct="1">
              <a:lnSpc>
                <a:spcPct val="95000"/>
              </a:lnSpc>
              <a:spcBef>
                <a:spcPct val="10000"/>
              </a:spcBef>
              <a:spcAft>
                <a:spcPct val="0"/>
              </a:spcAft>
              <a:buClr>
                <a:schemeClr val="accent1"/>
              </a:buClr>
              <a:buChar char="•"/>
              <a:defRPr sz="2000">
                <a:solidFill>
                  <a:schemeClr val="tx1"/>
                </a:solidFill>
                <a:latin typeface="+mn-lt"/>
              </a:defRPr>
            </a:lvl7pPr>
            <a:lvl8pPr marL="2055761" indent="222245" algn="l" rtl="0" eaLnBrk="1" fontAlgn="base" hangingPunct="1">
              <a:lnSpc>
                <a:spcPct val="95000"/>
              </a:lnSpc>
              <a:spcBef>
                <a:spcPct val="10000"/>
              </a:spcBef>
              <a:spcAft>
                <a:spcPct val="0"/>
              </a:spcAft>
              <a:buClr>
                <a:schemeClr val="accent1"/>
              </a:buClr>
              <a:buChar char="•"/>
              <a:defRPr sz="2000">
                <a:solidFill>
                  <a:schemeClr val="tx1"/>
                </a:solidFill>
                <a:latin typeface="+mn-lt"/>
              </a:defRPr>
            </a:lvl8pPr>
            <a:lvl9pPr marL="2512950" indent="222245" algn="l" rtl="0" eaLnBrk="1" fontAlgn="base" hangingPunct="1">
              <a:lnSpc>
                <a:spcPct val="95000"/>
              </a:lnSpc>
              <a:spcBef>
                <a:spcPct val="10000"/>
              </a:spcBef>
              <a:spcAft>
                <a:spcPct val="0"/>
              </a:spcAft>
              <a:buClr>
                <a:schemeClr val="accent1"/>
              </a:buClr>
              <a:buChar char="•"/>
              <a:defRPr sz="2000">
                <a:solidFill>
                  <a:schemeClr val="tx1"/>
                </a:solidFill>
                <a:latin typeface="+mn-lt"/>
              </a:defRPr>
            </a:lvl9pPr>
          </a:lstStyle>
          <a:p>
            <a:pPr marL="165096" indent="0" algn="ctr">
              <a:buFont typeface="Arial" pitchFamily="34" charset="0"/>
              <a:buNone/>
            </a:pPr>
            <a:r>
              <a:rPr lang="en-US" kern="0" dirty="0"/>
              <a:t>Current Distribution Found Iteratively</a:t>
            </a:r>
          </a:p>
        </p:txBody>
      </p:sp>
      <mc:AlternateContent xmlns:mc="http://schemas.openxmlformats.org/markup-compatibility/2006" xmlns:a14="http://schemas.microsoft.com/office/drawing/2010/main">
        <mc:Choice Requires="a14">
          <p:sp>
            <p:nvSpPr>
              <p:cNvPr id="19" name="Rectangle 18">
                <a:extLst>
                  <a:ext uri="{FF2B5EF4-FFF2-40B4-BE49-F238E27FC236}">
                    <a16:creationId xmlns:a16="http://schemas.microsoft.com/office/drawing/2014/main" id="{B8F47057-DE2A-48B8-96F6-33D6F9413DC3}"/>
                  </a:ext>
                </a:extLst>
              </p:cNvPr>
              <p:cNvSpPr/>
              <p:nvPr/>
            </p:nvSpPr>
            <p:spPr>
              <a:xfrm>
                <a:off x="321689" y="6134255"/>
                <a:ext cx="3262432" cy="6090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chemeClr val="bg1"/>
                              </a:solidFill>
                              <a:latin typeface="Cambria Math" panose="02040503050406030204" pitchFamily="18" charset="0"/>
                            </a:rPr>
                          </m:ctrlPr>
                        </m:sSubPr>
                        <m:e>
                          <m:sSub>
                            <m:sSubPr>
                              <m:ctrlPr>
                                <a:rPr lang="en-US" i="1">
                                  <a:solidFill>
                                    <a:schemeClr val="bg1"/>
                                  </a:solidFill>
                                  <a:latin typeface="Cambria Math" panose="02040503050406030204" pitchFamily="18" charset="0"/>
                                </a:rPr>
                              </m:ctrlPr>
                            </m:sSubPr>
                            <m:e>
                              <m:r>
                                <a:rPr lang="en-US" i="1">
                                  <a:solidFill>
                                    <a:schemeClr val="bg1"/>
                                  </a:solidFill>
                                  <a:latin typeface="Cambria Math" panose="02040503050406030204" pitchFamily="18" charset="0"/>
                                </a:rPr>
                                <m:t>𝐹𝑙𝑜𝑤</m:t>
                              </m:r>
                            </m:e>
                            <m:sub>
                              <m:r>
                                <a:rPr lang="en-US" i="1">
                                  <a:solidFill>
                                    <a:schemeClr val="bg1"/>
                                  </a:solidFill>
                                  <a:latin typeface="Cambria Math" panose="02040503050406030204" pitchFamily="18" charset="0"/>
                                </a:rPr>
                                <m:t>𝐻</m:t>
                              </m:r>
                              <m:r>
                                <a:rPr lang="en-US" i="1">
                                  <a:solidFill>
                                    <a:schemeClr val="bg1"/>
                                  </a:solidFill>
                                  <a:latin typeface="Cambria Math" panose="02040503050406030204" pitchFamily="18" charset="0"/>
                                </a:rPr>
                                <m:t>2</m:t>
                              </m:r>
                              <m:r>
                                <a:rPr lang="en-US" b="0" i="1" smtClean="0">
                                  <a:solidFill>
                                    <a:schemeClr val="bg1"/>
                                  </a:solidFill>
                                  <a:latin typeface="Cambria Math" panose="02040503050406030204" pitchFamily="18" charset="0"/>
                                </a:rPr>
                                <m:t>𝑂</m:t>
                              </m:r>
                            </m:sub>
                          </m:sSub>
                        </m:e>
                        <m:sub>
                          <m:r>
                            <m:rPr>
                              <m:sty m:val="p"/>
                            </m:rPr>
                            <a:rPr lang="en-US">
                              <a:solidFill>
                                <a:schemeClr val="bg1"/>
                              </a:solidFill>
                              <a:latin typeface="Cambria Math" panose="02040503050406030204" pitchFamily="18" charset="0"/>
                            </a:rPr>
                            <m:t>n</m:t>
                          </m:r>
                          <m:r>
                            <a:rPr lang="en-US">
                              <a:solidFill>
                                <a:schemeClr val="bg1"/>
                              </a:solidFill>
                              <a:latin typeface="Cambria Math" panose="02040503050406030204" pitchFamily="18" charset="0"/>
                            </a:rPr>
                            <m:t>+1</m:t>
                          </m:r>
                        </m:sub>
                      </m:sSub>
                      <m:r>
                        <a:rPr lang="en-US">
                          <a:solidFill>
                            <a:schemeClr val="bg1"/>
                          </a:solidFill>
                          <a:latin typeface="Cambria Math" panose="02040503050406030204" pitchFamily="18" charset="0"/>
                        </a:rPr>
                        <m:t>=</m:t>
                      </m:r>
                      <m:sSub>
                        <m:sSubPr>
                          <m:ctrlPr>
                            <a:rPr lang="en-US" i="1">
                              <a:solidFill>
                                <a:schemeClr val="bg1"/>
                              </a:solidFill>
                              <a:latin typeface="Cambria Math" panose="02040503050406030204" pitchFamily="18" charset="0"/>
                            </a:rPr>
                          </m:ctrlPr>
                        </m:sSubPr>
                        <m:e>
                          <m:sSub>
                            <m:sSubPr>
                              <m:ctrlPr>
                                <a:rPr lang="en-US" i="1">
                                  <a:solidFill>
                                    <a:schemeClr val="bg1"/>
                                  </a:solidFill>
                                  <a:latin typeface="Cambria Math" panose="02040503050406030204" pitchFamily="18" charset="0"/>
                                </a:rPr>
                              </m:ctrlPr>
                            </m:sSubPr>
                            <m:e>
                              <m:r>
                                <a:rPr lang="en-US" i="1">
                                  <a:solidFill>
                                    <a:schemeClr val="bg1"/>
                                  </a:solidFill>
                                  <a:latin typeface="Cambria Math" panose="02040503050406030204" pitchFamily="18" charset="0"/>
                                </a:rPr>
                                <m:t>𝐹𝑙𝑜𝑤</m:t>
                              </m:r>
                            </m:e>
                            <m:sub>
                              <m:r>
                                <a:rPr lang="en-US" i="1">
                                  <a:solidFill>
                                    <a:schemeClr val="bg1"/>
                                  </a:solidFill>
                                  <a:latin typeface="Cambria Math" panose="02040503050406030204" pitchFamily="18" charset="0"/>
                                </a:rPr>
                                <m:t>𝐻</m:t>
                              </m:r>
                              <m:r>
                                <a:rPr lang="en-US" i="1">
                                  <a:solidFill>
                                    <a:schemeClr val="bg1"/>
                                  </a:solidFill>
                                  <a:latin typeface="Cambria Math" panose="02040503050406030204" pitchFamily="18" charset="0"/>
                                </a:rPr>
                                <m:t>2</m:t>
                              </m:r>
                              <m:r>
                                <a:rPr lang="en-US" b="0" i="1" smtClean="0">
                                  <a:solidFill>
                                    <a:schemeClr val="bg1"/>
                                  </a:solidFill>
                                  <a:latin typeface="Cambria Math" panose="02040503050406030204" pitchFamily="18" charset="0"/>
                                </a:rPr>
                                <m:t>𝑂</m:t>
                              </m:r>
                            </m:sub>
                          </m:sSub>
                        </m:e>
                        <m:sub>
                          <m:r>
                            <m:rPr>
                              <m:sty m:val="p"/>
                            </m:rPr>
                            <a:rPr lang="en-US">
                              <a:solidFill>
                                <a:schemeClr val="bg1"/>
                              </a:solidFill>
                              <a:latin typeface="Cambria Math" panose="02040503050406030204" pitchFamily="18" charset="0"/>
                            </a:rPr>
                            <m:t>n</m:t>
                          </m:r>
                        </m:sub>
                      </m:sSub>
                      <m:r>
                        <a:rPr lang="en-US" b="0" i="0" smtClean="0">
                          <a:solidFill>
                            <a:schemeClr val="bg1"/>
                          </a:solidFill>
                          <a:latin typeface="Cambria Math" panose="02040503050406030204" pitchFamily="18" charset="0"/>
                        </a:rPr>
                        <m:t>+</m:t>
                      </m:r>
                      <m:f>
                        <m:fPr>
                          <m:ctrlPr>
                            <a:rPr lang="en-US" i="1" smtClean="0">
                              <a:solidFill>
                                <a:schemeClr val="bg1"/>
                              </a:solidFill>
                              <a:latin typeface="Cambria Math" panose="02040503050406030204" pitchFamily="18" charset="0"/>
                            </a:rPr>
                          </m:ctrlPr>
                        </m:fPr>
                        <m:num>
                          <m:sSub>
                            <m:sSubPr>
                              <m:ctrlPr>
                                <a:rPr lang="en-US"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𝐽</m:t>
                              </m:r>
                            </m:e>
                            <m:sub>
                              <m:r>
                                <a:rPr lang="en-US" b="0" i="1" smtClean="0">
                                  <a:solidFill>
                                    <a:schemeClr val="bg1"/>
                                  </a:solidFill>
                                  <a:latin typeface="Cambria Math" panose="02040503050406030204" pitchFamily="18" charset="0"/>
                                </a:rPr>
                                <m:t>𝑛</m:t>
                              </m:r>
                            </m:sub>
                          </m:sSub>
                        </m:num>
                        <m:den>
                          <m:r>
                            <a:rPr lang="en-US" b="0" i="1" smtClean="0">
                              <a:solidFill>
                                <a:schemeClr val="bg1"/>
                              </a:solidFill>
                              <a:latin typeface="Cambria Math" panose="02040503050406030204" pitchFamily="18" charset="0"/>
                            </a:rPr>
                            <m:t>2</m:t>
                          </m:r>
                          <m:r>
                            <a:rPr lang="en-US" b="0" i="1" smtClean="0">
                              <a:solidFill>
                                <a:schemeClr val="bg1"/>
                              </a:solidFill>
                              <a:latin typeface="Cambria Math" panose="02040503050406030204" pitchFamily="18" charset="0"/>
                            </a:rPr>
                            <m:t>𝐹</m:t>
                          </m:r>
                        </m:den>
                      </m:f>
                    </m:oMath>
                  </m:oMathPara>
                </a14:m>
                <a:endParaRPr lang="en-US" dirty="0">
                  <a:solidFill>
                    <a:schemeClr val="bg1"/>
                  </a:solidFill>
                </a:endParaRPr>
              </a:p>
            </p:txBody>
          </p:sp>
        </mc:Choice>
        <mc:Fallback xmlns="">
          <p:sp>
            <p:nvSpPr>
              <p:cNvPr id="19" name="Rectangle 18">
                <a:extLst>
                  <a:ext uri="{FF2B5EF4-FFF2-40B4-BE49-F238E27FC236}">
                    <a16:creationId xmlns:a16="http://schemas.microsoft.com/office/drawing/2014/main" id="{B8F47057-DE2A-48B8-96F6-33D6F9413DC3}"/>
                  </a:ext>
                </a:extLst>
              </p:cNvPr>
              <p:cNvSpPr>
                <a:spLocks noRot="1" noChangeAspect="1" noMove="1" noResize="1" noEditPoints="1" noAdjustHandles="1" noChangeArrowheads="1" noChangeShapeType="1" noTextEdit="1"/>
              </p:cNvSpPr>
              <p:nvPr/>
            </p:nvSpPr>
            <p:spPr>
              <a:xfrm>
                <a:off x="321689" y="6134255"/>
                <a:ext cx="3262432" cy="609077"/>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Rectangle 19">
                <a:extLst>
                  <a:ext uri="{FF2B5EF4-FFF2-40B4-BE49-F238E27FC236}">
                    <a16:creationId xmlns:a16="http://schemas.microsoft.com/office/drawing/2014/main" id="{BD435F9D-FCA5-48C5-B75A-A780DFF74623}"/>
                  </a:ext>
                </a:extLst>
              </p:cNvPr>
              <p:cNvSpPr/>
              <p:nvPr/>
            </p:nvSpPr>
            <p:spPr>
              <a:xfrm>
                <a:off x="5663251" y="6136414"/>
                <a:ext cx="2995051" cy="6090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chemeClr val="bg1"/>
                              </a:solidFill>
                              <a:latin typeface="Cambria Math" panose="02040503050406030204" pitchFamily="18" charset="0"/>
                            </a:rPr>
                          </m:ctrlPr>
                        </m:sSubPr>
                        <m:e>
                          <m:sSub>
                            <m:sSubPr>
                              <m:ctrlPr>
                                <a:rPr lang="en-US" i="1">
                                  <a:solidFill>
                                    <a:schemeClr val="bg1"/>
                                  </a:solidFill>
                                  <a:latin typeface="Cambria Math" panose="02040503050406030204" pitchFamily="18" charset="0"/>
                                </a:rPr>
                              </m:ctrlPr>
                            </m:sSubPr>
                            <m:e>
                              <m:r>
                                <a:rPr lang="en-US" i="1">
                                  <a:solidFill>
                                    <a:schemeClr val="bg1"/>
                                  </a:solidFill>
                                  <a:latin typeface="Cambria Math" panose="02040503050406030204" pitchFamily="18" charset="0"/>
                                </a:rPr>
                                <m:t>𝐹𝑙𝑜𝑤</m:t>
                              </m:r>
                            </m:e>
                            <m:sub>
                              <m:r>
                                <a:rPr lang="en-US" i="1">
                                  <a:solidFill>
                                    <a:schemeClr val="bg1"/>
                                  </a:solidFill>
                                  <a:latin typeface="Cambria Math" panose="02040503050406030204" pitchFamily="18" charset="0"/>
                                </a:rPr>
                                <m:t>𝐻</m:t>
                              </m:r>
                              <m:r>
                                <a:rPr lang="en-US" i="1">
                                  <a:solidFill>
                                    <a:schemeClr val="bg1"/>
                                  </a:solidFill>
                                  <a:latin typeface="Cambria Math" panose="02040503050406030204" pitchFamily="18" charset="0"/>
                                </a:rPr>
                                <m:t>2</m:t>
                              </m:r>
                            </m:sub>
                          </m:sSub>
                        </m:e>
                        <m:sub>
                          <m:r>
                            <m:rPr>
                              <m:sty m:val="p"/>
                            </m:rPr>
                            <a:rPr lang="en-US">
                              <a:solidFill>
                                <a:schemeClr val="bg1"/>
                              </a:solidFill>
                              <a:latin typeface="Cambria Math" panose="02040503050406030204" pitchFamily="18" charset="0"/>
                            </a:rPr>
                            <m:t>n</m:t>
                          </m:r>
                          <m:r>
                            <a:rPr lang="en-US">
                              <a:solidFill>
                                <a:schemeClr val="bg1"/>
                              </a:solidFill>
                              <a:latin typeface="Cambria Math" panose="02040503050406030204" pitchFamily="18" charset="0"/>
                            </a:rPr>
                            <m:t>+1</m:t>
                          </m:r>
                        </m:sub>
                      </m:sSub>
                      <m:r>
                        <a:rPr lang="en-US">
                          <a:solidFill>
                            <a:schemeClr val="bg1"/>
                          </a:solidFill>
                          <a:latin typeface="Cambria Math" panose="02040503050406030204" pitchFamily="18" charset="0"/>
                        </a:rPr>
                        <m:t>=</m:t>
                      </m:r>
                      <m:sSub>
                        <m:sSubPr>
                          <m:ctrlPr>
                            <a:rPr lang="en-US" i="1">
                              <a:solidFill>
                                <a:schemeClr val="bg1"/>
                              </a:solidFill>
                              <a:latin typeface="Cambria Math" panose="02040503050406030204" pitchFamily="18" charset="0"/>
                            </a:rPr>
                          </m:ctrlPr>
                        </m:sSubPr>
                        <m:e>
                          <m:sSub>
                            <m:sSubPr>
                              <m:ctrlPr>
                                <a:rPr lang="en-US" i="1">
                                  <a:solidFill>
                                    <a:schemeClr val="bg1"/>
                                  </a:solidFill>
                                  <a:latin typeface="Cambria Math" panose="02040503050406030204" pitchFamily="18" charset="0"/>
                                </a:rPr>
                              </m:ctrlPr>
                            </m:sSubPr>
                            <m:e>
                              <m:r>
                                <a:rPr lang="en-US" i="1">
                                  <a:solidFill>
                                    <a:schemeClr val="bg1"/>
                                  </a:solidFill>
                                  <a:latin typeface="Cambria Math" panose="02040503050406030204" pitchFamily="18" charset="0"/>
                                </a:rPr>
                                <m:t>𝐹𝑙𝑜𝑤</m:t>
                              </m:r>
                            </m:e>
                            <m:sub>
                              <m:r>
                                <a:rPr lang="en-US" i="1">
                                  <a:solidFill>
                                    <a:schemeClr val="bg1"/>
                                  </a:solidFill>
                                  <a:latin typeface="Cambria Math" panose="02040503050406030204" pitchFamily="18" charset="0"/>
                                </a:rPr>
                                <m:t>𝐻</m:t>
                              </m:r>
                              <m:r>
                                <a:rPr lang="en-US" i="1">
                                  <a:solidFill>
                                    <a:schemeClr val="bg1"/>
                                  </a:solidFill>
                                  <a:latin typeface="Cambria Math" panose="02040503050406030204" pitchFamily="18" charset="0"/>
                                </a:rPr>
                                <m:t>2</m:t>
                              </m:r>
                            </m:sub>
                          </m:sSub>
                        </m:e>
                        <m:sub>
                          <m:r>
                            <m:rPr>
                              <m:sty m:val="p"/>
                            </m:rPr>
                            <a:rPr lang="en-US">
                              <a:solidFill>
                                <a:schemeClr val="bg1"/>
                              </a:solidFill>
                              <a:latin typeface="Cambria Math" panose="02040503050406030204" pitchFamily="18" charset="0"/>
                            </a:rPr>
                            <m:t>n</m:t>
                          </m:r>
                        </m:sub>
                      </m:sSub>
                      <m:r>
                        <a:rPr lang="en-US">
                          <a:solidFill>
                            <a:schemeClr val="bg1"/>
                          </a:solidFill>
                          <a:latin typeface="Cambria Math" panose="02040503050406030204" pitchFamily="18" charset="0"/>
                        </a:rPr>
                        <m:t>−</m:t>
                      </m:r>
                      <m:f>
                        <m:fPr>
                          <m:ctrlPr>
                            <a:rPr lang="en-US" i="1" smtClean="0">
                              <a:solidFill>
                                <a:schemeClr val="bg1"/>
                              </a:solidFill>
                              <a:latin typeface="Cambria Math" panose="02040503050406030204" pitchFamily="18" charset="0"/>
                            </a:rPr>
                          </m:ctrlPr>
                        </m:fPr>
                        <m:num>
                          <m:sSub>
                            <m:sSubPr>
                              <m:ctrlPr>
                                <a:rPr lang="en-US"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𝐽</m:t>
                              </m:r>
                            </m:e>
                            <m:sub>
                              <m:r>
                                <a:rPr lang="en-US" b="0" i="1" smtClean="0">
                                  <a:solidFill>
                                    <a:schemeClr val="bg1"/>
                                  </a:solidFill>
                                  <a:latin typeface="Cambria Math" panose="02040503050406030204" pitchFamily="18" charset="0"/>
                                </a:rPr>
                                <m:t>𝑛</m:t>
                              </m:r>
                            </m:sub>
                          </m:sSub>
                        </m:num>
                        <m:den>
                          <m:r>
                            <a:rPr lang="en-US" b="0" i="1" smtClean="0">
                              <a:solidFill>
                                <a:schemeClr val="bg1"/>
                              </a:solidFill>
                              <a:latin typeface="Cambria Math" panose="02040503050406030204" pitchFamily="18" charset="0"/>
                            </a:rPr>
                            <m:t>2</m:t>
                          </m:r>
                          <m:r>
                            <a:rPr lang="en-US" b="0" i="1" smtClean="0">
                              <a:solidFill>
                                <a:schemeClr val="bg1"/>
                              </a:solidFill>
                              <a:latin typeface="Cambria Math" panose="02040503050406030204" pitchFamily="18" charset="0"/>
                            </a:rPr>
                            <m:t>𝐹</m:t>
                          </m:r>
                        </m:den>
                      </m:f>
                    </m:oMath>
                  </m:oMathPara>
                </a14:m>
                <a:endParaRPr lang="en-US" dirty="0">
                  <a:solidFill>
                    <a:schemeClr val="bg1"/>
                  </a:solidFill>
                </a:endParaRPr>
              </a:p>
            </p:txBody>
          </p:sp>
        </mc:Choice>
        <mc:Fallback xmlns="">
          <p:sp>
            <p:nvSpPr>
              <p:cNvPr id="20" name="Rectangle 19">
                <a:extLst>
                  <a:ext uri="{FF2B5EF4-FFF2-40B4-BE49-F238E27FC236}">
                    <a16:creationId xmlns:a16="http://schemas.microsoft.com/office/drawing/2014/main" id="{BD435F9D-FCA5-48C5-B75A-A780DFF74623}"/>
                  </a:ext>
                </a:extLst>
              </p:cNvPr>
              <p:cNvSpPr>
                <a:spLocks noRot="1" noChangeAspect="1" noMove="1" noResize="1" noEditPoints="1" noAdjustHandles="1" noChangeArrowheads="1" noChangeShapeType="1" noTextEdit="1"/>
              </p:cNvSpPr>
              <p:nvPr/>
            </p:nvSpPr>
            <p:spPr>
              <a:xfrm>
                <a:off x="5663251" y="6136414"/>
                <a:ext cx="2995051" cy="609077"/>
              </a:xfrm>
              <a:prstGeom prst="rect">
                <a:avLst/>
              </a:prstGeom>
              <a:blipFill>
                <a:blip r:embed="rId10"/>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778462979"/>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8368" y="1883359"/>
            <a:ext cx="8427263" cy="400110"/>
          </a:xfrm>
        </p:spPr>
        <p:txBody>
          <a:bodyPr/>
          <a:lstStyle/>
          <a:p>
            <a:r>
              <a:rPr lang="en-US" dirty="0"/>
              <a:t>Outline</a:t>
            </a:r>
          </a:p>
        </p:txBody>
      </p:sp>
      <p:sp>
        <p:nvSpPr>
          <p:cNvPr id="3" name="Content Placeholder 2"/>
          <p:cNvSpPr>
            <a:spLocks noGrp="1"/>
          </p:cNvSpPr>
          <p:nvPr>
            <p:ph idx="1"/>
          </p:nvPr>
        </p:nvSpPr>
        <p:spPr>
          <a:xfrm>
            <a:off x="685800" y="2572613"/>
            <a:ext cx="7772400" cy="2554545"/>
          </a:xfrm>
        </p:spPr>
        <p:txBody>
          <a:bodyPr/>
          <a:lstStyle/>
          <a:p>
            <a:r>
              <a:rPr lang="en-US" dirty="0"/>
              <a:t>Literature Review</a:t>
            </a:r>
          </a:p>
          <a:p>
            <a:r>
              <a:rPr lang="en-US" dirty="0"/>
              <a:t>Background</a:t>
            </a:r>
          </a:p>
          <a:p>
            <a:r>
              <a:rPr lang="en-US" dirty="0"/>
              <a:t>System Model</a:t>
            </a:r>
          </a:p>
          <a:p>
            <a:r>
              <a:rPr lang="en-US" dirty="0"/>
              <a:t>Energy Storage Application</a:t>
            </a:r>
          </a:p>
          <a:p>
            <a:r>
              <a:rPr lang="en-US" dirty="0"/>
              <a:t>Conclusions</a:t>
            </a:r>
          </a:p>
          <a:p>
            <a:endParaRPr lang="en-US" dirty="0"/>
          </a:p>
        </p:txBody>
      </p:sp>
    </p:spTree>
    <p:extLst>
      <p:ext uri="{BB962C8B-B14F-4D97-AF65-F5344CB8AC3E}">
        <p14:creationId xmlns:p14="http://schemas.microsoft.com/office/powerpoint/2010/main" val="3228149750"/>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EAB165-3CF9-49EC-A5DE-1AAC2011D819}"/>
              </a:ext>
            </a:extLst>
          </p:cNvPr>
          <p:cNvSpPr>
            <a:spLocks noGrp="1"/>
          </p:cNvSpPr>
          <p:nvPr>
            <p:ph type="title"/>
          </p:nvPr>
        </p:nvSpPr>
        <p:spPr>
          <a:xfrm>
            <a:off x="358370" y="1735187"/>
            <a:ext cx="8427263" cy="412357"/>
          </a:xfrm>
        </p:spPr>
        <p:txBody>
          <a:bodyPr/>
          <a:lstStyle/>
          <a:p>
            <a:r>
              <a:rPr lang="en-US" sz="3200" dirty="0"/>
              <a:t>Literature Review</a:t>
            </a:r>
          </a:p>
        </p:txBody>
      </p:sp>
      <p:sp>
        <p:nvSpPr>
          <p:cNvPr id="3" name="Content Placeholder 2">
            <a:extLst>
              <a:ext uri="{FF2B5EF4-FFF2-40B4-BE49-F238E27FC236}">
                <a16:creationId xmlns:a16="http://schemas.microsoft.com/office/drawing/2014/main" id="{89EE911B-0ACB-44F2-9CC3-FC03BA42310B}"/>
              </a:ext>
            </a:extLst>
          </p:cNvPr>
          <p:cNvSpPr>
            <a:spLocks noGrp="1"/>
          </p:cNvSpPr>
          <p:nvPr>
            <p:ph idx="1"/>
          </p:nvPr>
        </p:nvSpPr>
        <p:spPr>
          <a:xfrm>
            <a:off x="685800" y="2147544"/>
            <a:ext cx="7772400" cy="4344972"/>
          </a:xfrm>
        </p:spPr>
        <p:txBody>
          <a:bodyPr/>
          <a:lstStyle/>
          <a:p>
            <a:r>
              <a:rPr lang="en-US" dirty="0"/>
              <a:t>Many energy storage technologies are being investigated </a:t>
            </a:r>
            <a:r>
              <a:rPr lang="en-US" sz="1400" dirty="0"/>
              <a:t>[1,2,3,4].</a:t>
            </a:r>
          </a:p>
          <a:p>
            <a:r>
              <a:rPr lang="en-US" dirty="0"/>
              <a:t>Low temperature reversible fuel cells typically have low roundtrip efficiencies of 30-40% </a:t>
            </a:r>
            <a:r>
              <a:rPr lang="en-US" sz="1400" dirty="0"/>
              <a:t>[5,6,7].</a:t>
            </a:r>
          </a:p>
          <a:p>
            <a:r>
              <a:rPr lang="en-US" dirty="0"/>
              <a:t> Hydrogen-based reSOFC typically have roundtrip efficiencies around 50-60% </a:t>
            </a:r>
            <a:r>
              <a:rPr lang="en-US" sz="1400" dirty="0"/>
              <a:t>[8,9,10].</a:t>
            </a:r>
          </a:p>
          <a:p>
            <a:r>
              <a:rPr lang="en-US" dirty="0"/>
              <a:t>Internal methanation and steam reforming can increase roundtrip efficiencies but may increase thermal gradient </a:t>
            </a:r>
            <a:r>
              <a:rPr lang="en-US" sz="1400" dirty="0"/>
              <a:t>[11].</a:t>
            </a:r>
          </a:p>
          <a:p>
            <a:r>
              <a:rPr lang="en-US" dirty="0"/>
              <a:t>Rate of internal methanation and steam reforming highly dependent on operating conditions </a:t>
            </a:r>
            <a:r>
              <a:rPr lang="en-US" sz="1400" dirty="0"/>
              <a:t>[12,13]</a:t>
            </a:r>
            <a:r>
              <a:rPr lang="en-US" dirty="0"/>
              <a:t>, but can result in efficiency improvements without increasing thermal gradient </a:t>
            </a:r>
            <a:r>
              <a:rPr lang="en-US" sz="1400" dirty="0"/>
              <a:t>[14].</a:t>
            </a:r>
          </a:p>
        </p:txBody>
      </p:sp>
    </p:spTree>
    <p:extLst>
      <p:ext uri="{BB962C8B-B14F-4D97-AF65-F5344CB8AC3E}">
        <p14:creationId xmlns:p14="http://schemas.microsoft.com/office/powerpoint/2010/main" val="2834706346"/>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8368" y="1883359"/>
            <a:ext cx="8427263" cy="400110"/>
          </a:xfrm>
        </p:spPr>
        <p:txBody>
          <a:bodyPr/>
          <a:lstStyle/>
          <a:p>
            <a:r>
              <a:rPr lang="en-US" dirty="0"/>
              <a:t>Outline</a:t>
            </a:r>
          </a:p>
        </p:txBody>
      </p:sp>
      <p:sp>
        <p:nvSpPr>
          <p:cNvPr id="3" name="Content Placeholder 2"/>
          <p:cNvSpPr>
            <a:spLocks noGrp="1"/>
          </p:cNvSpPr>
          <p:nvPr>
            <p:ph idx="1"/>
          </p:nvPr>
        </p:nvSpPr>
        <p:spPr>
          <a:xfrm>
            <a:off x="685800" y="2572613"/>
            <a:ext cx="7772400" cy="2554545"/>
          </a:xfrm>
        </p:spPr>
        <p:txBody>
          <a:bodyPr/>
          <a:lstStyle/>
          <a:p>
            <a:r>
              <a:rPr lang="en-US" strike="sngStrike" dirty="0"/>
              <a:t>Literature Review</a:t>
            </a:r>
          </a:p>
          <a:p>
            <a:r>
              <a:rPr lang="en-US" dirty="0"/>
              <a:t>Background</a:t>
            </a:r>
          </a:p>
          <a:p>
            <a:r>
              <a:rPr lang="en-US" dirty="0"/>
              <a:t>System Model</a:t>
            </a:r>
          </a:p>
          <a:p>
            <a:r>
              <a:rPr lang="en-US" dirty="0"/>
              <a:t>Energy Storage Application</a:t>
            </a:r>
          </a:p>
          <a:p>
            <a:r>
              <a:rPr lang="en-US" dirty="0"/>
              <a:t>Conclusions</a:t>
            </a:r>
          </a:p>
          <a:p>
            <a:endParaRPr lang="en-US" dirty="0"/>
          </a:p>
        </p:txBody>
      </p:sp>
    </p:spTree>
    <p:extLst>
      <p:ext uri="{BB962C8B-B14F-4D97-AF65-F5344CB8AC3E}">
        <p14:creationId xmlns:p14="http://schemas.microsoft.com/office/powerpoint/2010/main" val="4159321568"/>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E7FD3-55E1-4B0E-9EFD-3B193B8311DD}"/>
              </a:ext>
            </a:extLst>
          </p:cNvPr>
          <p:cNvSpPr>
            <a:spLocks noGrp="1"/>
          </p:cNvSpPr>
          <p:nvPr>
            <p:ph type="title"/>
          </p:nvPr>
        </p:nvSpPr>
        <p:spPr>
          <a:xfrm>
            <a:off x="1305888" y="1649318"/>
            <a:ext cx="6532224" cy="400110"/>
          </a:xfrm>
        </p:spPr>
        <p:txBody>
          <a:bodyPr/>
          <a:lstStyle/>
          <a:p>
            <a:pPr algn="ctr"/>
            <a:r>
              <a:rPr lang="en-US" dirty="0"/>
              <a:t>Reversible Solid Oxide Fuel Cells</a:t>
            </a:r>
          </a:p>
        </p:txBody>
      </p:sp>
      <p:pic>
        <p:nvPicPr>
          <p:cNvPr id="4" name="Content Placeholder 3">
            <a:extLst>
              <a:ext uri="{FF2B5EF4-FFF2-40B4-BE49-F238E27FC236}">
                <a16:creationId xmlns:a16="http://schemas.microsoft.com/office/drawing/2014/main" id="{8635F9E9-51D8-47B6-BE8D-8F0F22D07971}"/>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305888" y="2113184"/>
            <a:ext cx="6532223" cy="2766857"/>
          </a:xfrm>
          <a:prstGeom prst="rect">
            <a:avLst/>
          </a:prstGeom>
          <a:noFill/>
        </p:spPr>
      </p:pic>
      <mc:AlternateContent xmlns:mc="http://schemas.openxmlformats.org/markup-compatibility/2006" xmlns:a14="http://schemas.microsoft.com/office/drawing/2010/main">
        <mc:Choice Requires="a14">
          <p:graphicFrame>
            <p:nvGraphicFramePr>
              <p:cNvPr id="6" name="Content Placeholder 8">
                <a:extLst>
                  <a:ext uri="{FF2B5EF4-FFF2-40B4-BE49-F238E27FC236}">
                    <a16:creationId xmlns:a16="http://schemas.microsoft.com/office/drawing/2014/main" id="{CB2219E0-D79C-4E11-8AD3-77790ECF52E5}"/>
                  </a:ext>
                </a:extLst>
              </p:cNvPr>
              <p:cNvGraphicFramePr>
                <a:graphicFrameLocks/>
              </p:cNvGraphicFramePr>
              <p:nvPr>
                <p:extLst>
                  <p:ext uri="{D42A27DB-BD31-4B8C-83A1-F6EECF244321}">
                    <p14:modId xmlns:p14="http://schemas.microsoft.com/office/powerpoint/2010/main" val="1263936628"/>
                  </p:ext>
                </p:extLst>
              </p:nvPr>
            </p:nvGraphicFramePr>
            <p:xfrm>
              <a:off x="914399" y="4880041"/>
              <a:ext cx="7315200" cy="684784"/>
            </p:xfrm>
            <a:graphic>
              <a:graphicData uri="http://schemas.openxmlformats.org/drawingml/2006/table">
                <a:tbl>
                  <a:tblPr firstCol="1">
                    <a:tableStyleId>{5C22544A-7EE6-4342-B048-85BDC9FD1C3A}</a:tableStyleId>
                  </a:tblPr>
                  <a:tblGrid>
                    <a:gridCol w="7315200">
                      <a:extLst>
                        <a:ext uri="{9D8B030D-6E8A-4147-A177-3AD203B41FA5}">
                          <a16:colId xmlns:a16="http://schemas.microsoft.com/office/drawing/2014/main" val="3030718805"/>
                        </a:ext>
                      </a:extLst>
                    </a:gridCol>
                  </a:tblGrid>
                  <a:tr h="55880">
                    <a:tc>
                      <a:txBody>
                        <a:bodyPr/>
                        <a:lstStyle/>
                        <a:p>
                          <a:pPr marL="0" marR="0" algn="ctr">
                            <a:lnSpc>
                              <a:spcPct val="100000"/>
                            </a:lnSpc>
                            <a:spcBef>
                              <a:spcPts val="0"/>
                            </a:spcBef>
                            <a:spcAft>
                              <a:spcPts val="0"/>
                            </a:spcAft>
                          </a:pPr>
                          <a14:m>
                            <m:oMathPara xmlns:m="http://schemas.openxmlformats.org/officeDocument/2006/math">
                              <m:oMathParaPr>
                                <m:jc m:val="centerGroup"/>
                              </m:oMathParaPr>
                              <m:oMath xmlns:m="http://schemas.openxmlformats.org/officeDocument/2006/math">
                                <m:sSub>
                                  <m:sSubPr>
                                    <m:ctrlPr>
                                      <a:rPr lang="en-US" sz="2400" i="1" smtClean="0">
                                        <a:solidFill>
                                          <a:schemeClr val="bg1"/>
                                        </a:solidFill>
                                        <a:latin typeface="Cambria Math" panose="02040503050406030204" pitchFamily="18" charset="0"/>
                                      </a:rPr>
                                    </m:ctrlPr>
                                  </m:sSubPr>
                                  <m:e>
                                    <m:f>
                                      <m:fPr>
                                        <m:ctrlPr>
                                          <a:rPr lang="en-US" sz="2400" i="1">
                                            <a:solidFill>
                                              <a:schemeClr val="bg1"/>
                                            </a:solidFill>
                                            <a:latin typeface="Cambria Math" panose="02040503050406030204" pitchFamily="18" charset="0"/>
                                          </a:rPr>
                                        </m:ctrlPr>
                                      </m:fPr>
                                      <m:num>
                                        <m:r>
                                          <a:rPr lang="en-US" sz="2400">
                                            <a:solidFill>
                                              <a:schemeClr val="bg1"/>
                                            </a:solidFill>
                                            <a:latin typeface="Cambria Math" panose="02040503050406030204" pitchFamily="18" charset="0"/>
                                          </a:rPr>
                                          <m:t>1</m:t>
                                        </m:r>
                                      </m:num>
                                      <m:den>
                                        <m:r>
                                          <a:rPr lang="en-US" sz="2400" i="0">
                                            <a:solidFill>
                                              <a:schemeClr val="bg1"/>
                                            </a:solidFill>
                                            <a:latin typeface="Cambria Math" panose="02040503050406030204" pitchFamily="18" charset="0"/>
                                          </a:rPr>
                                          <m:t>2</m:t>
                                        </m:r>
                                      </m:den>
                                    </m:f>
                                    <m:r>
                                      <a:rPr lang="en-US" sz="2400" i="1">
                                        <a:solidFill>
                                          <a:schemeClr val="bg1"/>
                                        </a:solidFill>
                                        <a:latin typeface="Cambria Math" panose="02040503050406030204" pitchFamily="18" charset="0"/>
                                      </a:rPr>
                                      <m:t>𝑂</m:t>
                                    </m:r>
                                  </m:e>
                                  <m:sub>
                                    <m:r>
                                      <a:rPr lang="en-US" sz="2400" i="0">
                                        <a:solidFill>
                                          <a:schemeClr val="bg1"/>
                                        </a:solidFill>
                                        <a:latin typeface="Cambria Math" panose="02040503050406030204" pitchFamily="18" charset="0"/>
                                      </a:rPr>
                                      <m:t>2</m:t>
                                    </m:r>
                                  </m:sub>
                                </m:sSub>
                                <m:r>
                                  <a:rPr lang="en-US" sz="2400" i="0">
                                    <a:solidFill>
                                      <a:schemeClr val="bg1"/>
                                    </a:solidFill>
                                    <a:latin typeface="Cambria Math" panose="02040503050406030204" pitchFamily="18" charset="0"/>
                                  </a:rPr>
                                  <m:t>+ </m:t>
                                </m:r>
                                <m:sSub>
                                  <m:sSubPr>
                                    <m:ctrlPr>
                                      <a:rPr lang="en-US" sz="2400" i="1">
                                        <a:solidFill>
                                          <a:schemeClr val="bg1"/>
                                        </a:solidFill>
                                        <a:latin typeface="Cambria Math" panose="02040503050406030204" pitchFamily="18" charset="0"/>
                                      </a:rPr>
                                    </m:ctrlPr>
                                  </m:sSubPr>
                                  <m:e>
                                    <m:r>
                                      <a:rPr lang="en-US" sz="2400" i="1">
                                        <a:solidFill>
                                          <a:schemeClr val="bg1"/>
                                        </a:solidFill>
                                        <a:latin typeface="Cambria Math" panose="02040503050406030204" pitchFamily="18" charset="0"/>
                                      </a:rPr>
                                      <m:t>𝐻</m:t>
                                    </m:r>
                                  </m:e>
                                  <m:sub>
                                    <m:r>
                                      <a:rPr lang="en-US" sz="2400" i="0">
                                        <a:solidFill>
                                          <a:schemeClr val="bg1"/>
                                        </a:solidFill>
                                        <a:latin typeface="Cambria Math" panose="02040503050406030204" pitchFamily="18" charset="0"/>
                                      </a:rPr>
                                      <m:t>2</m:t>
                                    </m:r>
                                  </m:sub>
                                </m:sSub>
                                <m:r>
                                  <a:rPr lang="en-US" sz="2400" i="0">
                                    <a:solidFill>
                                      <a:schemeClr val="bg1"/>
                                    </a:solidFill>
                                    <a:latin typeface="Cambria Math" panose="02040503050406030204" pitchFamily="18" charset="0"/>
                                  </a:rPr>
                                  <m:t>↔</m:t>
                                </m:r>
                                <m:sSub>
                                  <m:sSubPr>
                                    <m:ctrlPr>
                                      <a:rPr lang="en-US" sz="2400" i="1">
                                        <a:solidFill>
                                          <a:schemeClr val="bg1"/>
                                        </a:solidFill>
                                        <a:latin typeface="Cambria Math" panose="02040503050406030204" pitchFamily="18" charset="0"/>
                                      </a:rPr>
                                    </m:ctrlPr>
                                  </m:sSubPr>
                                  <m:e>
                                    <m:r>
                                      <a:rPr lang="en-US" sz="2400" i="1">
                                        <a:solidFill>
                                          <a:schemeClr val="bg1"/>
                                        </a:solidFill>
                                        <a:latin typeface="Cambria Math" panose="02040503050406030204" pitchFamily="18" charset="0"/>
                                      </a:rPr>
                                      <m:t>𝐻</m:t>
                                    </m:r>
                                  </m:e>
                                  <m:sub>
                                    <m:r>
                                      <a:rPr lang="en-US" sz="2400" i="0">
                                        <a:solidFill>
                                          <a:schemeClr val="bg1"/>
                                        </a:solidFill>
                                        <a:latin typeface="Cambria Math" panose="02040503050406030204" pitchFamily="18" charset="0"/>
                                      </a:rPr>
                                      <m:t>2</m:t>
                                    </m:r>
                                  </m:sub>
                                </m:sSub>
                                <m:r>
                                  <a:rPr lang="en-US" sz="2400" i="1">
                                    <a:solidFill>
                                      <a:schemeClr val="bg1"/>
                                    </a:solidFill>
                                    <a:latin typeface="Cambria Math" panose="02040503050406030204" pitchFamily="18" charset="0"/>
                                  </a:rPr>
                                  <m:t>𝑂</m:t>
                                </m:r>
                                <m:r>
                                  <a:rPr lang="en-US" sz="2400" i="0">
                                    <a:solidFill>
                                      <a:schemeClr val="bg1"/>
                                    </a:solidFill>
                                    <a:latin typeface="Cambria Math" panose="02040503050406030204" pitchFamily="18" charset="0"/>
                                  </a:rPr>
                                  <m:t>,  ∆</m:t>
                                </m:r>
                                <m:sSub>
                                  <m:sSubPr>
                                    <m:ctrlPr>
                                      <a:rPr lang="en-US" sz="2400" i="1">
                                        <a:solidFill>
                                          <a:schemeClr val="bg1"/>
                                        </a:solidFill>
                                        <a:latin typeface="Cambria Math" panose="02040503050406030204" pitchFamily="18" charset="0"/>
                                      </a:rPr>
                                    </m:ctrlPr>
                                  </m:sSubPr>
                                  <m:e>
                                    <m:r>
                                      <a:rPr lang="en-US" sz="2400" i="1">
                                        <a:solidFill>
                                          <a:schemeClr val="bg1"/>
                                        </a:solidFill>
                                        <a:latin typeface="Cambria Math" panose="02040503050406030204" pitchFamily="18" charset="0"/>
                                      </a:rPr>
                                      <m:t>𝐻</m:t>
                                    </m:r>
                                  </m:e>
                                  <m:sub>
                                    <m:r>
                                      <a:rPr lang="en-US" sz="2400" i="1">
                                        <a:solidFill>
                                          <a:schemeClr val="bg1"/>
                                        </a:solidFill>
                                        <a:latin typeface="Cambria Math" panose="02040503050406030204" pitchFamily="18" charset="0"/>
                                      </a:rPr>
                                      <m:t>𝐻</m:t>
                                    </m:r>
                                    <m:r>
                                      <a:rPr lang="en-US" sz="2400" i="0">
                                        <a:solidFill>
                                          <a:schemeClr val="bg1"/>
                                        </a:solidFill>
                                        <a:latin typeface="Cambria Math" panose="02040503050406030204" pitchFamily="18" charset="0"/>
                                      </a:rPr>
                                      <m:t>2</m:t>
                                    </m:r>
                                  </m:sub>
                                </m:sSub>
                                <m:r>
                                  <a:rPr lang="en-US" sz="2400" i="0">
                                    <a:solidFill>
                                      <a:schemeClr val="bg1"/>
                                    </a:solidFill>
                                    <a:latin typeface="Cambria Math" panose="02040503050406030204" pitchFamily="18" charset="0"/>
                                  </a:rPr>
                                  <m:t>=−247</m:t>
                                </m:r>
                                <m:r>
                                  <a:rPr lang="en-US" sz="2400" i="1">
                                    <a:solidFill>
                                      <a:schemeClr val="bg1"/>
                                    </a:solidFill>
                                    <a:latin typeface="Cambria Math" panose="02040503050406030204" pitchFamily="18" charset="0"/>
                                  </a:rPr>
                                  <m:t>𝐾</m:t>
                                </m:r>
                                <m:f>
                                  <m:fPr>
                                    <m:type m:val="lin"/>
                                    <m:ctrlPr>
                                      <a:rPr lang="en-US" sz="2400" b="0" i="1">
                                        <a:solidFill>
                                          <a:schemeClr val="bg1"/>
                                        </a:solidFill>
                                        <a:latin typeface="Cambria Math" panose="02040503050406030204" pitchFamily="18" charset="0"/>
                                      </a:rPr>
                                    </m:ctrlPr>
                                  </m:fPr>
                                  <m:num>
                                    <m:r>
                                      <a:rPr lang="en-US" sz="2400" b="0" i="1">
                                        <a:solidFill>
                                          <a:schemeClr val="bg1"/>
                                        </a:solidFill>
                                        <a:latin typeface="Cambria Math" panose="02040503050406030204" pitchFamily="18" charset="0"/>
                                      </a:rPr>
                                      <m:t>𝐽</m:t>
                                    </m:r>
                                  </m:num>
                                  <m:den>
                                    <m:r>
                                      <a:rPr lang="en-US" sz="2400" b="0" i="1">
                                        <a:solidFill>
                                          <a:schemeClr val="bg1"/>
                                        </a:solidFill>
                                        <a:latin typeface="Cambria Math" panose="02040503050406030204" pitchFamily="18" charset="0"/>
                                      </a:rPr>
                                      <m:t>𝑚</m:t>
                                    </m:r>
                                    <m:r>
                                      <a:rPr lang="en-US" sz="2400" b="0" i="1" smtClean="0">
                                        <a:solidFill>
                                          <a:schemeClr val="bg1"/>
                                        </a:solidFill>
                                        <a:latin typeface="Cambria Math" panose="02040503050406030204" pitchFamily="18" charset="0"/>
                                      </a:rPr>
                                      <m:t>𝑜𝑙</m:t>
                                    </m:r>
                                  </m:den>
                                </m:f>
                              </m:oMath>
                            </m:oMathPara>
                          </a14:m>
                          <a:endParaRPr lang="en-US" sz="2400" b="0" dirty="0">
                            <a:solidFill>
                              <a:schemeClr val="bg1"/>
                            </a:solidFill>
                            <a:latin typeface="Times New Roman" panose="02020603050405020304" pitchFamily="18" charset="0"/>
                          </a:endParaRPr>
                        </a:p>
                      </a:txBody>
                      <a:tcPr marL="68580" marR="68580" marT="0" marB="0">
                        <a:solidFill>
                          <a:schemeClr val="tx1"/>
                        </a:solidFill>
                      </a:tcPr>
                    </a:tc>
                    <a:extLst>
                      <a:ext uri="{0D108BD9-81ED-4DB2-BD59-A6C34878D82A}">
                        <a16:rowId xmlns:a16="http://schemas.microsoft.com/office/drawing/2014/main" val="1680046810"/>
                      </a:ext>
                    </a:extLst>
                  </a:tr>
                </a:tbl>
              </a:graphicData>
            </a:graphic>
          </p:graphicFrame>
        </mc:Choice>
        <mc:Fallback xmlns="">
          <p:graphicFrame>
            <p:nvGraphicFramePr>
              <p:cNvPr id="6" name="Content Placeholder 8">
                <a:extLst>
                  <a:ext uri="{FF2B5EF4-FFF2-40B4-BE49-F238E27FC236}">
                    <a16:creationId xmlns:a16="http://schemas.microsoft.com/office/drawing/2014/main" id="{CB2219E0-D79C-4E11-8AD3-77790ECF52E5}"/>
                  </a:ext>
                </a:extLst>
              </p:cNvPr>
              <p:cNvGraphicFramePr>
                <a:graphicFrameLocks/>
              </p:cNvGraphicFramePr>
              <p:nvPr>
                <p:extLst>
                  <p:ext uri="{D42A27DB-BD31-4B8C-83A1-F6EECF244321}">
                    <p14:modId xmlns:p14="http://schemas.microsoft.com/office/powerpoint/2010/main" val="1263936628"/>
                  </p:ext>
                </p:extLst>
              </p:nvPr>
            </p:nvGraphicFramePr>
            <p:xfrm>
              <a:off x="914399" y="4880041"/>
              <a:ext cx="7315200" cy="684784"/>
            </p:xfrm>
            <a:graphic>
              <a:graphicData uri="http://schemas.openxmlformats.org/drawingml/2006/table">
                <a:tbl>
                  <a:tblPr firstCol="1">
                    <a:tableStyleId>{5C22544A-7EE6-4342-B048-85BDC9FD1C3A}</a:tableStyleId>
                  </a:tblPr>
                  <a:tblGrid>
                    <a:gridCol w="7315200">
                      <a:extLst>
                        <a:ext uri="{9D8B030D-6E8A-4147-A177-3AD203B41FA5}">
                          <a16:colId xmlns:a16="http://schemas.microsoft.com/office/drawing/2014/main" val="3030718805"/>
                        </a:ext>
                      </a:extLst>
                    </a:gridCol>
                  </a:tblGrid>
                  <a:tr h="684784">
                    <a:tc>
                      <a:txBody>
                        <a:bodyPr/>
                        <a:lstStyle/>
                        <a:p>
                          <a:endParaRPr lang="en-US"/>
                        </a:p>
                      </a:txBody>
                      <a:tcPr marL="68580" marR="68580" marT="0" marB="0">
                        <a:blipFill>
                          <a:blip r:embed="rId4"/>
                          <a:stretch>
                            <a:fillRect l="-83" t="-885" r="-250" b="-1770"/>
                          </a:stretch>
                        </a:blipFill>
                      </a:tcPr>
                    </a:tc>
                    <a:extLst>
                      <a:ext uri="{0D108BD9-81ED-4DB2-BD59-A6C34878D82A}">
                        <a16:rowId xmlns:a16="http://schemas.microsoft.com/office/drawing/2014/main" val="1680046810"/>
                      </a:ext>
                    </a:extLst>
                  </a:tr>
                </a:tbl>
              </a:graphicData>
            </a:graphic>
          </p:graphicFrame>
        </mc:Fallback>
      </mc:AlternateContent>
      <p:sp>
        <p:nvSpPr>
          <p:cNvPr id="7" name="TextBox 6">
            <a:extLst>
              <a:ext uri="{FF2B5EF4-FFF2-40B4-BE49-F238E27FC236}">
                <a16:creationId xmlns:a16="http://schemas.microsoft.com/office/drawing/2014/main" id="{59EC3B27-FD4F-498D-8D1F-F1AC39966520}"/>
              </a:ext>
            </a:extLst>
          </p:cNvPr>
          <p:cNvSpPr txBox="1"/>
          <p:nvPr/>
        </p:nvSpPr>
        <p:spPr>
          <a:xfrm>
            <a:off x="3293074" y="1000787"/>
            <a:ext cx="2557849" cy="584775"/>
          </a:xfrm>
          <a:prstGeom prst="rect">
            <a:avLst/>
          </a:prstGeom>
          <a:noFill/>
        </p:spPr>
        <p:txBody>
          <a:bodyPr wrap="square" rtlCol="0">
            <a:spAutoFit/>
          </a:bodyPr>
          <a:lstStyle/>
          <a:p>
            <a:pPr algn="ctr"/>
            <a:r>
              <a:rPr lang="en-US" sz="3200" b="1" dirty="0">
                <a:solidFill>
                  <a:schemeClr val="bg1"/>
                </a:solidFill>
              </a:rPr>
              <a:t>Background</a:t>
            </a:r>
          </a:p>
        </p:txBody>
      </p:sp>
    </p:spTree>
    <p:extLst>
      <p:ext uri="{BB962C8B-B14F-4D97-AF65-F5344CB8AC3E}">
        <p14:creationId xmlns:p14="http://schemas.microsoft.com/office/powerpoint/2010/main" val="978830417"/>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824FA-474B-463C-AB02-4258880BF391}"/>
              </a:ext>
            </a:extLst>
          </p:cNvPr>
          <p:cNvSpPr>
            <a:spLocks noGrp="1"/>
          </p:cNvSpPr>
          <p:nvPr>
            <p:ph type="title"/>
          </p:nvPr>
        </p:nvSpPr>
        <p:spPr/>
        <p:txBody>
          <a:bodyPr/>
          <a:lstStyle/>
          <a:p>
            <a:r>
              <a:rPr lang="en-US" dirty="0"/>
              <a:t>reSOFC Performance</a:t>
            </a:r>
          </a:p>
        </p:txBody>
      </p:sp>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C9479277-43AF-45D7-889C-66C8AC06F000}"/>
                  </a:ext>
                </a:extLst>
              </p:cNvPr>
              <p:cNvSpPr/>
              <p:nvPr/>
            </p:nvSpPr>
            <p:spPr>
              <a:xfrm>
                <a:off x="988849" y="3945870"/>
                <a:ext cx="1087395" cy="6127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chemeClr val="bg1"/>
                              </a:solidFill>
                              <a:latin typeface="Cambria Math" panose="02040503050406030204" pitchFamily="18" charset="0"/>
                            </a:rPr>
                          </m:ctrlPr>
                        </m:sSubPr>
                        <m:e>
                          <m:r>
                            <a:rPr lang="en-US" i="1">
                              <a:solidFill>
                                <a:schemeClr val="bg1"/>
                              </a:solidFill>
                              <a:latin typeface="Cambria Math" panose="02040503050406030204" pitchFamily="18" charset="0"/>
                            </a:rPr>
                            <m:t>𝐸</m:t>
                          </m:r>
                        </m:e>
                        <m:sub>
                          <m:r>
                            <a:rPr lang="en-US" i="1">
                              <a:solidFill>
                                <a:schemeClr val="bg1"/>
                              </a:solidFill>
                              <a:latin typeface="Cambria Math" panose="02040503050406030204" pitchFamily="18" charset="0"/>
                            </a:rPr>
                            <m:t>0</m:t>
                          </m:r>
                        </m:sub>
                      </m:sSub>
                      <m:r>
                        <a:rPr lang="en-US" i="1">
                          <a:solidFill>
                            <a:schemeClr val="bg1"/>
                          </a:solidFill>
                          <a:latin typeface="Cambria Math" panose="02040503050406030204" pitchFamily="18" charset="0"/>
                        </a:rPr>
                        <m:t>= </m:t>
                      </m:r>
                      <m:f>
                        <m:fPr>
                          <m:ctrlPr>
                            <a:rPr lang="en-US" i="1">
                              <a:solidFill>
                                <a:schemeClr val="bg1"/>
                              </a:solidFill>
                              <a:latin typeface="Cambria Math" panose="02040503050406030204" pitchFamily="18" charset="0"/>
                            </a:rPr>
                          </m:ctrlPr>
                        </m:fPr>
                        <m:num>
                          <m:r>
                            <a:rPr lang="en-US" i="1">
                              <a:solidFill>
                                <a:schemeClr val="bg1"/>
                              </a:solidFill>
                              <a:latin typeface="Cambria Math" panose="02040503050406030204" pitchFamily="18" charset="0"/>
                            </a:rPr>
                            <m:t>∆</m:t>
                          </m:r>
                          <m:r>
                            <a:rPr lang="en-US" i="1">
                              <a:solidFill>
                                <a:schemeClr val="bg1"/>
                              </a:solidFill>
                              <a:latin typeface="Cambria Math" panose="02040503050406030204" pitchFamily="18" charset="0"/>
                            </a:rPr>
                            <m:t>𝐺</m:t>
                          </m:r>
                        </m:num>
                        <m:den>
                          <m:r>
                            <a:rPr lang="en-US" i="1">
                              <a:solidFill>
                                <a:schemeClr val="bg1"/>
                              </a:solidFill>
                              <a:latin typeface="Cambria Math" panose="02040503050406030204" pitchFamily="18" charset="0"/>
                            </a:rPr>
                            <m:t>𝑛𝐹</m:t>
                          </m:r>
                        </m:den>
                      </m:f>
                    </m:oMath>
                  </m:oMathPara>
                </a14:m>
                <a:endParaRPr lang="en-US" dirty="0">
                  <a:solidFill>
                    <a:schemeClr val="bg1"/>
                  </a:solidFill>
                </a:endParaRPr>
              </a:p>
            </p:txBody>
          </p:sp>
        </mc:Choice>
        <mc:Fallback xmlns="">
          <p:sp>
            <p:nvSpPr>
              <p:cNvPr id="7" name="Rectangle 6">
                <a:extLst>
                  <a:ext uri="{FF2B5EF4-FFF2-40B4-BE49-F238E27FC236}">
                    <a16:creationId xmlns:a16="http://schemas.microsoft.com/office/drawing/2014/main" id="{C9479277-43AF-45D7-889C-66C8AC06F000}"/>
                  </a:ext>
                </a:extLst>
              </p:cNvPr>
              <p:cNvSpPr>
                <a:spLocks noRot="1" noChangeAspect="1" noMove="1" noResize="1" noEditPoints="1" noAdjustHandles="1" noChangeArrowheads="1" noChangeShapeType="1" noTextEdit="1"/>
              </p:cNvSpPr>
              <p:nvPr/>
            </p:nvSpPr>
            <p:spPr>
              <a:xfrm>
                <a:off x="988849" y="3945870"/>
                <a:ext cx="1087395" cy="612732"/>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2CDCC94E-311D-4D16-8C18-4F26CC33C932}"/>
                  </a:ext>
                </a:extLst>
              </p:cNvPr>
              <p:cNvSpPr/>
              <p:nvPr/>
            </p:nvSpPr>
            <p:spPr>
              <a:xfrm>
                <a:off x="3739499" y="3729169"/>
                <a:ext cx="5046134" cy="80823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𝐸</m:t>
                          </m:r>
                        </m:e>
                        <m:sub>
                          <m:r>
                            <a:rPr lang="en-US" i="1">
                              <a:solidFill>
                                <a:srgbClr val="000000"/>
                              </a:solidFill>
                              <a:latin typeface="Cambria Math" panose="02040503050406030204" pitchFamily="18" charset="0"/>
                            </a:rPr>
                            <m:t>𝑁𝑒𝑟𝑛𝑠</m:t>
                          </m:r>
                          <m:r>
                            <a:rPr lang="en-US" b="0" i="1" smtClean="0">
                              <a:solidFill>
                                <a:srgbClr val="000000"/>
                              </a:solidFill>
                              <a:latin typeface="Cambria Math" panose="02040503050406030204" pitchFamily="18" charset="0"/>
                            </a:rPr>
                            <m:t>𝑡</m:t>
                          </m:r>
                        </m:sub>
                      </m:sSub>
                      <m:r>
                        <a:rPr lang="en-US" i="0">
                          <a:solidFill>
                            <a:srgbClr val="000000"/>
                          </a:solidFill>
                          <a:latin typeface="Cambria Math" panose="02040503050406030204" pitchFamily="18" charset="0"/>
                        </a:rPr>
                        <m:t>=</m:t>
                      </m:r>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𝐸</m:t>
                          </m:r>
                        </m:e>
                        <m:sub>
                          <m:r>
                            <a:rPr lang="en-US" i="0">
                              <a:solidFill>
                                <a:srgbClr val="000000"/>
                              </a:solidFill>
                              <a:latin typeface="Cambria Math" panose="02040503050406030204" pitchFamily="18" charset="0"/>
                            </a:rPr>
                            <m:t>0</m:t>
                          </m:r>
                        </m:sub>
                      </m:sSub>
                      <m:r>
                        <a:rPr lang="en-US" i="0">
                          <a:solidFill>
                            <a:srgbClr val="000000"/>
                          </a:solidFill>
                          <a:latin typeface="Cambria Math" panose="02040503050406030204" pitchFamily="18" charset="0"/>
                        </a:rPr>
                        <m:t>+</m:t>
                      </m:r>
                      <m:f>
                        <m:fPr>
                          <m:ctrlPr>
                            <a:rPr lang="en-US" i="1">
                              <a:solidFill>
                                <a:srgbClr val="000000"/>
                              </a:solidFill>
                              <a:latin typeface="Cambria Math" panose="02040503050406030204" pitchFamily="18" charset="0"/>
                            </a:rPr>
                          </m:ctrlPr>
                        </m:fPr>
                        <m:num>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𝑅</m:t>
                              </m:r>
                            </m:e>
                            <m:sub>
                              <m:r>
                                <a:rPr lang="en-US" i="1">
                                  <a:solidFill>
                                    <a:srgbClr val="000000"/>
                                  </a:solidFill>
                                  <a:latin typeface="Cambria Math" panose="02040503050406030204" pitchFamily="18" charset="0"/>
                                </a:rPr>
                                <m:t>𝑢</m:t>
                              </m:r>
                            </m:sub>
                          </m:sSub>
                          <m:r>
                            <a:rPr lang="en-US" i="1">
                              <a:solidFill>
                                <a:srgbClr val="000000"/>
                              </a:solidFill>
                              <a:latin typeface="Cambria Math" panose="02040503050406030204" pitchFamily="18" charset="0"/>
                            </a:rPr>
                            <m:t>𝑇</m:t>
                          </m:r>
                        </m:num>
                        <m:den>
                          <m:r>
                            <a:rPr lang="en-US" i="1">
                              <a:solidFill>
                                <a:srgbClr val="000000"/>
                              </a:solidFill>
                              <a:latin typeface="Cambria Math" panose="02040503050406030204" pitchFamily="18" charset="0"/>
                            </a:rPr>
                            <m:t>𝑛𝐹</m:t>
                          </m:r>
                        </m:den>
                      </m:f>
                      <m:r>
                        <a:rPr lang="en-US" i="0">
                          <a:solidFill>
                            <a:srgbClr val="000000"/>
                          </a:solidFill>
                          <a:latin typeface="Cambria Math" panose="02040503050406030204" pitchFamily="18" charset="0"/>
                        </a:rPr>
                        <m:t>∙</m:t>
                      </m:r>
                      <m:func>
                        <m:funcPr>
                          <m:ctrlPr>
                            <a:rPr lang="en-US" i="1">
                              <a:solidFill>
                                <a:srgbClr val="000000"/>
                              </a:solidFill>
                              <a:latin typeface="Cambria Math" panose="02040503050406030204" pitchFamily="18" charset="0"/>
                            </a:rPr>
                          </m:ctrlPr>
                        </m:funcPr>
                        <m:fName>
                          <m:r>
                            <m:rPr>
                              <m:sty m:val="p"/>
                            </m:rPr>
                            <a:rPr lang="en-US" i="0">
                              <a:solidFill>
                                <a:srgbClr val="000000"/>
                              </a:solidFill>
                              <a:latin typeface="Cambria Math" panose="02040503050406030204" pitchFamily="18" charset="0"/>
                            </a:rPr>
                            <m:t>log</m:t>
                          </m:r>
                        </m:fName>
                        <m:e>
                          <m:d>
                            <m:dPr>
                              <m:ctrlPr>
                                <a:rPr lang="en-US" i="1">
                                  <a:solidFill>
                                    <a:srgbClr val="000000"/>
                                  </a:solidFill>
                                  <a:latin typeface="Cambria Math" panose="02040503050406030204" pitchFamily="18" charset="0"/>
                                </a:rPr>
                              </m:ctrlPr>
                            </m:dPr>
                            <m:e>
                              <m:sSup>
                                <m:sSupPr>
                                  <m:ctrlPr>
                                    <a:rPr lang="en-US" i="1">
                                      <a:solidFill>
                                        <a:srgbClr val="000000"/>
                                      </a:solidFill>
                                      <a:latin typeface="Cambria Math" panose="02040503050406030204" pitchFamily="18" charset="0"/>
                                    </a:rPr>
                                  </m:ctrlPr>
                                </m:sSupPr>
                                <m:e>
                                  <m:d>
                                    <m:dPr>
                                      <m:ctrlPr>
                                        <a:rPr lang="en-US" i="1">
                                          <a:solidFill>
                                            <a:srgbClr val="000000"/>
                                          </a:solidFill>
                                          <a:latin typeface="Cambria Math" panose="02040503050406030204" pitchFamily="18" charset="0"/>
                                        </a:rPr>
                                      </m:ctrlPr>
                                    </m:dPr>
                                    <m:e>
                                      <m:r>
                                        <a:rPr lang="en-US" i="1">
                                          <a:solidFill>
                                            <a:srgbClr val="000000"/>
                                          </a:solidFill>
                                          <a:latin typeface="Cambria Math" panose="02040503050406030204" pitchFamily="18" charset="0"/>
                                        </a:rPr>
                                        <m:t>𝑃</m:t>
                                      </m:r>
                                    </m:e>
                                  </m:d>
                                </m:e>
                                <m:sup>
                                  <m:r>
                                    <a:rPr lang="en-US" i="0">
                                      <a:solidFill>
                                        <a:srgbClr val="000000"/>
                                      </a:solidFill>
                                      <a:latin typeface="Cambria Math" panose="02040503050406030204" pitchFamily="18" charset="0"/>
                                    </a:rPr>
                                    <m:t>0.5</m:t>
                                  </m:r>
                                </m:sup>
                              </m:sSup>
                              <m:r>
                                <a:rPr lang="en-US" i="0">
                                  <a:solidFill>
                                    <a:srgbClr val="000000"/>
                                  </a:solidFill>
                                  <a:latin typeface="Cambria Math" panose="02040503050406030204" pitchFamily="18" charset="0"/>
                                </a:rPr>
                                <m:t>∙</m:t>
                              </m:r>
                              <m:f>
                                <m:fPr>
                                  <m:ctrlPr>
                                    <a:rPr lang="en-US" i="1">
                                      <a:solidFill>
                                        <a:srgbClr val="000000"/>
                                      </a:solidFill>
                                      <a:latin typeface="Cambria Math" panose="02040503050406030204" pitchFamily="18" charset="0"/>
                                    </a:rPr>
                                  </m:ctrlPr>
                                </m:fPr>
                                <m:num>
                                  <m:nary>
                                    <m:naryPr>
                                      <m:chr m:val="∏"/>
                                      <m:subHide m:val="on"/>
                                      <m:supHide m:val="on"/>
                                      <m:ctrlPr>
                                        <a:rPr lang="en-US" i="1">
                                          <a:solidFill>
                                            <a:srgbClr val="000000"/>
                                          </a:solidFill>
                                          <a:latin typeface="Cambria Math" panose="02040503050406030204" pitchFamily="18" charset="0"/>
                                        </a:rPr>
                                      </m:ctrlPr>
                                    </m:naryPr>
                                    <m:sub/>
                                    <m:sup/>
                                    <m:e>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𝑋</m:t>
                                          </m:r>
                                        </m:e>
                                        <m:sub>
                                          <m:r>
                                            <a:rPr lang="en-US" i="1">
                                              <a:solidFill>
                                                <a:srgbClr val="000000"/>
                                              </a:solidFill>
                                              <a:latin typeface="Cambria Math" panose="02040503050406030204" pitchFamily="18" charset="0"/>
                                            </a:rPr>
                                            <m:t>𝑅𝑒𝑎𝑐𝑡𝑎𝑛𝑡𝑠</m:t>
                                          </m:r>
                                        </m:sub>
                                      </m:sSub>
                                    </m:e>
                                  </m:nary>
                                </m:num>
                                <m:den>
                                  <m:nary>
                                    <m:naryPr>
                                      <m:chr m:val="∏"/>
                                      <m:subHide m:val="on"/>
                                      <m:supHide m:val="on"/>
                                      <m:ctrlPr>
                                        <a:rPr lang="en-US" i="1">
                                          <a:solidFill>
                                            <a:srgbClr val="000000"/>
                                          </a:solidFill>
                                          <a:latin typeface="Cambria Math" panose="02040503050406030204" pitchFamily="18" charset="0"/>
                                        </a:rPr>
                                      </m:ctrlPr>
                                    </m:naryPr>
                                    <m:sub/>
                                    <m:sup/>
                                    <m:e>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𝑋</m:t>
                                          </m:r>
                                        </m:e>
                                        <m:sub>
                                          <m:r>
                                            <a:rPr lang="en-US" i="1">
                                              <a:solidFill>
                                                <a:srgbClr val="000000"/>
                                              </a:solidFill>
                                              <a:latin typeface="Cambria Math" panose="02040503050406030204" pitchFamily="18" charset="0"/>
                                            </a:rPr>
                                            <m:t>𝑃𝑟𝑜𝑑𝑢𝑐𝑡𝑠</m:t>
                                          </m:r>
                                        </m:sub>
                                      </m:sSub>
                                    </m:e>
                                  </m:nary>
                                </m:den>
                              </m:f>
                            </m:e>
                          </m:d>
                        </m:e>
                      </m:func>
                    </m:oMath>
                  </m:oMathPara>
                </a14:m>
                <a:endParaRPr lang="en-US" dirty="0">
                  <a:solidFill>
                    <a:srgbClr val="000000"/>
                  </a:solidFill>
                </a:endParaRPr>
              </a:p>
            </p:txBody>
          </p:sp>
        </mc:Choice>
        <mc:Fallback xmlns="">
          <p:sp>
            <p:nvSpPr>
              <p:cNvPr id="8" name="Rectangle 7">
                <a:extLst>
                  <a:ext uri="{FF2B5EF4-FFF2-40B4-BE49-F238E27FC236}">
                    <a16:creationId xmlns:a16="http://schemas.microsoft.com/office/drawing/2014/main" id="{2CDCC94E-311D-4D16-8C18-4F26CC33C932}"/>
                  </a:ext>
                </a:extLst>
              </p:cNvPr>
              <p:cNvSpPr>
                <a:spLocks noRot="1" noChangeAspect="1" noMove="1" noResize="1" noEditPoints="1" noAdjustHandles="1" noChangeArrowheads="1" noChangeShapeType="1" noTextEdit="1"/>
              </p:cNvSpPr>
              <p:nvPr/>
            </p:nvSpPr>
            <p:spPr>
              <a:xfrm>
                <a:off x="3739499" y="3729169"/>
                <a:ext cx="5046134" cy="808235"/>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CCF56402-B5B1-43FE-A9B6-E595CD3A134D}"/>
                  </a:ext>
                </a:extLst>
              </p:cNvPr>
              <p:cNvSpPr txBox="1"/>
              <p:nvPr/>
            </p:nvSpPr>
            <p:spPr>
              <a:xfrm>
                <a:off x="3982889" y="2331912"/>
                <a:ext cx="217925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000000"/>
                              </a:solidFill>
                              <a:latin typeface="Cambria Math" panose="02040503050406030204" pitchFamily="18" charset="0"/>
                            </a:rPr>
                          </m:ctrlPr>
                        </m:sSubPr>
                        <m:e>
                          <m:r>
                            <a:rPr lang="en-US" b="0" i="1" smtClean="0">
                              <a:solidFill>
                                <a:srgbClr val="000000"/>
                              </a:solidFill>
                              <a:latin typeface="Cambria Math" panose="02040503050406030204" pitchFamily="18" charset="0"/>
                            </a:rPr>
                            <m:t>𝑉</m:t>
                          </m:r>
                        </m:e>
                        <m:sub>
                          <m:r>
                            <a:rPr lang="en-US" b="0" i="1" smtClean="0">
                              <a:solidFill>
                                <a:srgbClr val="000000"/>
                              </a:solidFill>
                              <a:latin typeface="Cambria Math" panose="02040503050406030204" pitchFamily="18" charset="0"/>
                            </a:rPr>
                            <m:t>𝐹𝐶</m:t>
                          </m:r>
                        </m:sub>
                      </m:sSub>
                      <m:r>
                        <a:rPr lang="en-US" b="0" i="1" smtClean="0">
                          <a:solidFill>
                            <a:srgbClr val="000000"/>
                          </a:solidFill>
                          <a:latin typeface="Cambria Math" panose="02040503050406030204" pitchFamily="18" charset="0"/>
                        </a:rPr>
                        <m:t>=</m:t>
                      </m:r>
                      <m:sSub>
                        <m:sSubPr>
                          <m:ctrlPr>
                            <a:rPr lang="en-US" b="0" i="1" smtClean="0">
                              <a:solidFill>
                                <a:srgbClr val="000000"/>
                              </a:solidFill>
                              <a:latin typeface="Cambria Math" panose="02040503050406030204" pitchFamily="18" charset="0"/>
                            </a:rPr>
                          </m:ctrlPr>
                        </m:sSubPr>
                        <m:e>
                          <m:r>
                            <a:rPr lang="en-US" b="0" i="1" smtClean="0">
                              <a:solidFill>
                                <a:srgbClr val="000000"/>
                              </a:solidFill>
                              <a:latin typeface="Cambria Math" panose="02040503050406030204" pitchFamily="18" charset="0"/>
                            </a:rPr>
                            <m:t>𝐸</m:t>
                          </m:r>
                        </m:e>
                        <m:sub>
                          <m:r>
                            <a:rPr lang="en-US" b="0" i="1" smtClean="0">
                              <a:solidFill>
                                <a:srgbClr val="000000"/>
                              </a:solidFill>
                              <a:latin typeface="Cambria Math" panose="02040503050406030204" pitchFamily="18" charset="0"/>
                            </a:rPr>
                            <m:t>𝑁𝑒𝑟𝑛𝑠𝑡</m:t>
                          </m:r>
                        </m:sub>
                      </m:sSub>
                      <m:r>
                        <a:rPr lang="en-US" b="0" i="1" smtClean="0">
                          <a:solidFill>
                            <a:srgbClr val="000000"/>
                          </a:solidFill>
                          <a:latin typeface="Cambria Math" panose="02040503050406030204" pitchFamily="18" charset="0"/>
                        </a:rPr>
                        <m:t>−</m:t>
                      </m:r>
                      <m:sSub>
                        <m:sSubPr>
                          <m:ctrlPr>
                            <a:rPr lang="en-US" b="0" i="1" smtClean="0">
                              <a:solidFill>
                                <a:srgbClr val="000000"/>
                              </a:solidFill>
                              <a:latin typeface="Cambria Math" panose="02040503050406030204" pitchFamily="18" charset="0"/>
                            </a:rPr>
                          </m:ctrlPr>
                        </m:sSubPr>
                        <m:e>
                          <m:r>
                            <a:rPr lang="en-US" b="0" i="1" smtClean="0">
                              <a:solidFill>
                                <a:srgbClr val="000000"/>
                              </a:solidFill>
                              <a:latin typeface="Cambria Math" panose="02040503050406030204" pitchFamily="18" charset="0"/>
                            </a:rPr>
                            <m:t>𝑉</m:t>
                          </m:r>
                        </m:e>
                        <m:sub>
                          <m:r>
                            <a:rPr lang="en-US" b="0" i="1" smtClean="0">
                              <a:solidFill>
                                <a:srgbClr val="000000"/>
                              </a:solidFill>
                              <a:latin typeface="Cambria Math" panose="02040503050406030204" pitchFamily="18" charset="0"/>
                            </a:rPr>
                            <m:t>𝐿𝑜𝑠𝑠</m:t>
                          </m:r>
                        </m:sub>
                      </m:sSub>
                    </m:oMath>
                  </m:oMathPara>
                </a14:m>
                <a:endParaRPr lang="en-US" dirty="0"/>
              </a:p>
            </p:txBody>
          </p:sp>
        </mc:Choice>
        <mc:Fallback xmlns="">
          <p:sp>
            <p:nvSpPr>
              <p:cNvPr id="9" name="TextBox 8">
                <a:extLst>
                  <a:ext uri="{FF2B5EF4-FFF2-40B4-BE49-F238E27FC236}">
                    <a16:creationId xmlns:a16="http://schemas.microsoft.com/office/drawing/2014/main" id="{CCF56402-B5B1-43FE-A9B6-E595CD3A134D}"/>
                  </a:ext>
                </a:extLst>
              </p:cNvPr>
              <p:cNvSpPr txBox="1">
                <a:spLocks noRot="1" noChangeAspect="1" noMove="1" noResize="1" noEditPoints="1" noAdjustHandles="1" noChangeArrowheads="1" noChangeShapeType="1" noTextEdit="1"/>
              </p:cNvSpPr>
              <p:nvPr/>
            </p:nvSpPr>
            <p:spPr>
              <a:xfrm>
                <a:off x="3982889" y="2331912"/>
                <a:ext cx="2179250" cy="276999"/>
              </a:xfrm>
              <a:prstGeom prst="rect">
                <a:avLst/>
              </a:prstGeom>
              <a:blipFill>
                <a:blip r:embed="rId5"/>
                <a:stretch>
                  <a:fillRect l="-1676" r="-279" b="-1777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992D8332-E865-42C5-A698-7522FF1CD5CA}"/>
                  </a:ext>
                </a:extLst>
              </p:cNvPr>
              <p:cNvSpPr txBox="1"/>
              <p:nvPr/>
            </p:nvSpPr>
            <p:spPr>
              <a:xfrm>
                <a:off x="3982889" y="2632081"/>
                <a:ext cx="218085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000000"/>
                              </a:solidFill>
                              <a:latin typeface="Cambria Math" panose="02040503050406030204" pitchFamily="18" charset="0"/>
                            </a:rPr>
                          </m:ctrlPr>
                        </m:sSubPr>
                        <m:e>
                          <m:r>
                            <a:rPr lang="en-US" b="0" i="1" smtClean="0">
                              <a:solidFill>
                                <a:srgbClr val="000000"/>
                              </a:solidFill>
                              <a:latin typeface="Cambria Math" panose="02040503050406030204" pitchFamily="18" charset="0"/>
                            </a:rPr>
                            <m:t>𝑉</m:t>
                          </m:r>
                        </m:e>
                        <m:sub>
                          <m:r>
                            <a:rPr lang="en-US" b="0" i="1" smtClean="0">
                              <a:solidFill>
                                <a:srgbClr val="000000"/>
                              </a:solidFill>
                              <a:latin typeface="Cambria Math" panose="02040503050406030204" pitchFamily="18" charset="0"/>
                            </a:rPr>
                            <m:t>𝐸𝐶</m:t>
                          </m:r>
                        </m:sub>
                      </m:sSub>
                      <m:r>
                        <a:rPr lang="en-US" b="0" i="1" smtClean="0">
                          <a:solidFill>
                            <a:srgbClr val="000000"/>
                          </a:solidFill>
                          <a:latin typeface="Cambria Math" panose="02040503050406030204" pitchFamily="18" charset="0"/>
                        </a:rPr>
                        <m:t>=</m:t>
                      </m:r>
                      <m:sSub>
                        <m:sSubPr>
                          <m:ctrlPr>
                            <a:rPr lang="en-US" b="0" i="1" smtClean="0">
                              <a:solidFill>
                                <a:srgbClr val="000000"/>
                              </a:solidFill>
                              <a:latin typeface="Cambria Math" panose="02040503050406030204" pitchFamily="18" charset="0"/>
                            </a:rPr>
                          </m:ctrlPr>
                        </m:sSubPr>
                        <m:e>
                          <m:r>
                            <a:rPr lang="en-US" b="0" i="1" smtClean="0">
                              <a:solidFill>
                                <a:srgbClr val="000000"/>
                              </a:solidFill>
                              <a:latin typeface="Cambria Math" panose="02040503050406030204" pitchFamily="18" charset="0"/>
                            </a:rPr>
                            <m:t>𝐸</m:t>
                          </m:r>
                        </m:e>
                        <m:sub>
                          <m:r>
                            <a:rPr lang="en-US" b="0" i="1" smtClean="0">
                              <a:solidFill>
                                <a:srgbClr val="000000"/>
                              </a:solidFill>
                              <a:latin typeface="Cambria Math" panose="02040503050406030204" pitchFamily="18" charset="0"/>
                            </a:rPr>
                            <m:t>𝑁𝑒𝑟𝑛𝑠𝑡</m:t>
                          </m:r>
                        </m:sub>
                      </m:sSub>
                      <m:r>
                        <a:rPr lang="en-US" b="0" i="1" smtClean="0">
                          <a:solidFill>
                            <a:srgbClr val="000000"/>
                          </a:solidFill>
                          <a:latin typeface="Cambria Math" panose="02040503050406030204" pitchFamily="18" charset="0"/>
                        </a:rPr>
                        <m:t>+</m:t>
                      </m:r>
                      <m:sSub>
                        <m:sSubPr>
                          <m:ctrlPr>
                            <a:rPr lang="en-US" b="0" i="1" smtClean="0">
                              <a:solidFill>
                                <a:srgbClr val="000000"/>
                              </a:solidFill>
                              <a:latin typeface="Cambria Math" panose="02040503050406030204" pitchFamily="18" charset="0"/>
                            </a:rPr>
                          </m:ctrlPr>
                        </m:sSubPr>
                        <m:e>
                          <m:r>
                            <a:rPr lang="en-US" b="0" i="1" smtClean="0">
                              <a:solidFill>
                                <a:srgbClr val="000000"/>
                              </a:solidFill>
                              <a:latin typeface="Cambria Math" panose="02040503050406030204" pitchFamily="18" charset="0"/>
                            </a:rPr>
                            <m:t>𝑉</m:t>
                          </m:r>
                        </m:e>
                        <m:sub>
                          <m:r>
                            <a:rPr lang="en-US" b="0" i="1" smtClean="0">
                              <a:solidFill>
                                <a:srgbClr val="000000"/>
                              </a:solidFill>
                              <a:latin typeface="Cambria Math" panose="02040503050406030204" pitchFamily="18" charset="0"/>
                            </a:rPr>
                            <m:t>𝐿𝑜𝑠𝑠</m:t>
                          </m:r>
                        </m:sub>
                      </m:sSub>
                    </m:oMath>
                  </m:oMathPara>
                </a14:m>
                <a:endParaRPr lang="en-US" dirty="0"/>
              </a:p>
            </p:txBody>
          </p:sp>
        </mc:Choice>
        <mc:Fallback xmlns="">
          <p:sp>
            <p:nvSpPr>
              <p:cNvPr id="10" name="TextBox 9">
                <a:extLst>
                  <a:ext uri="{FF2B5EF4-FFF2-40B4-BE49-F238E27FC236}">
                    <a16:creationId xmlns:a16="http://schemas.microsoft.com/office/drawing/2014/main" id="{992D8332-E865-42C5-A698-7522FF1CD5CA}"/>
                  </a:ext>
                </a:extLst>
              </p:cNvPr>
              <p:cNvSpPr txBox="1">
                <a:spLocks noRot="1" noChangeAspect="1" noMove="1" noResize="1" noEditPoints="1" noAdjustHandles="1" noChangeArrowheads="1" noChangeShapeType="1" noTextEdit="1"/>
              </p:cNvSpPr>
              <p:nvPr/>
            </p:nvSpPr>
            <p:spPr>
              <a:xfrm>
                <a:off x="3982889" y="2632081"/>
                <a:ext cx="2180853" cy="276999"/>
              </a:xfrm>
              <a:prstGeom prst="rect">
                <a:avLst/>
              </a:prstGeom>
              <a:blipFill>
                <a:blip r:embed="rId6"/>
                <a:stretch>
                  <a:fillRect l="-1676" r="-559" b="-1777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Rectangle 10">
                <a:extLst>
                  <a:ext uri="{FF2B5EF4-FFF2-40B4-BE49-F238E27FC236}">
                    <a16:creationId xmlns:a16="http://schemas.microsoft.com/office/drawing/2014/main" id="{E32C9D28-A199-4909-85ED-E5EAAE1C208C}"/>
                  </a:ext>
                </a:extLst>
              </p:cNvPr>
              <p:cNvSpPr/>
              <p:nvPr/>
            </p:nvSpPr>
            <p:spPr>
              <a:xfrm>
                <a:off x="661750" y="5259400"/>
                <a:ext cx="198419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𝑉</m:t>
                          </m:r>
                        </m:e>
                        <m:sub>
                          <m:r>
                            <a:rPr lang="en-US" i="1">
                              <a:solidFill>
                                <a:srgbClr val="000000"/>
                              </a:solidFill>
                              <a:latin typeface="Cambria Math" panose="02040503050406030204" pitchFamily="18" charset="0"/>
                            </a:rPr>
                            <m:t>𝑂h𝑚𝑖𝑐</m:t>
                          </m:r>
                        </m:sub>
                      </m:sSub>
                      <m:r>
                        <a:rPr lang="en-US" i="0">
                          <a:solidFill>
                            <a:srgbClr val="000000"/>
                          </a:solidFill>
                          <a:latin typeface="Cambria Math" panose="02040503050406030204" pitchFamily="18" charset="0"/>
                        </a:rPr>
                        <m:t>= </m:t>
                      </m:r>
                      <m:r>
                        <a:rPr lang="en-US" i="1">
                          <a:solidFill>
                            <a:srgbClr val="000000"/>
                          </a:solidFill>
                          <a:latin typeface="Cambria Math" panose="02040503050406030204" pitchFamily="18" charset="0"/>
                        </a:rPr>
                        <m:t>𝑗</m:t>
                      </m:r>
                      <m:r>
                        <a:rPr lang="en-US" i="0">
                          <a:solidFill>
                            <a:srgbClr val="000000"/>
                          </a:solidFill>
                          <a:latin typeface="Cambria Math" panose="02040503050406030204" pitchFamily="18" charset="0"/>
                        </a:rPr>
                        <m:t>∙</m:t>
                      </m:r>
                      <m:sSub>
                        <m:sSubPr>
                          <m:ctrlPr>
                            <a:rPr lang="en-US" i="1">
                              <a:solidFill>
                                <a:srgbClr val="000000"/>
                              </a:solidFill>
                              <a:latin typeface="Cambria Math" panose="02040503050406030204" pitchFamily="18" charset="0"/>
                            </a:rPr>
                          </m:ctrlPr>
                        </m:sSubPr>
                        <m:e>
                          <m:r>
                            <m:rPr>
                              <m:sty m:val="p"/>
                            </m:rPr>
                            <a:rPr lang="en-US" i="0">
                              <a:solidFill>
                                <a:srgbClr val="000000"/>
                              </a:solidFill>
                              <a:latin typeface="Cambria Math" panose="02040503050406030204" pitchFamily="18" charset="0"/>
                            </a:rPr>
                            <m:t>Ω</m:t>
                          </m:r>
                        </m:e>
                        <m:sub>
                          <m:r>
                            <a:rPr lang="en-US" i="1">
                              <a:solidFill>
                                <a:srgbClr val="000000"/>
                              </a:solidFill>
                              <a:latin typeface="Cambria Math" panose="02040503050406030204" pitchFamily="18" charset="0"/>
                            </a:rPr>
                            <m:t>𝐴𝑆𝑅</m:t>
                          </m:r>
                        </m:sub>
                      </m:sSub>
                    </m:oMath>
                  </m:oMathPara>
                </a14:m>
                <a:endParaRPr lang="en-US" dirty="0">
                  <a:solidFill>
                    <a:srgbClr val="000000"/>
                  </a:solidFill>
                </a:endParaRPr>
              </a:p>
            </p:txBody>
          </p:sp>
        </mc:Choice>
        <mc:Fallback xmlns="">
          <p:sp>
            <p:nvSpPr>
              <p:cNvPr id="11" name="Rectangle 10">
                <a:extLst>
                  <a:ext uri="{FF2B5EF4-FFF2-40B4-BE49-F238E27FC236}">
                    <a16:creationId xmlns:a16="http://schemas.microsoft.com/office/drawing/2014/main" id="{E32C9D28-A199-4909-85ED-E5EAAE1C208C}"/>
                  </a:ext>
                </a:extLst>
              </p:cNvPr>
              <p:cNvSpPr>
                <a:spLocks noRot="1" noChangeAspect="1" noMove="1" noResize="1" noEditPoints="1" noAdjustHandles="1" noChangeArrowheads="1" noChangeShapeType="1" noTextEdit="1"/>
              </p:cNvSpPr>
              <p:nvPr/>
            </p:nvSpPr>
            <p:spPr>
              <a:xfrm>
                <a:off x="661750" y="5259400"/>
                <a:ext cx="1984197" cy="369332"/>
              </a:xfrm>
              <a:prstGeom prst="rect">
                <a:avLst/>
              </a:prstGeom>
              <a:blipFill>
                <a:blip r:embed="rId7"/>
                <a:stretch>
                  <a:fillRect b="-1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Rectangle 11">
                <a:extLst>
                  <a:ext uri="{FF2B5EF4-FFF2-40B4-BE49-F238E27FC236}">
                    <a16:creationId xmlns:a16="http://schemas.microsoft.com/office/drawing/2014/main" id="{4B906FA0-967C-4ADE-9ED7-6A8A3853347A}"/>
                  </a:ext>
                </a:extLst>
              </p:cNvPr>
              <p:cNvSpPr/>
              <p:nvPr/>
            </p:nvSpPr>
            <p:spPr>
              <a:xfrm>
                <a:off x="3372309" y="5074702"/>
                <a:ext cx="5534625" cy="738728"/>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𝑉</m:t>
                          </m:r>
                        </m:e>
                        <m:sub>
                          <m:r>
                            <a:rPr lang="en-US" i="1">
                              <a:solidFill>
                                <a:srgbClr val="000000"/>
                              </a:solidFill>
                              <a:latin typeface="Cambria Math" panose="02040503050406030204" pitchFamily="18" charset="0"/>
                            </a:rPr>
                            <m:t>𝑑𝑖𝑓𝑓𝑢𝑠𝑖𝑜𝑛</m:t>
                          </m:r>
                        </m:sub>
                      </m:sSub>
                      <m:r>
                        <a:rPr lang="en-US" i="0">
                          <a:solidFill>
                            <a:srgbClr val="000000"/>
                          </a:solidFill>
                          <a:latin typeface="Cambria Math" panose="02040503050406030204" pitchFamily="18" charset="0"/>
                        </a:rPr>
                        <m:t>=</m:t>
                      </m:r>
                      <m:f>
                        <m:fPr>
                          <m:ctrlPr>
                            <a:rPr lang="en-US" i="1">
                              <a:solidFill>
                                <a:srgbClr val="000000"/>
                              </a:solidFill>
                              <a:latin typeface="Cambria Math" panose="02040503050406030204" pitchFamily="18" charset="0"/>
                            </a:rPr>
                          </m:ctrlPr>
                        </m:fPr>
                        <m:num>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𝑅</m:t>
                              </m:r>
                            </m:e>
                            <m:sub>
                              <m:r>
                                <a:rPr lang="en-US" i="1">
                                  <a:solidFill>
                                    <a:srgbClr val="000000"/>
                                  </a:solidFill>
                                  <a:latin typeface="Cambria Math" panose="02040503050406030204" pitchFamily="18" charset="0"/>
                                </a:rPr>
                                <m:t>𝑢</m:t>
                              </m:r>
                            </m:sub>
                          </m:sSub>
                          <m:r>
                            <a:rPr lang="en-US" i="1">
                              <a:solidFill>
                                <a:srgbClr val="000000"/>
                              </a:solidFill>
                              <a:latin typeface="Cambria Math" panose="02040503050406030204" pitchFamily="18" charset="0"/>
                            </a:rPr>
                            <m:t>𝑇</m:t>
                          </m:r>
                        </m:num>
                        <m:den>
                          <m:r>
                            <a:rPr lang="en-US" i="1">
                              <a:solidFill>
                                <a:srgbClr val="000000"/>
                              </a:solidFill>
                              <a:latin typeface="Cambria Math" panose="02040503050406030204" pitchFamily="18" charset="0"/>
                            </a:rPr>
                            <m:t>𝑛𝐹</m:t>
                          </m:r>
                        </m:den>
                      </m:f>
                      <m:func>
                        <m:funcPr>
                          <m:ctrlPr>
                            <a:rPr lang="en-US" i="1" smtClean="0">
                              <a:solidFill>
                                <a:srgbClr val="000000"/>
                              </a:solidFill>
                              <a:latin typeface="Cambria Math" panose="02040503050406030204" pitchFamily="18" charset="0"/>
                            </a:rPr>
                          </m:ctrlPr>
                        </m:funcPr>
                        <m:fName>
                          <m:r>
                            <m:rPr>
                              <m:sty m:val="p"/>
                            </m:rPr>
                            <a:rPr lang="en-US" i="0" smtClean="0">
                              <a:solidFill>
                                <a:srgbClr val="000000"/>
                              </a:solidFill>
                              <a:latin typeface="Cambria Math" panose="02040503050406030204" pitchFamily="18" charset="0"/>
                            </a:rPr>
                            <m:t>log</m:t>
                          </m:r>
                        </m:fName>
                        <m:e>
                          <m:d>
                            <m:dPr>
                              <m:ctrlPr>
                                <a:rPr lang="en-US" i="1" smtClean="0">
                                  <a:solidFill>
                                    <a:srgbClr val="000000"/>
                                  </a:solidFill>
                                  <a:latin typeface="Cambria Math" panose="02040503050406030204" pitchFamily="18" charset="0"/>
                                </a:rPr>
                              </m:ctrlPr>
                            </m:dPr>
                            <m:e>
                              <m:f>
                                <m:fPr>
                                  <m:ctrlPr>
                                    <a:rPr lang="en-US" i="1">
                                      <a:solidFill>
                                        <a:srgbClr val="000000"/>
                                      </a:solidFill>
                                      <a:latin typeface="Cambria Math" panose="02040503050406030204" pitchFamily="18" charset="0"/>
                                    </a:rPr>
                                  </m:ctrlPr>
                                </m:fPr>
                                <m:num>
                                  <m:nary>
                                    <m:naryPr>
                                      <m:chr m:val="∏"/>
                                      <m:subHide m:val="on"/>
                                      <m:supHide m:val="on"/>
                                      <m:ctrlPr>
                                        <a:rPr lang="en-US" i="1">
                                          <a:solidFill>
                                            <a:srgbClr val="000000"/>
                                          </a:solidFill>
                                          <a:latin typeface="Cambria Math" panose="02040503050406030204" pitchFamily="18" charset="0"/>
                                        </a:rPr>
                                      </m:ctrlPr>
                                    </m:naryPr>
                                    <m:sub/>
                                    <m:sup/>
                                    <m:e>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𝑋</m:t>
                                          </m:r>
                                        </m:e>
                                        <m:sub>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𝑅𝑒𝑎𝑐𝑡𝑎𝑛𝑡𝑠</m:t>
                                              </m:r>
                                            </m:e>
                                            <m:sub>
                                              <m:r>
                                                <a:rPr lang="en-US">
                                                  <a:solidFill>
                                                    <a:srgbClr val="000000"/>
                                                  </a:solidFill>
                                                  <a:latin typeface="Cambria Math" panose="02040503050406030204" pitchFamily="18" charset="0"/>
                                                </a:rPr>
                                                <m:t>,</m:t>
                                              </m:r>
                                              <m:r>
                                                <a:rPr lang="en-US" i="1">
                                                  <a:solidFill>
                                                    <a:srgbClr val="000000"/>
                                                  </a:solidFill>
                                                  <a:latin typeface="Cambria Math" panose="02040503050406030204" pitchFamily="18" charset="0"/>
                                                </a:rPr>
                                                <m:t>𝑏</m:t>
                                              </m:r>
                                            </m:sub>
                                          </m:sSub>
                                        </m:sub>
                                      </m:sSub>
                                    </m:e>
                                  </m:nary>
                                  <m:nary>
                                    <m:naryPr>
                                      <m:chr m:val="∏"/>
                                      <m:subHide m:val="on"/>
                                      <m:supHide m:val="on"/>
                                      <m:ctrlPr>
                                        <a:rPr lang="en-US" i="1">
                                          <a:solidFill>
                                            <a:srgbClr val="000000"/>
                                          </a:solidFill>
                                          <a:latin typeface="Cambria Math" panose="02040503050406030204" pitchFamily="18" charset="0"/>
                                        </a:rPr>
                                      </m:ctrlPr>
                                    </m:naryPr>
                                    <m:sub/>
                                    <m:sup/>
                                    <m:e>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𝑋</m:t>
                                          </m:r>
                                        </m:e>
                                        <m:sub>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𝑃𝑟𝑜𝑑𝑢𝑐𝑡𝑠</m:t>
                                              </m:r>
                                            </m:e>
                                            <m:sub>
                                              <m:r>
                                                <a:rPr lang="en-US">
                                                  <a:solidFill>
                                                    <a:srgbClr val="000000"/>
                                                  </a:solidFill>
                                                  <a:latin typeface="Cambria Math" panose="02040503050406030204" pitchFamily="18" charset="0"/>
                                                </a:rPr>
                                                <m:t>,</m:t>
                                              </m:r>
                                              <m:r>
                                                <a:rPr lang="en-US" i="1">
                                                  <a:solidFill>
                                                    <a:srgbClr val="000000"/>
                                                  </a:solidFill>
                                                  <a:latin typeface="Cambria Math" panose="02040503050406030204" pitchFamily="18" charset="0"/>
                                                </a:rPr>
                                                <m:t>𝑇𝑃𝐵</m:t>
                                              </m:r>
                                            </m:sub>
                                          </m:sSub>
                                        </m:sub>
                                      </m:sSub>
                                    </m:e>
                                  </m:nary>
                                </m:num>
                                <m:den>
                                  <m:nary>
                                    <m:naryPr>
                                      <m:chr m:val="∏"/>
                                      <m:subHide m:val="on"/>
                                      <m:supHide m:val="on"/>
                                      <m:ctrlPr>
                                        <a:rPr lang="en-US" i="1">
                                          <a:solidFill>
                                            <a:srgbClr val="000000"/>
                                          </a:solidFill>
                                          <a:latin typeface="Cambria Math" panose="02040503050406030204" pitchFamily="18" charset="0"/>
                                        </a:rPr>
                                      </m:ctrlPr>
                                    </m:naryPr>
                                    <m:sub/>
                                    <m:sup/>
                                    <m:e>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𝑋</m:t>
                                          </m:r>
                                        </m:e>
                                        <m:sub>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𝑅𝑒𝑎𝑐𝑡𝑎𝑛𝑡𝑠</m:t>
                                              </m:r>
                                            </m:e>
                                            <m:sub>
                                              <m:r>
                                                <a:rPr lang="en-US" i="1">
                                                  <a:solidFill>
                                                    <a:srgbClr val="000000"/>
                                                  </a:solidFill>
                                                  <a:latin typeface="Cambria Math" panose="02040503050406030204" pitchFamily="18" charset="0"/>
                                                </a:rPr>
                                                <m:t>𝑇𝑃𝐵</m:t>
                                              </m:r>
                                            </m:sub>
                                          </m:sSub>
                                        </m:sub>
                                      </m:sSub>
                                    </m:e>
                                  </m:nary>
                                  <m:nary>
                                    <m:naryPr>
                                      <m:chr m:val="∏"/>
                                      <m:subHide m:val="on"/>
                                      <m:supHide m:val="on"/>
                                      <m:ctrlPr>
                                        <a:rPr lang="en-US" i="1">
                                          <a:solidFill>
                                            <a:srgbClr val="000000"/>
                                          </a:solidFill>
                                          <a:latin typeface="Cambria Math" panose="02040503050406030204" pitchFamily="18" charset="0"/>
                                        </a:rPr>
                                      </m:ctrlPr>
                                    </m:naryPr>
                                    <m:sub/>
                                    <m:sup/>
                                    <m:e>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𝑋</m:t>
                                          </m:r>
                                        </m:e>
                                        <m:sub>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𝑃𝑟𝑜𝑑𝑢𝑐𝑡𝑠</m:t>
                                              </m:r>
                                            </m:e>
                                            <m:sub>
                                              <m:r>
                                                <a:rPr lang="en-US" i="1">
                                                  <a:solidFill>
                                                    <a:srgbClr val="000000"/>
                                                  </a:solidFill>
                                                  <a:latin typeface="Cambria Math" panose="02040503050406030204" pitchFamily="18" charset="0"/>
                                                </a:rPr>
                                                <m:t>𝑏</m:t>
                                              </m:r>
                                            </m:sub>
                                          </m:sSub>
                                        </m:sub>
                                      </m:sSub>
                                    </m:e>
                                  </m:nary>
                                </m:den>
                              </m:f>
                            </m:e>
                          </m:d>
                        </m:e>
                      </m:func>
                    </m:oMath>
                  </m:oMathPara>
                </a14:m>
                <a:endParaRPr lang="en-US" dirty="0">
                  <a:solidFill>
                    <a:srgbClr val="000000"/>
                  </a:solidFill>
                </a:endParaRPr>
              </a:p>
            </p:txBody>
          </p:sp>
        </mc:Choice>
        <mc:Fallback xmlns="">
          <p:sp>
            <p:nvSpPr>
              <p:cNvPr id="12" name="Rectangle 11">
                <a:extLst>
                  <a:ext uri="{FF2B5EF4-FFF2-40B4-BE49-F238E27FC236}">
                    <a16:creationId xmlns:a16="http://schemas.microsoft.com/office/drawing/2014/main" id="{4B906FA0-967C-4ADE-9ED7-6A8A3853347A}"/>
                  </a:ext>
                </a:extLst>
              </p:cNvPr>
              <p:cNvSpPr>
                <a:spLocks noRot="1" noChangeAspect="1" noMove="1" noResize="1" noEditPoints="1" noAdjustHandles="1" noChangeArrowheads="1" noChangeShapeType="1" noTextEdit="1"/>
              </p:cNvSpPr>
              <p:nvPr/>
            </p:nvSpPr>
            <p:spPr>
              <a:xfrm>
                <a:off x="3372309" y="5074702"/>
                <a:ext cx="5534625" cy="738728"/>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Rectangle 13">
                <a:extLst>
                  <a:ext uri="{FF2B5EF4-FFF2-40B4-BE49-F238E27FC236}">
                    <a16:creationId xmlns:a16="http://schemas.microsoft.com/office/drawing/2014/main" id="{8C8C5D9D-E5E1-4D31-AC75-28BAF0683AEC}"/>
                  </a:ext>
                </a:extLst>
              </p:cNvPr>
              <p:cNvSpPr/>
              <p:nvPr/>
            </p:nvSpPr>
            <p:spPr>
              <a:xfrm>
                <a:off x="1553726" y="2479010"/>
                <a:ext cx="173432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smtClean="0">
                          <a:solidFill>
                            <a:schemeClr val="bg1"/>
                          </a:solidFill>
                          <a:latin typeface="Cambria Math" panose="02040503050406030204" pitchFamily="18" charset="0"/>
                        </a:rPr>
                        <m:t>𝐽</m:t>
                      </m:r>
                      <m:r>
                        <a:rPr lang="en-US" i="0">
                          <a:solidFill>
                            <a:schemeClr val="bg1"/>
                          </a:solidFill>
                          <a:latin typeface="Cambria Math" panose="02040503050406030204" pitchFamily="18" charset="0"/>
                        </a:rPr>
                        <m:t>=</m:t>
                      </m:r>
                      <m:sSub>
                        <m:sSubPr>
                          <m:ctrlPr>
                            <a:rPr lang="en-US"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𝑅</m:t>
                          </m:r>
                        </m:e>
                        <m:sub>
                          <m:r>
                            <a:rPr lang="en-US" b="0" i="1" smtClean="0">
                              <a:solidFill>
                                <a:schemeClr val="bg1"/>
                              </a:solidFill>
                              <a:latin typeface="Cambria Math" panose="02040503050406030204" pitchFamily="18" charset="0"/>
                            </a:rPr>
                            <m:t>𝑟𝑒𝑑𝑜𝑥</m:t>
                          </m:r>
                        </m:sub>
                      </m:sSub>
                      <m:r>
                        <a:rPr lang="en-US" i="0">
                          <a:solidFill>
                            <a:schemeClr val="bg1"/>
                          </a:solidFill>
                          <a:latin typeface="Cambria Math" panose="02040503050406030204" pitchFamily="18" charset="0"/>
                        </a:rPr>
                        <m:t>∙2</m:t>
                      </m:r>
                      <m:r>
                        <a:rPr lang="en-US" i="1">
                          <a:solidFill>
                            <a:schemeClr val="bg1"/>
                          </a:solidFill>
                          <a:latin typeface="Cambria Math" panose="02040503050406030204" pitchFamily="18" charset="0"/>
                        </a:rPr>
                        <m:t>𝐹</m:t>
                      </m:r>
                    </m:oMath>
                  </m:oMathPara>
                </a14:m>
                <a:endParaRPr lang="en-US" dirty="0">
                  <a:solidFill>
                    <a:schemeClr val="bg1"/>
                  </a:solidFill>
                </a:endParaRPr>
              </a:p>
            </p:txBody>
          </p:sp>
        </mc:Choice>
        <mc:Fallback xmlns="">
          <p:sp>
            <p:nvSpPr>
              <p:cNvPr id="14" name="Rectangle 13">
                <a:extLst>
                  <a:ext uri="{FF2B5EF4-FFF2-40B4-BE49-F238E27FC236}">
                    <a16:creationId xmlns:a16="http://schemas.microsoft.com/office/drawing/2014/main" id="{8C8C5D9D-E5E1-4D31-AC75-28BAF0683AEC}"/>
                  </a:ext>
                </a:extLst>
              </p:cNvPr>
              <p:cNvSpPr>
                <a:spLocks noRot="1" noChangeAspect="1" noMove="1" noResize="1" noEditPoints="1" noAdjustHandles="1" noChangeArrowheads="1" noChangeShapeType="1" noTextEdit="1"/>
              </p:cNvSpPr>
              <p:nvPr/>
            </p:nvSpPr>
            <p:spPr>
              <a:xfrm>
                <a:off x="1553726" y="2479010"/>
                <a:ext cx="1734321" cy="369332"/>
              </a:xfrm>
              <a:prstGeom prst="rect">
                <a:avLst/>
              </a:prstGeom>
              <a:blipFill>
                <a:blip r:embed="rId9"/>
                <a:stretch>
                  <a:fillRect b="-11667"/>
                </a:stretch>
              </a:blipFill>
            </p:spPr>
            <p:txBody>
              <a:bodyPr/>
              <a:lstStyle/>
              <a:p>
                <a:r>
                  <a:rPr lang="en-US">
                    <a:noFill/>
                  </a:rPr>
                  <a:t> </a:t>
                </a:r>
              </a:p>
            </p:txBody>
          </p:sp>
        </mc:Fallback>
      </mc:AlternateContent>
      <p:sp>
        <p:nvSpPr>
          <p:cNvPr id="15" name="TextBox 14">
            <a:extLst>
              <a:ext uri="{FF2B5EF4-FFF2-40B4-BE49-F238E27FC236}">
                <a16:creationId xmlns:a16="http://schemas.microsoft.com/office/drawing/2014/main" id="{DBA68B3D-D2F2-45DC-ABD6-DAEC5A0E21FE}"/>
              </a:ext>
            </a:extLst>
          </p:cNvPr>
          <p:cNvSpPr txBox="1"/>
          <p:nvPr/>
        </p:nvSpPr>
        <p:spPr>
          <a:xfrm>
            <a:off x="3431404" y="3359837"/>
            <a:ext cx="2281187" cy="369332"/>
          </a:xfrm>
          <a:prstGeom prst="rect">
            <a:avLst/>
          </a:prstGeom>
          <a:noFill/>
        </p:spPr>
        <p:txBody>
          <a:bodyPr wrap="square" rtlCol="0">
            <a:spAutoFit/>
          </a:bodyPr>
          <a:lstStyle/>
          <a:p>
            <a:r>
              <a:rPr lang="en-US" dirty="0">
                <a:solidFill>
                  <a:srgbClr val="000000"/>
                </a:solidFill>
              </a:rPr>
              <a:t>Open Circuit Voltage</a:t>
            </a:r>
          </a:p>
        </p:txBody>
      </p:sp>
      <p:sp>
        <p:nvSpPr>
          <p:cNvPr id="16" name="TextBox 15">
            <a:extLst>
              <a:ext uri="{FF2B5EF4-FFF2-40B4-BE49-F238E27FC236}">
                <a16:creationId xmlns:a16="http://schemas.microsoft.com/office/drawing/2014/main" id="{7785F651-BAE8-4FE8-912A-52A15E8878D5}"/>
              </a:ext>
            </a:extLst>
          </p:cNvPr>
          <p:cNvSpPr txBox="1"/>
          <p:nvPr/>
        </p:nvSpPr>
        <p:spPr>
          <a:xfrm>
            <a:off x="3431405" y="4649266"/>
            <a:ext cx="2281187" cy="369332"/>
          </a:xfrm>
          <a:prstGeom prst="rect">
            <a:avLst/>
          </a:prstGeom>
          <a:noFill/>
        </p:spPr>
        <p:txBody>
          <a:bodyPr wrap="square" rtlCol="0">
            <a:spAutoFit/>
          </a:bodyPr>
          <a:lstStyle/>
          <a:p>
            <a:pPr algn="ctr"/>
            <a:r>
              <a:rPr lang="en-US" dirty="0">
                <a:solidFill>
                  <a:srgbClr val="000000"/>
                </a:solidFill>
              </a:rPr>
              <a:t>Losses</a:t>
            </a:r>
          </a:p>
        </p:txBody>
      </p:sp>
    </p:spTree>
    <p:extLst>
      <p:ext uri="{BB962C8B-B14F-4D97-AF65-F5344CB8AC3E}">
        <p14:creationId xmlns:p14="http://schemas.microsoft.com/office/powerpoint/2010/main" val="2980303758"/>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6F6FF-973E-41FB-B96B-DEA41DE3D3FB}"/>
              </a:ext>
            </a:extLst>
          </p:cNvPr>
          <p:cNvSpPr>
            <a:spLocks noGrp="1"/>
          </p:cNvSpPr>
          <p:nvPr>
            <p:ph type="title"/>
          </p:nvPr>
        </p:nvSpPr>
        <p:spPr/>
        <p:txBody>
          <a:bodyPr/>
          <a:lstStyle/>
          <a:p>
            <a:r>
              <a:rPr lang="en-US" dirty="0"/>
              <a:t>Internal Methanation and Steam Reforming</a:t>
            </a:r>
          </a:p>
        </p:txBody>
      </p:sp>
      <mc:AlternateContent xmlns:mc="http://schemas.openxmlformats.org/markup-compatibility/2006" xmlns:a14="http://schemas.microsoft.com/office/drawing/2010/main">
        <mc:Choice Requires="a14">
          <p:graphicFrame>
            <p:nvGraphicFramePr>
              <p:cNvPr id="9" name="Content Placeholder 8">
                <a:extLst>
                  <a:ext uri="{FF2B5EF4-FFF2-40B4-BE49-F238E27FC236}">
                    <a16:creationId xmlns:a16="http://schemas.microsoft.com/office/drawing/2014/main" id="{EA956C63-5BF3-40EA-9EA4-1A08FAECD830}"/>
                  </a:ext>
                </a:extLst>
              </p:cNvPr>
              <p:cNvGraphicFramePr>
                <a:graphicFrameLocks noGrp="1"/>
              </p:cNvGraphicFramePr>
              <p:nvPr>
                <p:ph idx="1"/>
                <p:extLst>
                  <p:ext uri="{D42A27DB-BD31-4B8C-83A1-F6EECF244321}">
                    <p14:modId xmlns:p14="http://schemas.microsoft.com/office/powerpoint/2010/main" val="3506545692"/>
                  </p:ext>
                </p:extLst>
              </p:nvPr>
            </p:nvGraphicFramePr>
            <p:xfrm>
              <a:off x="914400" y="2147544"/>
              <a:ext cx="7315200" cy="731520"/>
            </p:xfrm>
            <a:graphic>
              <a:graphicData uri="http://schemas.openxmlformats.org/drawingml/2006/table">
                <a:tbl>
                  <a:tblPr firstCol="1">
                    <a:tableStyleId>{5C22544A-7EE6-4342-B048-85BDC9FD1C3A}</a:tableStyleId>
                  </a:tblPr>
                  <a:tblGrid>
                    <a:gridCol w="7315200">
                      <a:extLst>
                        <a:ext uri="{9D8B030D-6E8A-4147-A177-3AD203B41FA5}">
                          <a16:colId xmlns:a16="http://schemas.microsoft.com/office/drawing/2014/main" val="3030718805"/>
                        </a:ext>
                      </a:extLst>
                    </a:gridCol>
                  </a:tblGrid>
                  <a:tr h="55880">
                    <a:tc>
                      <a:txBody>
                        <a:bodyPr/>
                        <a:lstStyle/>
                        <a:p>
                          <a:pPr marL="0" marR="0" algn="ctr">
                            <a:lnSpc>
                              <a:spcPct val="200000"/>
                            </a:lnSpc>
                            <a:spcBef>
                              <a:spcPts val="0"/>
                            </a:spcBef>
                            <a:spcAft>
                              <a:spcPts val="0"/>
                            </a:spcAft>
                          </a:pPr>
                          <a14:m>
                            <m:oMathPara xmlns:m="http://schemas.openxmlformats.org/officeDocument/2006/math">
                              <m:oMathParaPr>
                                <m:jc m:val="centerGroup"/>
                              </m:oMathParaPr>
                              <m:oMath xmlns:m="http://schemas.openxmlformats.org/officeDocument/2006/math">
                                <m:r>
                                  <a:rPr lang="en-US" sz="2400" smtClean="0">
                                    <a:solidFill>
                                      <a:schemeClr val="bg1"/>
                                    </a:solidFill>
                                    <a:effectLst/>
                                    <a:latin typeface="Cambria Math" panose="02040503050406030204" pitchFamily="18" charset="0"/>
                                  </a:rPr>
                                  <m:t>𝐶</m:t>
                                </m:r>
                                <m:sSub>
                                  <m:sSubPr>
                                    <m:ctrlPr>
                                      <a:rPr lang="en-US" sz="2400" i="1">
                                        <a:solidFill>
                                          <a:schemeClr val="bg1"/>
                                        </a:solidFill>
                                        <a:effectLst/>
                                        <a:latin typeface="Cambria Math" panose="02040503050406030204" pitchFamily="18" charset="0"/>
                                      </a:rPr>
                                    </m:ctrlPr>
                                  </m:sSubPr>
                                  <m:e>
                                    <m:r>
                                      <a:rPr lang="en-US" sz="2400">
                                        <a:solidFill>
                                          <a:schemeClr val="bg1"/>
                                        </a:solidFill>
                                        <a:effectLst/>
                                        <a:latin typeface="Cambria Math" panose="02040503050406030204" pitchFamily="18" charset="0"/>
                                      </a:rPr>
                                      <m:t>𝐻</m:t>
                                    </m:r>
                                  </m:e>
                                  <m:sub>
                                    <m:r>
                                      <a:rPr lang="en-US" sz="2400">
                                        <a:solidFill>
                                          <a:schemeClr val="bg1"/>
                                        </a:solidFill>
                                        <a:effectLst/>
                                        <a:latin typeface="Cambria Math" panose="02040503050406030204" pitchFamily="18" charset="0"/>
                                      </a:rPr>
                                      <m:t>4</m:t>
                                    </m:r>
                                  </m:sub>
                                </m:sSub>
                                <m:r>
                                  <a:rPr lang="en-US" sz="2400">
                                    <a:solidFill>
                                      <a:schemeClr val="bg1"/>
                                    </a:solidFill>
                                    <a:effectLst/>
                                    <a:latin typeface="Cambria Math" panose="02040503050406030204" pitchFamily="18" charset="0"/>
                                  </a:rPr>
                                  <m:t>+</m:t>
                                </m:r>
                                <m:sSub>
                                  <m:sSubPr>
                                    <m:ctrlPr>
                                      <a:rPr lang="en-US" sz="2400" i="1">
                                        <a:solidFill>
                                          <a:schemeClr val="bg1"/>
                                        </a:solidFill>
                                        <a:effectLst/>
                                        <a:latin typeface="Cambria Math" panose="02040503050406030204" pitchFamily="18" charset="0"/>
                                      </a:rPr>
                                    </m:ctrlPr>
                                  </m:sSubPr>
                                  <m:e>
                                    <m:r>
                                      <a:rPr lang="en-US" sz="2400">
                                        <a:solidFill>
                                          <a:schemeClr val="bg1"/>
                                        </a:solidFill>
                                        <a:effectLst/>
                                        <a:latin typeface="Cambria Math" panose="02040503050406030204" pitchFamily="18" charset="0"/>
                                      </a:rPr>
                                      <m:t>𝐻</m:t>
                                    </m:r>
                                  </m:e>
                                  <m:sub>
                                    <m:r>
                                      <a:rPr lang="en-US" sz="2400">
                                        <a:solidFill>
                                          <a:schemeClr val="bg1"/>
                                        </a:solidFill>
                                        <a:effectLst/>
                                        <a:latin typeface="Cambria Math" panose="02040503050406030204" pitchFamily="18" charset="0"/>
                                      </a:rPr>
                                      <m:t>2</m:t>
                                    </m:r>
                                  </m:sub>
                                </m:sSub>
                                <m:r>
                                  <a:rPr lang="en-US" sz="2400">
                                    <a:solidFill>
                                      <a:schemeClr val="bg1"/>
                                    </a:solidFill>
                                    <a:effectLst/>
                                    <a:latin typeface="Cambria Math" panose="02040503050406030204" pitchFamily="18" charset="0"/>
                                  </a:rPr>
                                  <m:t>𝑂</m:t>
                                </m:r>
                                <m:r>
                                  <a:rPr lang="en-US" sz="2400">
                                    <a:solidFill>
                                      <a:schemeClr val="bg1"/>
                                    </a:solidFill>
                                    <a:effectLst/>
                                    <a:latin typeface="Cambria Math" panose="02040503050406030204" pitchFamily="18" charset="0"/>
                                  </a:rPr>
                                  <m:t>⇋3</m:t>
                                </m:r>
                                <m:sSub>
                                  <m:sSubPr>
                                    <m:ctrlPr>
                                      <a:rPr lang="en-US" sz="2400" i="1">
                                        <a:solidFill>
                                          <a:schemeClr val="bg1"/>
                                        </a:solidFill>
                                        <a:effectLst/>
                                        <a:latin typeface="Cambria Math" panose="02040503050406030204" pitchFamily="18" charset="0"/>
                                      </a:rPr>
                                    </m:ctrlPr>
                                  </m:sSubPr>
                                  <m:e>
                                    <m:r>
                                      <a:rPr lang="en-US" sz="2400">
                                        <a:solidFill>
                                          <a:schemeClr val="bg1"/>
                                        </a:solidFill>
                                        <a:effectLst/>
                                        <a:latin typeface="Cambria Math" panose="02040503050406030204" pitchFamily="18" charset="0"/>
                                      </a:rPr>
                                      <m:t>𝐻</m:t>
                                    </m:r>
                                  </m:e>
                                  <m:sub>
                                    <m:r>
                                      <a:rPr lang="en-US" sz="2400">
                                        <a:solidFill>
                                          <a:schemeClr val="bg1"/>
                                        </a:solidFill>
                                        <a:effectLst/>
                                        <a:latin typeface="Cambria Math" panose="02040503050406030204" pitchFamily="18" charset="0"/>
                                      </a:rPr>
                                      <m:t>2</m:t>
                                    </m:r>
                                  </m:sub>
                                </m:sSub>
                                <m:r>
                                  <a:rPr lang="en-US" sz="2400">
                                    <a:solidFill>
                                      <a:schemeClr val="bg1"/>
                                    </a:solidFill>
                                    <a:effectLst/>
                                    <a:latin typeface="Cambria Math" panose="02040503050406030204" pitchFamily="18" charset="0"/>
                                  </a:rPr>
                                  <m:t>+</m:t>
                                </m:r>
                                <m:r>
                                  <a:rPr lang="en-US" sz="2400">
                                    <a:solidFill>
                                      <a:schemeClr val="bg1"/>
                                    </a:solidFill>
                                    <a:effectLst/>
                                    <a:latin typeface="Cambria Math" panose="02040503050406030204" pitchFamily="18" charset="0"/>
                                  </a:rPr>
                                  <m:t>𝐶𝑂</m:t>
                                </m:r>
                                <m:r>
                                  <a:rPr lang="en-US" sz="2400">
                                    <a:solidFill>
                                      <a:schemeClr val="bg1"/>
                                    </a:solidFill>
                                    <a:effectLst/>
                                    <a:latin typeface="Cambria Math" panose="02040503050406030204" pitchFamily="18" charset="0"/>
                                  </a:rPr>
                                  <m:t>,   ∆</m:t>
                                </m:r>
                                <m:sSub>
                                  <m:sSubPr>
                                    <m:ctrlPr>
                                      <a:rPr lang="en-US" sz="2400" i="1">
                                        <a:solidFill>
                                          <a:schemeClr val="bg1"/>
                                        </a:solidFill>
                                        <a:effectLst/>
                                        <a:latin typeface="Cambria Math" panose="02040503050406030204" pitchFamily="18" charset="0"/>
                                      </a:rPr>
                                    </m:ctrlPr>
                                  </m:sSubPr>
                                  <m:e>
                                    <m:r>
                                      <a:rPr lang="en-US" sz="2400">
                                        <a:solidFill>
                                          <a:schemeClr val="bg1"/>
                                        </a:solidFill>
                                        <a:effectLst/>
                                        <a:latin typeface="Cambria Math" panose="02040503050406030204" pitchFamily="18" charset="0"/>
                                      </a:rPr>
                                      <m:t>𝐻</m:t>
                                    </m:r>
                                  </m:e>
                                  <m:sub>
                                    <m:r>
                                      <a:rPr lang="en-US" sz="2400">
                                        <a:solidFill>
                                          <a:schemeClr val="bg1"/>
                                        </a:solidFill>
                                        <a:effectLst/>
                                        <a:latin typeface="Cambria Math" panose="02040503050406030204" pitchFamily="18" charset="0"/>
                                      </a:rPr>
                                      <m:t>𝑆𝑅</m:t>
                                    </m:r>
                                  </m:sub>
                                </m:sSub>
                                <m:r>
                                  <a:rPr lang="en-US" sz="2400">
                                    <a:solidFill>
                                      <a:schemeClr val="bg1"/>
                                    </a:solidFill>
                                    <a:effectLst/>
                                    <a:latin typeface="Cambria Math" panose="02040503050406030204" pitchFamily="18" charset="0"/>
                                  </a:rPr>
                                  <m:t>=206 </m:t>
                                </m:r>
                                <m:r>
                                  <a:rPr lang="en-US" sz="2400">
                                    <a:solidFill>
                                      <a:schemeClr val="bg1"/>
                                    </a:solidFill>
                                    <a:effectLst/>
                                    <a:latin typeface="Cambria Math" panose="02040503050406030204" pitchFamily="18" charset="0"/>
                                  </a:rPr>
                                  <m:t>𝐾𝐽</m:t>
                                </m:r>
                                <m:r>
                                  <a:rPr lang="en-US" sz="2400">
                                    <a:solidFill>
                                      <a:schemeClr val="bg1"/>
                                    </a:solidFill>
                                    <a:effectLst/>
                                    <a:latin typeface="Cambria Math" panose="02040503050406030204" pitchFamily="18" charset="0"/>
                                  </a:rPr>
                                  <m:t>/</m:t>
                                </m:r>
                                <m:r>
                                  <a:rPr lang="en-US" sz="2400">
                                    <a:solidFill>
                                      <a:schemeClr val="bg1"/>
                                    </a:solidFill>
                                    <a:effectLst/>
                                    <a:latin typeface="Cambria Math" panose="02040503050406030204" pitchFamily="18" charset="0"/>
                                  </a:rPr>
                                  <m:t>𝑚𝑜𝑙</m:t>
                                </m:r>
                              </m:oMath>
                            </m:oMathPara>
                          </a14:m>
                          <a:endPar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tx1"/>
                        </a:solidFill>
                      </a:tcPr>
                    </a:tc>
                    <a:extLst>
                      <a:ext uri="{0D108BD9-81ED-4DB2-BD59-A6C34878D82A}">
                        <a16:rowId xmlns:a16="http://schemas.microsoft.com/office/drawing/2014/main" val="1680046810"/>
                      </a:ext>
                    </a:extLst>
                  </a:tr>
                </a:tbl>
              </a:graphicData>
            </a:graphic>
          </p:graphicFrame>
        </mc:Choice>
        <mc:Fallback xmlns="">
          <p:graphicFrame>
            <p:nvGraphicFramePr>
              <p:cNvPr id="9" name="Content Placeholder 8">
                <a:extLst>
                  <a:ext uri="{FF2B5EF4-FFF2-40B4-BE49-F238E27FC236}">
                    <a16:creationId xmlns:a16="http://schemas.microsoft.com/office/drawing/2014/main" id="{EA956C63-5BF3-40EA-9EA4-1A08FAECD830}"/>
                  </a:ext>
                </a:extLst>
              </p:cNvPr>
              <p:cNvGraphicFramePr>
                <a:graphicFrameLocks noGrp="1"/>
              </p:cNvGraphicFramePr>
              <p:nvPr>
                <p:ph idx="1"/>
                <p:extLst>
                  <p:ext uri="{D42A27DB-BD31-4B8C-83A1-F6EECF244321}">
                    <p14:modId xmlns:p14="http://schemas.microsoft.com/office/powerpoint/2010/main" val="3506545692"/>
                  </p:ext>
                </p:extLst>
              </p:nvPr>
            </p:nvGraphicFramePr>
            <p:xfrm>
              <a:off x="914400" y="2147544"/>
              <a:ext cx="7315200" cy="731520"/>
            </p:xfrm>
            <a:graphic>
              <a:graphicData uri="http://schemas.openxmlformats.org/drawingml/2006/table">
                <a:tbl>
                  <a:tblPr firstCol="1">
                    <a:tableStyleId>{5C22544A-7EE6-4342-B048-85BDC9FD1C3A}</a:tableStyleId>
                  </a:tblPr>
                  <a:tblGrid>
                    <a:gridCol w="7315200">
                      <a:extLst>
                        <a:ext uri="{9D8B030D-6E8A-4147-A177-3AD203B41FA5}">
                          <a16:colId xmlns:a16="http://schemas.microsoft.com/office/drawing/2014/main" val="3030718805"/>
                        </a:ext>
                      </a:extLst>
                    </a:gridCol>
                  </a:tblGrid>
                  <a:tr h="731520">
                    <a:tc>
                      <a:txBody>
                        <a:bodyPr/>
                        <a:lstStyle/>
                        <a:p>
                          <a:endParaRPr lang="en-US"/>
                        </a:p>
                      </a:txBody>
                      <a:tcPr marL="68580" marR="68580" marT="0" marB="0">
                        <a:blipFill>
                          <a:blip r:embed="rId3"/>
                          <a:stretch>
                            <a:fillRect l="-167" t="-826" r="-250" b="-1653"/>
                          </a:stretch>
                        </a:blipFill>
                      </a:tcPr>
                    </a:tc>
                    <a:extLst>
                      <a:ext uri="{0D108BD9-81ED-4DB2-BD59-A6C34878D82A}">
                        <a16:rowId xmlns:a16="http://schemas.microsoft.com/office/drawing/2014/main" val="1680046810"/>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11" name="Content Placeholder 8">
                <a:extLst>
                  <a:ext uri="{FF2B5EF4-FFF2-40B4-BE49-F238E27FC236}">
                    <a16:creationId xmlns:a16="http://schemas.microsoft.com/office/drawing/2014/main" id="{1A67A8DF-D77E-4765-BE58-192D644F639D}"/>
                  </a:ext>
                </a:extLst>
              </p:cNvPr>
              <p:cNvGraphicFramePr>
                <a:graphicFrameLocks/>
              </p:cNvGraphicFramePr>
              <p:nvPr>
                <p:extLst>
                  <p:ext uri="{D42A27DB-BD31-4B8C-83A1-F6EECF244321}">
                    <p14:modId xmlns:p14="http://schemas.microsoft.com/office/powerpoint/2010/main" val="3889503561"/>
                  </p:ext>
                </p:extLst>
              </p:nvPr>
            </p:nvGraphicFramePr>
            <p:xfrm>
              <a:off x="914400" y="2879064"/>
              <a:ext cx="7315200" cy="365760"/>
            </p:xfrm>
            <a:graphic>
              <a:graphicData uri="http://schemas.openxmlformats.org/drawingml/2006/table">
                <a:tbl>
                  <a:tblPr firstCol="1">
                    <a:tableStyleId>{5C22544A-7EE6-4342-B048-85BDC9FD1C3A}</a:tableStyleId>
                  </a:tblPr>
                  <a:tblGrid>
                    <a:gridCol w="7315200">
                      <a:extLst>
                        <a:ext uri="{9D8B030D-6E8A-4147-A177-3AD203B41FA5}">
                          <a16:colId xmlns:a16="http://schemas.microsoft.com/office/drawing/2014/main" val="3030718805"/>
                        </a:ext>
                      </a:extLst>
                    </a:gridCol>
                  </a:tblGrid>
                  <a:tr h="55880">
                    <a:tc>
                      <a:txBody>
                        <a:bodyPr/>
                        <a:lstStyle/>
                        <a:p>
                          <a:pPr/>
                          <a14:m>
                            <m:oMathPara xmlns:m="http://schemas.openxmlformats.org/officeDocument/2006/math">
                              <m:oMathParaPr>
                                <m:jc m:val="centerGroup"/>
                              </m:oMathParaPr>
                              <m:oMath xmlns:m="http://schemas.openxmlformats.org/officeDocument/2006/math">
                                <m:r>
                                  <a:rPr lang="en-US" sz="2400" i="1" smtClean="0">
                                    <a:solidFill>
                                      <a:schemeClr val="bg1"/>
                                    </a:solidFill>
                                    <a:latin typeface="Cambria Math" panose="02040503050406030204" pitchFamily="18" charset="0"/>
                                  </a:rPr>
                                  <m:t>𝐶𝑂</m:t>
                                </m:r>
                                <m:r>
                                  <a:rPr lang="en-US" sz="2400" i="0">
                                    <a:solidFill>
                                      <a:schemeClr val="bg1"/>
                                    </a:solidFill>
                                    <a:latin typeface="Cambria Math" panose="02040503050406030204" pitchFamily="18" charset="0"/>
                                  </a:rPr>
                                  <m:t>+</m:t>
                                </m:r>
                                <m:sSub>
                                  <m:sSubPr>
                                    <m:ctrlPr>
                                      <a:rPr lang="en-US" sz="2400" i="1">
                                        <a:solidFill>
                                          <a:schemeClr val="bg1"/>
                                        </a:solidFill>
                                        <a:latin typeface="Cambria Math" panose="02040503050406030204" pitchFamily="18" charset="0"/>
                                      </a:rPr>
                                    </m:ctrlPr>
                                  </m:sSubPr>
                                  <m:e>
                                    <m:r>
                                      <a:rPr lang="en-US" sz="2400" i="1">
                                        <a:solidFill>
                                          <a:schemeClr val="bg1"/>
                                        </a:solidFill>
                                        <a:latin typeface="Cambria Math" panose="02040503050406030204" pitchFamily="18" charset="0"/>
                                      </a:rPr>
                                      <m:t>𝐻</m:t>
                                    </m:r>
                                  </m:e>
                                  <m:sub>
                                    <m:r>
                                      <a:rPr lang="en-US" sz="2400" i="0">
                                        <a:solidFill>
                                          <a:schemeClr val="bg1"/>
                                        </a:solidFill>
                                        <a:latin typeface="Cambria Math" panose="02040503050406030204" pitchFamily="18" charset="0"/>
                                      </a:rPr>
                                      <m:t>2</m:t>
                                    </m:r>
                                  </m:sub>
                                </m:sSub>
                                <m:r>
                                  <a:rPr lang="en-US" sz="2400" i="1">
                                    <a:solidFill>
                                      <a:schemeClr val="bg1"/>
                                    </a:solidFill>
                                    <a:latin typeface="Cambria Math" panose="02040503050406030204" pitchFamily="18" charset="0"/>
                                  </a:rPr>
                                  <m:t>𝑂</m:t>
                                </m:r>
                                <m:r>
                                  <a:rPr lang="en-US" sz="2400" i="0">
                                    <a:solidFill>
                                      <a:schemeClr val="bg1"/>
                                    </a:solidFill>
                                    <a:latin typeface="Cambria Math" panose="02040503050406030204" pitchFamily="18" charset="0"/>
                                  </a:rPr>
                                  <m:t>⇋</m:t>
                                </m:r>
                                <m:sSub>
                                  <m:sSubPr>
                                    <m:ctrlPr>
                                      <a:rPr lang="en-US" sz="2400" i="1">
                                        <a:solidFill>
                                          <a:schemeClr val="bg1"/>
                                        </a:solidFill>
                                        <a:latin typeface="Cambria Math" panose="02040503050406030204" pitchFamily="18" charset="0"/>
                                      </a:rPr>
                                    </m:ctrlPr>
                                  </m:sSubPr>
                                  <m:e>
                                    <m:r>
                                      <a:rPr lang="en-US" sz="2400" i="1">
                                        <a:solidFill>
                                          <a:schemeClr val="bg1"/>
                                        </a:solidFill>
                                        <a:latin typeface="Cambria Math" panose="02040503050406030204" pitchFamily="18" charset="0"/>
                                      </a:rPr>
                                      <m:t>𝐻</m:t>
                                    </m:r>
                                  </m:e>
                                  <m:sub>
                                    <m:r>
                                      <a:rPr lang="en-US" sz="2400" i="0">
                                        <a:solidFill>
                                          <a:schemeClr val="bg1"/>
                                        </a:solidFill>
                                        <a:latin typeface="Cambria Math" panose="02040503050406030204" pitchFamily="18" charset="0"/>
                                      </a:rPr>
                                      <m:t>2</m:t>
                                    </m:r>
                                  </m:sub>
                                </m:sSub>
                                <m:r>
                                  <a:rPr lang="en-US" sz="2400" i="0">
                                    <a:solidFill>
                                      <a:schemeClr val="bg1"/>
                                    </a:solidFill>
                                    <a:latin typeface="Cambria Math" panose="02040503050406030204" pitchFamily="18" charset="0"/>
                                  </a:rPr>
                                  <m:t>+</m:t>
                                </m:r>
                                <m:r>
                                  <a:rPr lang="en-US" sz="2400" i="1">
                                    <a:solidFill>
                                      <a:schemeClr val="bg1"/>
                                    </a:solidFill>
                                    <a:latin typeface="Cambria Math" panose="02040503050406030204" pitchFamily="18" charset="0"/>
                                  </a:rPr>
                                  <m:t>𝐶</m:t>
                                </m:r>
                                <m:sSub>
                                  <m:sSubPr>
                                    <m:ctrlPr>
                                      <a:rPr lang="en-US" sz="2400" i="1">
                                        <a:solidFill>
                                          <a:schemeClr val="bg1"/>
                                        </a:solidFill>
                                        <a:latin typeface="Cambria Math" panose="02040503050406030204" pitchFamily="18" charset="0"/>
                                      </a:rPr>
                                    </m:ctrlPr>
                                  </m:sSubPr>
                                  <m:e>
                                    <m:r>
                                      <a:rPr lang="en-US" sz="2400" i="1">
                                        <a:solidFill>
                                          <a:schemeClr val="bg1"/>
                                        </a:solidFill>
                                        <a:latin typeface="Cambria Math" panose="02040503050406030204" pitchFamily="18" charset="0"/>
                                      </a:rPr>
                                      <m:t>𝑂</m:t>
                                    </m:r>
                                  </m:e>
                                  <m:sub>
                                    <m:r>
                                      <a:rPr lang="en-US" sz="2400" i="0">
                                        <a:solidFill>
                                          <a:schemeClr val="bg1"/>
                                        </a:solidFill>
                                        <a:latin typeface="Cambria Math" panose="02040503050406030204" pitchFamily="18" charset="0"/>
                                      </a:rPr>
                                      <m:t>2</m:t>
                                    </m:r>
                                  </m:sub>
                                </m:sSub>
                                <m:r>
                                  <a:rPr lang="en-US" sz="2400" i="0">
                                    <a:solidFill>
                                      <a:schemeClr val="bg1"/>
                                    </a:solidFill>
                                    <a:latin typeface="Cambria Math" panose="02040503050406030204" pitchFamily="18" charset="0"/>
                                  </a:rPr>
                                  <m:t>,  ∆</m:t>
                                </m:r>
                                <m:sSub>
                                  <m:sSubPr>
                                    <m:ctrlPr>
                                      <a:rPr lang="en-US" sz="2400" i="1">
                                        <a:solidFill>
                                          <a:schemeClr val="bg1"/>
                                        </a:solidFill>
                                        <a:latin typeface="Cambria Math" panose="02040503050406030204" pitchFamily="18" charset="0"/>
                                      </a:rPr>
                                    </m:ctrlPr>
                                  </m:sSubPr>
                                  <m:e>
                                    <m:r>
                                      <a:rPr lang="en-US" sz="2400" i="1">
                                        <a:solidFill>
                                          <a:schemeClr val="bg1"/>
                                        </a:solidFill>
                                        <a:latin typeface="Cambria Math" panose="02040503050406030204" pitchFamily="18" charset="0"/>
                                      </a:rPr>
                                      <m:t>𝐻</m:t>
                                    </m:r>
                                  </m:e>
                                  <m:sub>
                                    <m:r>
                                      <a:rPr lang="en-US" sz="2400" i="1">
                                        <a:solidFill>
                                          <a:schemeClr val="bg1"/>
                                        </a:solidFill>
                                        <a:latin typeface="Cambria Math" panose="02040503050406030204" pitchFamily="18" charset="0"/>
                                      </a:rPr>
                                      <m:t>𝑊𝐺𝑆</m:t>
                                    </m:r>
                                  </m:sub>
                                </m:sSub>
                                <m:r>
                                  <a:rPr lang="en-US" sz="2400" i="0">
                                    <a:solidFill>
                                      <a:schemeClr val="bg1"/>
                                    </a:solidFill>
                                    <a:latin typeface="Cambria Math" panose="02040503050406030204" pitchFamily="18" charset="0"/>
                                  </a:rPr>
                                  <m:t>=−41 </m:t>
                                </m:r>
                                <m:r>
                                  <a:rPr lang="en-US" sz="2400" i="1">
                                    <a:solidFill>
                                      <a:schemeClr val="bg1"/>
                                    </a:solidFill>
                                    <a:latin typeface="Cambria Math" panose="02040503050406030204" pitchFamily="18" charset="0"/>
                                  </a:rPr>
                                  <m:t>𝐾</m:t>
                                </m:r>
                                <m:f>
                                  <m:fPr>
                                    <m:type m:val="lin"/>
                                    <m:ctrlPr>
                                      <a:rPr lang="en-US" sz="2400" b="0" i="1">
                                        <a:solidFill>
                                          <a:schemeClr val="bg1"/>
                                        </a:solidFill>
                                        <a:latin typeface="Cambria Math" panose="02040503050406030204" pitchFamily="18" charset="0"/>
                                      </a:rPr>
                                    </m:ctrlPr>
                                  </m:fPr>
                                  <m:num>
                                    <m:r>
                                      <a:rPr lang="en-US" sz="2400" b="0" i="1">
                                        <a:solidFill>
                                          <a:schemeClr val="bg1"/>
                                        </a:solidFill>
                                        <a:latin typeface="Cambria Math" panose="02040503050406030204" pitchFamily="18" charset="0"/>
                                      </a:rPr>
                                      <m:t>𝐽</m:t>
                                    </m:r>
                                  </m:num>
                                  <m:den>
                                    <m:r>
                                      <a:rPr lang="en-US" sz="2400" b="0" i="1">
                                        <a:solidFill>
                                          <a:schemeClr val="bg1"/>
                                        </a:solidFill>
                                        <a:latin typeface="Cambria Math" panose="02040503050406030204" pitchFamily="18" charset="0"/>
                                      </a:rPr>
                                      <m:t>𝑚</m:t>
                                    </m:r>
                                    <m:r>
                                      <a:rPr lang="en-US" sz="2400" b="0" i="1" smtClean="0">
                                        <a:solidFill>
                                          <a:schemeClr val="bg1"/>
                                        </a:solidFill>
                                        <a:latin typeface="Cambria Math" panose="02040503050406030204" pitchFamily="18" charset="0"/>
                                      </a:rPr>
                                      <m:t>𝑜𝑙</m:t>
                                    </m:r>
                                  </m:den>
                                </m:f>
                              </m:oMath>
                            </m:oMathPara>
                          </a14:m>
                          <a:endParaRPr lang="en-US" sz="2400" b="0" dirty="0">
                            <a:solidFill>
                              <a:schemeClr val="bg1"/>
                            </a:solidFill>
                          </a:endParaRPr>
                        </a:p>
                      </a:txBody>
                      <a:tcPr marL="68580" marR="68580" marT="0" marB="0">
                        <a:solidFill>
                          <a:schemeClr val="tx1"/>
                        </a:solidFill>
                      </a:tcPr>
                    </a:tc>
                    <a:extLst>
                      <a:ext uri="{0D108BD9-81ED-4DB2-BD59-A6C34878D82A}">
                        <a16:rowId xmlns:a16="http://schemas.microsoft.com/office/drawing/2014/main" val="1680046810"/>
                      </a:ext>
                    </a:extLst>
                  </a:tr>
                </a:tbl>
              </a:graphicData>
            </a:graphic>
          </p:graphicFrame>
        </mc:Choice>
        <mc:Fallback xmlns="">
          <p:graphicFrame>
            <p:nvGraphicFramePr>
              <p:cNvPr id="11" name="Content Placeholder 8">
                <a:extLst>
                  <a:ext uri="{FF2B5EF4-FFF2-40B4-BE49-F238E27FC236}">
                    <a16:creationId xmlns:a16="http://schemas.microsoft.com/office/drawing/2014/main" id="{1A67A8DF-D77E-4765-BE58-192D644F639D}"/>
                  </a:ext>
                </a:extLst>
              </p:cNvPr>
              <p:cNvGraphicFramePr>
                <a:graphicFrameLocks/>
              </p:cNvGraphicFramePr>
              <p:nvPr>
                <p:extLst>
                  <p:ext uri="{D42A27DB-BD31-4B8C-83A1-F6EECF244321}">
                    <p14:modId xmlns:p14="http://schemas.microsoft.com/office/powerpoint/2010/main" val="3889503561"/>
                  </p:ext>
                </p:extLst>
              </p:nvPr>
            </p:nvGraphicFramePr>
            <p:xfrm>
              <a:off x="914400" y="2879064"/>
              <a:ext cx="7315200" cy="365760"/>
            </p:xfrm>
            <a:graphic>
              <a:graphicData uri="http://schemas.openxmlformats.org/drawingml/2006/table">
                <a:tbl>
                  <a:tblPr firstCol="1">
                    <a:tableStyleId>{5C22544A-7EE6-4342-B048-85BDC9FD1C3A}</a:tableStyleId>
                  </a:tblPr>
                  <a:tblGrid>
                    <a:gridCol w="7315200">
                      <a:extLst>
                        <a:ext uri="{9D8B030D-6E8A-4147-A177-3AD203B41FA5}">
                          <a16:colId xmlns:a16="http://schemas.microsoft.com/office/drawing/2014/main" val="3030718805"/>
                        </a:ext>
                      </a:extLst>
                    </a:gridCol>
                  </a:tblGrid>
                  <a:tr h="365760">
                    <a:tc>
                      <a:txBody>
                        <a:bodyPr/>
                        <a:lstStyle/>
                        <a:p>
                          <a:endParaRPr lang="en-US"/>
                        </a:p>
                      </a:txBody>
                      <a:tcPr marL="68580" marR="68580" marT="0" marB="0">
                        <a:blipFill>
                          <a:blip r:embed="rId4"/>
                          <a:stretch>
                            <a:fillRect l="-167" t="-163934" r="-250" b="-254098"/>
                          </a:stretch>
                        </a:blipFill>
                      </a:tcPr>
                    </a:tc>
                    <a:extLst>
                      <a:ext uri="{0D108BD9-81ED-4DB2-BD59-A6C34878D82A}">
                        <a16:rowId xmlns:a16="http://schemas.microsoft.com/office/drawing/2014/main" val="1680046810"/>
                      </a:ext>
                    </a:extLst>
                  </a:tr>
                </a:tbl>
              </a:graphicData>
            </a:graphic>
          </p:graphicFrame>
        </mc:Fallback>
      </mc:AlternateContent>
      <p:pic>
        <p:nvPicPr>
          <p:cNvPr id="12" name="Picture 11">
            <a:extLst>
              <a:ext uri="{FF2B5EF4-FFF2-40B4-BE49-F238E27FC236}">
                <a16:creationId xmlns:a16="http://schemas.microsoft.com/office/drawing/2014/main" id="{1A93E04B-731F-4E1F-9BEA-F466B91E08E8}"/>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2546907" y="3610584"/>
            <a:ext cx="4050185" cy="1885178"/>
          </a:xfrm>
          <a:prstGeom prst="rect">
            <a:avLst/>
          </a:prstGeom>
          <a:noFill/>
        </p:spPr>
      </p:pic>
    </p:spTree>
    <p:extLst>
      <p:ext uri="{BB962C8B-B14F-4D97-AF65-F5344CB8AC3E}">
        <p14:creationId xmlns:p14="http://schemas.microsoft.com/office/powerpoint/2010/main" val="3531761178"/>
      </p:ext>
    </p:extLst>
  </p:cSld>
  <p:clrMapOvr>
    <a:masterClrMapping/>
  </p:clrMapOvr>
  <p:transition/>
</p:sld>
</file>

<file path=ppt/theme/theme1.xml><?xml version="1.0" encoding="utf-8"?>
<a:theme xmlns:a="http://schemas.openxmlformats.org/drawingml/2006/main" name="16x9 Primary 201 lines">
  <a:themeElements>
    <a:clrScheme name="WSU Brand HEX">
      <a:dk1>
        <a:srgbClr val="000000"/>
      </a:dk1>
      <a:lt1>
        <a:srgbClr val="FFFFFF"/>
      </a:lt1>
      <a:dk2>
        <a:srgbClr val="003C69"/>
      </a:dk2>
      <a:lt2>
        <a:srgbClr val="DBCEAC"/>
      </a:lt2>
      <a:accent1>
        <a:srgbClr val="981E32"/>
      </a:accent1>
      <a:accent2>
        <a:srgbClr val="5E6A71"/>
      </a:accent2>
      <a:accent3>
        <a:srgbClr val="C60C30"/>
      </a:accent3>
      <a:accent4>
        <a:srgbClr val="EC7A08"/>
      </a:accent4>
      <a:accent5>
        <a:srgbClr val="3CB6CE"/>
      </a:accent5>
      <a:accent6>
        <a:srgbClr val="B6BF00"/>
      </a:accent6>
      <a:hlink>
        <a:srgbClr val="452325"/>
      </a:hlink>
      <a:folHlink>
        <a:srgbClr val="FF00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efault Design 13">
        <a:dk1>
          <a:srgbClr val="000000"/>
        </a:dk1>
        <a:lt1>
          <a:srgbClr val="FFFFFF"/>
        </a:lt1>
        <a:dk2>
          <a:srgbClr val="000000"/>
        </a:dk2>
        <a:lt2>
          <a:srgbClr val="C0C0C0"/>
        </a:lt2>
        <a:accent1>
          <a:srgbClr val="CC0033"/>
        </a:accent1>
        <a:accent2>
          <a:srgbClr val="333399"/>
        </a:accent2>
        <a:accent3>
          <a:srgbClr val="FFFFFF"/>
        </a:accent3>
        <a:accent4>
          <a:srgbClr val="000000"/>
        </a:accent4>
        <a:accent5>
          <a:srgbClr val="E2AAAD"/>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14">
        <a:dk1>
          <a:srgbClr val="000000"/>
        </a:dk1>
        <a:lt1>
          <a:srgbClr val="FFFFFF"/>
        </a:lt1>
        <a:dk2>
          <a:srgbClr val="000000"/>
        </a:dk2>
        <a:lt2>
          <a:srgbClr val="C0C0C0"/>
        </a:lt2>
        <a:accent1>
          <a:srgbClr val="CC0033"/>
        </a:accent1>
        <a:accent2>
          <a:srgbClr val="000099"/>
        </a:accent2>
        <a:accent3>
          <a:srgbClr val="FFFFFF"/>
        </a:accent3>
        <a:accent4>
          <a:srgbClr val="000000"/>
        </a:accent4>
        <a:accent5>
          <a:srgbClr val="E2AAAD"/>
        </a:accent5>
        <a:accent6>
          <a:srgbClr val="00008A"/>
        </a:accent6>
        <a:hlink>
          <a:srgbClr val="009999"/>
        </a:hlink>
        <a:folHlink>
          <a:srgbClr val="33CC33"/>
        </a:folHlink>
      </a:clrScheme>
      <a:clrMap bg1="lt1" tx1="dk1" bg2="lt2" tx2="dk2" accent1="accent1" accent2="accent2" accent3="accent3" accent4="accent4" accent5="accent5" accent6="accent6" hlink="hlink" folHlink="folHlink"/>
    </a:extraClrScheme>
    <a:extraClrScheme>
      <a:clrScheme name="Default Design 15">
        <a:dk1>
          <a:srgbClr val="000000"/>
        </a:dk1>
        <a:lt1>
          <a:srgbClr val="FFFFFF"/>
        </a:lt1>
        <a:dk2>
          <a:srgbClr val="000099"/>
        </a:dk2>
        <a:lt2>
          <a:srgbClr val="FFFFFF"/>
        </a:lt2>
        <a:accent1>
          <a:srgbClr val="CC0033"/>
        </a:accent1>
        <a:accent2>
          <a:srgbClr val="000099"/>
        </a:accent2>
        <a:accent3>
          <a:srgbClr val="AAAACA"/>
        </a:accent3>
        <a:accent4>
          <a:srgbClr val="DADADA"/>
        </a:accent4>
        <a:accent5>
          <a:srgbClr val="E2AAAD"/>
        </a:accent5>
        <a:accent6>
          <a:srgbClr val="00008A"/>
        </a:accent6>
        <a:hlink>
          <a:srgbClr val="009999"/>
        </a:hlink>
        <a:folHlink>
          <a:srgbClr val="33CC00"/>
        </a:folHlink>
      </a:clrScheme>
      <a:clrMap bg1="dk2" tx1="lt1" bg2="dk1" tx2="lt2" accent1="accent1" accent2="accent2" accent3="accent3" accent4="accent4" accent5="accent5" accent6="accent6" hlink="hlink" folHlink="folHlink"/>
    </a:extraClrScheme>
    <a:extraClrScheme>
      <a:clrScheme name="Default Design 16">
        <a:dk1>
          <a:srgbClr val="000000"/>
        </a:dk1>
        <a:lt1>
          <a:srgbClr val="FFFFFF"/>
        </a:lt1>
        <a:dk2>
          <a:srgbClr val="009999"/>
        </a:dk2>
        <a:lt2>
          <a:srgbClr val="FFFFFF"/>
        </a:lt2>
        <a:accent1>
          <a:srgbClr val="CC0033"/>
        </a:accent1>
        <a:accent2>
          <a:srgbClr val="000099"/>
        </a:accent2>
        <a:accent3>
          <a:srgbClr val="AACACA"/>
        </a:accent3>
        <a:accent4>
          <a:srgbClr val="DADADA"/>
        </a:accent4>
        <a:accent5>
          <a:srgbClr val="E2AAAD"/>
        </a:accent5>
        <a:accent6>
          <a:srgbClr val="00008A"/>
        </a:accent6>
        <a:hlink>
          <a:srgbClr val="009999"/>
        </a:hlink>
        <a:folHlink>
          <a:srgbClr val="33CC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6x9 Primary 431 lines">
  <a:themeElements>
    <a:clrScheme name="WSU Brand HEX">
      <a:dk1>
        <a:srgbClr val="000000"/>
      </a:dk1>
      <a:lt1>
        <a:srgbClr val="FFFFFF"/>
      </a:lt1>
      <a:dk2>
        <a:srgbClr val="003C69"/>
      </a:dk2>
      <a:lt2>
        <a:srgbClr val="DBCEAC"/>
      </a:lt2>
      <a:accent1>
        <a:srgbClr val="981E32"/>
      </a:accent1>
      <a:accent2>
        <a:srgbClr val="5E6A71"/>
      </a:accent2>
      <a:accent3>
        <a:srgbClr val="C60C30"/>
      </a:accent3>
      <a:accent4>
        <a:srgbClr val="EC7A08"/>
      </a:accent4>
      <a:accent5>
        <a:srgbClr val="3CB6CE"/>
      </a:accent5>
      <a:accent6>
        <a:srgbClr val="B6BF00"/>
      </a:accent6>
      <a:hlink>
        <a:srgbClr val="452325"/>
      </a:hlink>
      <a:folHlink>
        <a:srgbClr val="FF00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efault Design 13">
        <a:dk1>
          <a:srgbClr val="000000"/>
        </a:dk1>
        <a:lt1>
          <a:srgbClr val="FFFFFF"/>
        </a:lt1>
        <a:dk2>
          <a:srgbClr val="000000"/>
        </a:dk2>
        <a:lt2>
          <a:srgbClr val="C0C0C0"/>
        </a:lt2>
        <a:accent1>
          <a:srgbClr val="CC0033"/>
        </a:accent1>
        <a:accent2>
          <a:srgbClr val="333399"/>
        </a:accent2>
        <a:accent3>
          <a:srgbClr val="FFFFFF"/>
        </a:accent3>
        <a:accent4>
          <a:srgbClr val="000000"/>
        </a:accent4>
        <a:accent5>
          <a:srgbClr val="E2AAAD"/>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14">
        <a:dk1>
          <a:srgbClr val="000000"/>
        </a:dk1>
        <a:lt1>
          <a:srgbClr val="FFFFFF"/>
        </a:lt1>
        <a:dk2>
          <a:srgbClr val="000000"/>
        </a:dk2>
        <a:lt2>
          <a:srgbClr val="C0C0C0"/>
        </a:lt2>
        <a:accent1>
          <a:srgbClr val="CC0033"/>
        </a:accent1>
        <a:accent2>
          <a:srgbClr val="000099"/>
        </a:accent2>
        <a:accent3>
          <a:srgbClr val="FFFFFF"/>
        </a:accent3>
        <a:accent4>
          <a:srgbClr val="000000"/>
        </a:accent4>
        <a:accent5>
          <a:srgbClr val="E2AAAD"/>
        </a:accent5>
        <a:accent6>
          <a:srgbClr val="00008A"/>
        </a:accent6>
        <a:hlink>
          <a:srgbClr val="009999"/>
        </a:hlink>
        <a:folHlink>
          <a:srgbClr val="33CC33"/>
        </a:folHlink>
      </a:clrScheme>
      <a:clrMap bg1="lt1" tx1="dk1" bg2="lt2" tx2="dk2" accent1="accent1" accent2="accent2" accent3="accent3" accent4="accent4" accent5="accent5" accent6="accent6" hlink="hlink" folHlink="folHlink"/>
    </a:extraClrScheme>
    <a:extraClrScheme>
      <a:clrScheme name="Default Design 15">
        <a:dk1>
          <a:srgbClr val="000000"/>
        </a:dk1>
        <a:lt1>
          <a:srgbClr val="FFFFFF"/>
        </a:lt1>
        <a:dk2>
          <a:srgbClr val="000099"/>
        </a:dk2>
        <a:lt2>
          <a:srgbClr val="FFFFFF"/>
        </a:lt2>
        <a:accent1>
          <a:srgbClr val="CC0033"/>
        </a:accent1>
        <a:accent2>
          <a:srgbClr val="000099"/>
        </a:accent2>
        <a:accent3>
          <a:srgbClr val="AAAACA"/>
        </a:accent3>
        <a:accent4>
          <a:srgbClr val="DADADA"/>
        </a:accent4>
        <a:accent5>
          <a:srgbClr val="E2AAAD"/>
        </a:accent5>
        <a:accent6>
          <a:srgbClr val="00008A"/>
        </a:accent6>
        <a:hlink>
          <a:srgbClr val="009999"/>
        </a:hlink>
        <a:folHlink>
          <a:srgbClr val="33CC00"/>
        </a:folHlink>
      </a:clrScheme>
      <a:clrMap bg1="dk2" tx1="lt1" bg2="dk1" tx2="lt2" accent1="accent1" accent2="accent2" accent3="accent3" accent4="accent4" accent5="accent5" accent6="accent6" hlink="hlink" folHlink="folHlink"/>
    </a:extraClrScheme>
    <a:extraClrScheme>
      <a:clrScheme name="Default Design 16">
        <a:dk1>
          <a:srgbClr val="000000"/>
        </a:dk1>
        <a:lt1>
          <a:srgbClr val="FFFFFF"/>
        </a:lt1>
        <a:dk2>
          <a:srgbClr val="009999"/>
        </a:dk2>
        <a:lt2>
          <a:srgbClr val="FFFFFF"/>
        </a:lt2>
        <a:accent1>
          <a:srgbClr val="CC0033"/>
        </a:accent1>
        <a:accent2>
          <a:srgbClr val="000099"/>
        </a:accent2>
        <a:accent3>
          <a:srgbClr val="AACACA"/>
        </a:accent3>
        <a:accent4>
          <a:srgbClr val="DADADA"/>
        </a:accent4>
        <a:accent5>
          <a:srgbClr val="E2AAAD"/>
        </a:accent5>
        <a:accent6>
          <a:srgbClr val="00008A"/>
        </a:accent6>
        <a:hlink>
          <a:srgbClr val="009999"/>
        </a:hlink>
        <a:folHlink>
          <a:srgbClr val="33CC0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6x9 Primary on 201">
  <a:themeElements>
    <a:clrScheme name="WSU Brand HEX">
      <a:dk1>
        <a:srgbClr val="000000"/>
      </a:dk1>
      <a:lt1>
        <a:srgbClr val="FFFFFF"/>
      </a:lt1>
      <a:dk2>
        <a:srgbClr val="003C69"/>
      </a:dk2>
      <a:lt2>
        <a:srgbClr val="DBCEAC"/>
      </a:lt2>
      <a:accent1>
        <a:srgbClr val="981E32"/>
      </a:accent1>
      <a:accent2>
        <a:srgbClr val="5E6A71"/>
      </a:accent2>
      <a:accent3>
        <a:srgbClr val="C60C30"/>
      </a:accent3>
      <a:accent4>
        <a:srgbClr val="EC7A08"/>
      </a:accent4>
      <a:accent5>
        <a:srgbClr val="3CB6CE"/>
      </a:accent5>
      <a:accent6>
        <a:srgbClr val="B6BF00"/>
      </a:accent6>
      <a:hlink>
        <a:srgbClr val="452325"/>
      </a:hlink>
      <a:folHlink>
        <a:srgbClr val="FF00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efault Design 13">
        <a:dk1>
          <a:srgbClr val="000000"/>
        </a:dk1>
        <a:lt1>
          <a:srgbClr val="FFFFFF"/>
        </a:lt1>
        <a:dk2>
          <a:srgbClr val="000000"/>
        </a:dk2>
        <a:lt2>
          <a:srgbClr val="C0C0C0"/>
        </a:lt2>
        <a:accent1>
          <a:srgbClr val="CC0033"/>
        </a:accent1>
        <a:accent2>
          <a:srgbClr val="333399"/>
        </a:accent2>
        <a:accent3>
          <a:srgbClr val="FFFFFF"/>
        </a:accent3>
        <a:accent4>
          <a:srgbClr val="000000"/>
        </a:accent4>
        <a:accent5>
          <a:srgbClr val="E2AAAD"/>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14">
        <a:dk1>
          <a:srgbClr val="000000"/>
        </a:dk1>
        <a:lt1>
          <a:srgbClr val="FFFFFF"/>
        </a:lt1>
        <a:dk2>
          <a:srgbClr val="000000"/>
        </a:dk2>
        <a:lt2>
          <a:srgbClr val="C0C0C0"/>
        </a:lt2>
        <a:accent1>
          <a:srgbClr val="CC0033"/>
        </a:accent1>
        <a:accent2>
          <a:srgbClr val="000099"/>
        </a:accent2>
        <a:accent3>
          <a:srgbClr val="FFFFFF"/>
        </a:accent3>
        <a:accent4>
          <a:srgbClr val="000000"/>
        </a:accent4>
        <a:accent5>
          <a:srgbClr val="E2AAAD"/>
        </a:accent5>
        <a:accent6>
          <a:srgbClr val="00008A"/>
        </a:accent6>
        <a:hlink>
          <a:srgbClr val="009999"/>
        </a:hlink>
        <a:folHlink>
          <a:srgbClr val="33CC33"/>
        </a:folHlink>
      </a:clrScheme>
      <a:clrMap bg1="lt1" tx1="dk1" bg2="lt2" tx2="dk2" accent1="accent1" accent2="accent2" accent3="accent3" accent4="accent4" accent5="accent5" accent6="accent6" hlink="hlink" folHlink="folHlink"/>
    </a:extraClrScheme>
    <a:extraClrScheme>
      <a:clrScheme name="Default Design 15">
        <a:dk1>
          <a:srgbClr val="000000"/>
        </a:dk1>
        <a:lt1>
          <a:srgbClr val="FFFFFF"/>
        </a:lt1>
        <a:dk2>
          <a:srgbClr val="000099"/>
        </a:dk2>
        <a:lt2>
          <a:srgbClr val="FFFFFF"/>
        </a:lt2>
        <a:accent1>
          <a:srgbClr val="CC0033"/>
        </a:accent1>
        <a:accent2>
          <a:srgbClr val="000099"/>
        </a:accent2>
        <a:accent3>
          <a:srgbClr val="AAAACA"/>
        </a:accent3>
        <a:accent4>
          <a:srgbClr val="DADADA"/>
        </a:accent4>
        <a:accent5>
          <a:srgbClr val="E2AAAD"/>
        </a:accent5>
        <a:accent6>
          <a:srgbClr val="00008A"/>
        </a:accent6>
        <a:hlink>
          <a:srgbClr val="009999"/>
        </a:hlink>
        <a:folHlink>
          <a:srgbClr val="33CC00"/>
        </a:folHlink>
      </a:clrScheme>
      <a:clrMap bg1="dk2" tx1="lt1" bg2="dk1" tx2="lt2" accent1="accent1" accent2="accent2" accent3="accent3" accent4="accent4" accent5="accent5" accent6="accent6" hlink="hlink" folHlink="folHlink"/>
    </a:extraClrScheme>
    <a:extraClrScheme>
      <a:clrScheme name="Default Design 16">
        <a:dk1>
          <a:srgbClr val="000000"/>
        </a:dk1>
        <a:lt1>
          <a:srgbClr val="FFFFFF"/>
        </a:lt1>
        <a:dk2>
          <a:srgbClr val="009999"/>
        </a:dk2>
        <a:lt2>
          <a:srgbClr val="FFFFFF"/>
        </a:lt2>
        <a:accent1>
          <a:srgbClr val="CC0033"/>
        </a:accent1>
        <a:accent2>
          <a:srgbClr val="000099"/>
        </a:accent2>
        <a:accent3>
          <a:srgbClr val="AACACA"/>
        </a:accent3>
        <a:accent4>
          <a:srgbClr val="DADADA"/>
        </a:accent4>
        <a:accent5>
          <a:srgbClr val="E2AAAD"/>
        </a:accent5>
        <a:accent6>
          <a:srgbClr val="00008A"/>
        </a:accent6>
        <a:hlink>
          <a:srgbClr val="009999"/>
        </a:hlink>
        <a:folHlink>
          <a:srgbClr val="33CC0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16x9 WSU Hrz 201">
  <a:themeElements>
    <a:clrScheme name="WSU Brand HEX">
      <a:dk1>
        <a:srgbClr val="000000"/>
      </a:dk1>
      <a:lt1>
        <a:srgbClr val="FFFFFF"/>
      </a:lt1>
      <a:dk2>
        <a:srgbClr val="003C69"/>
      </a:dk2>
      <a:lt2>
        <a:srgbClr val="DBCEAC"/>
      </a:lt2>
      <a:accent1>
        <a:srgbClr val="981E32"/>
      </a:accent1>
      <a:accent2>
        <a:srgbClr val="5E6A71"/>
      </a:accent2>
      <a:accent3>
        <a:srgbClr val="C60C30"/>
      </a:accent3>
      <a:accent4>
        <a:srgbClr val="EC7A08"/>
      </a:accent4>
      <a:accent5>
        <a:srgbClr val="3CB6CE"/>
      </a:accent5>
      <a:accent6>
        <a:srgbClr val="B6BF00"/>
      </a:accent6>
      <a:hlink>
        <a:srgbClr val="452325"/>
      </a:hlink>
      <a:folHlink>
        <a:srgbClr val="FF00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efault Design 13">
        <a:dk1>
          <a:srgbClr val="000000"/>
        </a:dk1>
        <a:lt1>
          <a:srgbClr val="FFFFFF"/>
        </a:lt1>
        <a:dk2>
          <a:srgbClr val="000000"/>
        </a:dk2>
        <a:lt2>
          <a:srgbClr val="C0C0C0"/>
        </a:lt2>
        <a:accent1>
          <a:srgbClr val="CC0033"/>
        </a:accent1>
        <a:accent2>
          <a:srgbClr val="333399"/>
        </a:accent2>
        <a:accent3>
          <a:srgbClr val="FFFFFF"/>
        </a:accent3>
        <a:accent4>
          <a:srgbClr val="000000"/>
        </a:accent4>
        <a:accent5>
          <a:srgbClr val="E2AAAD"/>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14">
        <a:dk1>
          <a:srgbClr val="000000"/>
        </a:dk1>
        <a:lt1>
          <a:srgbClr val="FFFFFF"/>
        </a:lt1>
        <a:dk2>
          <a:srgbClr val="000000"/>
        </a:dk2>
        <a:lt2>
          <a:srgbClr val="C0C0C0"/>
        </a:lt2>
        <a:accent1>
          <a:srgbClr val="CC0033"/>
        </a:accent1>
        <a:accent2>
          <a:srgbClr val="000099"/>
        </a:accent2>
        <a:accent3>
          <a:srgbClr val="FFFFFF"/>
        </a:accent3>
        <a:accent4>
          <a:srgbClr val="000000"/>
        </a:accent4>
        <a:accent5>
          <a:srgbClr val="E2AAAD"/>
        </a:accent5>
        <a:accent6>
          <a:srgbClr val="00008A"/>
        </a:accent6>
        <a:hlink>
          <a:srgbClr val="009999"/>
        </a:hlink>
        <a:folHlink>
          <a:srgbClr val="33CC33"/>
        </a:folHlink>
      </a:clrScheme>
      <a:clrMap bg1="lt1" tx1="dk1" bg2="lt2" tx2="dk2" accent1="accent1" accent2="accent2" accent3="accent3" accent4="accent4" accent5="accent5" accent6="accent6" hlink="hlink" folHlink="folHlink"/>
    </a:extraClrScheme>
    <a:extraClrScheme>
      <a:clrScheme name="Default Design 15">
        <a:dk1>
          <a:srgbClr val="000000"/>
        </a:dk1>
        <a:lt1>
          <a:srgbClr val="FFFFFF"/>
        </a:lt1>
        <a:dk2>
          <a:srgbClr val="000099"/>
        </a:dk2>
        <a:lt2>
          <a:srgbClr val="FFFFFF"/>
        </a:lt2>
        <a:accent1>
          <a:srgbClr val="CC0033"/>
        </a:accent1>
        <a:accent2>
          <a:srgbClr val="000099"/>
        </a:accent2>
        <a:accent3>
          <a:srgbClr val="AAAACA"/>
        </a:accent3>
        <a:accent4>
          <a:srgbClr val="DADADA"/>
        </a:accent4>
        <a:accent5>
          <a:srgbClr val="E2AAAD"/>
        </a:accent5>
        <a:accent6>
          <a:srgbClr val="00008A"/>
        </a:accent6>
        <a:hlink>
          <a:srgbClr val="009999"/>
        </a:hlink>
        <a:folHlink>
          <a:srgbClr val="33CC00"/>
        </a:folHlink>
      </a:clrScheme>
      <a:clrMap bg1="dk2" tx1="lt1" bg2="dk1" tx2="lt2" accent1="accent1" accent2="accent2" accent3="accent3" accent4="accent4" accent5="accent5" accent6="accent6" hlink="hlink" folHlink="folHlink"/>
    </a:extraClrScheme>
    <a:extraClrScheme>
      <a:clrScheme name="Default Design 16">
        <a:dk1>
          <a:srgbClr val="000000"/>
        </a:dk1>
        <a:lt1>
          <a:srgbClr val="FFFFFF"/>
        </a:lt1>
        <a:dk2>
          <a:srgbClr val="009999"/>
        </a:dk2>
        <a:lt2>
          <a:srgbClr val="FFFFFF"/>
        </a:lt2>
        <a:accent1>
          <a:srgbClr val="CC0033"/>
        </a:accent1>
        <a:accent2>
          <a:srgbClr val="000099"/>
        </a:accent2>
        <a:accent3>
          <a:srgbClr val="AACACA"/>
        </a:accent3>
        <a:accent4>
          <a:srgbClr val="DADADA"/>
        </a:accent4>
        <a:accent5>
          <a:srgbClr val="E2AAAD"/>
        </a:accent5>
        <a:accent6>
          <a:srgbClr val="00008A"/>
        </a:accent6>
        <a:hlink>
          <a:srgbClr val="009999"/>
        </a:hlink>
        <a:folHlink>
          <a:srgbClr val="33CC00"/>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Template-431-201 bar">
  <a:themeElements>
    <a:clrScheme name="brand 2014">
      <a:dk1>
        <a:srgbClr val="000000"/>
      </a:dk1>
      <a:lt1>
        <a:srgbClr val="FFFFFF"/>
      </a:lt1>
      <a:dk2>
        <a:srgbClr val="B67233"/>
      </a:dk2>
      <a:lt2>
        <a:srgbClr val="EDDCCC"/>
      </a:lt2>
      <a:accent1>
        <a:srgbClr val="981E32"/>
      </a:accent1>
      <a:accent2>
        <a:srgbClr val="5E6A71"/>
      </a:accent2>
      <a:accent3>
        <a:srgbClr val="C60C30"/>
      </a:accent3>
      <a:accent4>
        <a:srgbClr val="C69214"/>
      </a:accent4>
      <a:accent5>
        <a:srgbClr val="4F868E"/>
      </a:accent5>
      <a:accent6>
        <a:srgbClr val="8F7E35"/>
      </a:accent6>
      <a:hlink>
        <a:srgbClr val="C60C30"/>
      </a:hlink>
      <a:folHlink>
        <a:srgbClr val="5E6A71"/>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efault Design 13">
        <a:dk1>
          <a:srgbClr val="000000"/>
        </a:dk1>
        <a:lt1>
          <a:srgbClr val="FFFFFF"/>
        </a:lt1>
        <a:dk2>
          <a:srgbClr val="000000"/>
        </a:dk2>
        <a:lt2>
          <a:srgbClr val="C0C0C0"/>
        </a:lt2>
        <a:accent1>
          <a:srgbClr val="CC0033"/>
        </a:accent1>
        <a:accent2>
          <a:srgbClr val="333399"/>
        </a:accent2>
        <a:accent3>
          <a:srgbClr val="FFFFFF"/>
        </a:accent3>
        <a:accent4>
          <a:srgbClr val="000000"/>
        </a:accent4>
        <a:accent5>
          <a:srgbClr val="E2AAAD"/>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14">
        <a:dk1>
          <a:srgbClr val="000000"/>
        </a:dk1>
        <a:lt1>
          <a:srgbClr val="FFFFFF"/>
        </a:lt1>
        <a:dk2>
          <a:srgbClr val="000000"/>
        </a:dk2>
        <a:lt2>
          <a:srgbClr val="C0C0C0"/>
        </a:lt2>
        <a:accent1>
          <a:srgbClr val="CC0033"/>
        </a:accent1>
        <a:accent2>
          <a:srgbClr val="000099"/>
        </a:accent2>
        <a:accent3>
          <a:srgbClr val="FFFFFF"/>
        </a:accent3>
        <a:accent4>
          <a:srgbClr val="000000"/>
        </a:accent4>
        <a:accent5>
          <a:srgbClr val="E2AAAD"/>
        </a:accent5>
        <a:accent6>
          <a:srgbClr val="00008A"/>
        </a:accent6>
        <a:hlink>
          <a:srgbClr val="009999"/>
        </a:hlink>
        <a:folHlink>
          <a:srgbClr val="33CC33"/>
        </a:folHlink>
      </a:clrScheme>
      <a:clrMap bg1="lt1" tx1="dk1" bg2="lt2" tx2="dk2" accent1="accent1" accent2="accent2" accent3="accent3" accent4="accent4" accent5="accent5" accent6="accent6" hlink="hlink" folHlink="folHlink"/>
    </a:extraClrScheme>
    <a:extraClrScheme>
      <a:clrScheme name="Default Design 15">
        <a:dk1>
          <a:srgbClr val="000000"/>
        </a:dk1>
        <a:lt1>
          <a:srgbClr val="FFFFFF"/>
        </a:lt1>
        <a:dk2>
          <a:srgbClr val="000099"/>
        </a:dk2>
        <a:lt2>
          <a:srgbClr val="FFFFFF"/>
        </a:lt2>
        <a:accent1>
          <a:srgbClr val="CC0033"/>
        </a:accent1>
        <a:accent2>
          <a:srgbClr val="000099"/>
        </a:accent2>
        <a:accent3>
          <a:srgbClr val="AAAACA"/>
        </a:accent3>
        <a:accent4>
          <a:srgbClr val="DADADA"/>
        </a:accent4>
        <a:accent5>
          <a:srgbClr val="E2AAAD"/>
        </a:accent5>
        <a:accent6>
          <a:srgbClr val="00008A"/>
        </a:accent6>
        <a:hlink>
          <a:srgbClr val="009999"/>
        </a:hlink>
        <a:folHlink>
          <a:srgbClr val="33CC00"/>
        </a:folHlink>
      </a:clrScheme>
      <a:clrMap bg1="dk2" tx1="lt1" bg2="dk1" tx2="lt2" accent1="accent1" accent2="accent2" accent3="accent3" accent4="accent4" accent5="accent5" accent6="accent6" hlink="hlink" folHlink="folHlink"/>
    </a:extraClrScheme>
    <a:extraClrScheme>
      <a:clrScheme name="Default Design 16">
        <a:dk1>
          <a:srgbClr val="000000"/>
        </a:dk1>
        <a:lt1>
          <a:srgbClr val="FFFFFF"/>
        </a:lt1>
        <a:dk2>
          <a:srgbClr val="009999"/>
        </a:dk2>
        <a:lt2>
          <a:srgbClr val="FFFFFF"/>
        </a:lt2>
        <a:accent1>
          <a:srgbClr val="CC0033"/>
        </a:accent1>
        <a:accent2>
          <a:srgbClr val="000099"/>
        </a:accent2>
        <a:accent3>
          <a:srgbClr val="AACACA"/>
        </a:accent3>
        <a:accent4>
          <a:srgbClr val="DADADA"/>
        </a:accent4>
        <a:accent5>
          <a:srgbClr val="E2AAAD"/>
        </a:accent5>
        <a:accent6>
          <a:srgbClr val="00008A"/>
        </a:accent6>
        <a:hlink>
          <a:srgbClr val="009999"/>
        </a:hlink>
        <a:folHlink>
          <a:srgbClr val="33CC00"/>
        </a:folHlink>
      </a:clrScheme>
      <a:clrMap bg1="dk2" tx1="lt1" bg2="dk1" tx2="lt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Template-Primary on 201">
  <a:themeElements>
    <a:clrScheme name="WSU Brand HEX">
      <a:dk1>
        <a:srgbClr val="000000"/>
      </a:dk1>
      <a:lt1>
        <a:srgbClr val="FFFFFF"/>
      </a:lt1>
      <a:dk2>
        <a:srgbClr val="003C69"/>
      </a:dk2>
      <a:lt2>
        <a:srgbClr val="DBCEAC"/>
      </a:lt2>
      <a:accent1>
        <a:srgbClr val="981E32"/>
      </a:accent1>
      <a:accent2>
        <a:srgbClr val="5E6A71"/>
      </a:accent2>
      <a:accent3>
        <a:srgbClr val="C60C30"/>
      </a:accent3>
      <a:accent4>
        <a:srgbClr val="EC7A08"/>
      </a:accent4>
      <a:accent5>
        <a:srgbClr val="3CB6CE"/>
      </a:accent5>
      <a:accent6>
        <a:srgbClr val="B6BF00"/>
      </a:accent6>
      <a:hlink>
        <a:srgbClr val="452325"/>
      </a:hlink>
      <a:folHlink>
        <a:srgbClr val="FF00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efault Design 13">
        <a:dk1>
          <a:srgbClr val="000000"/>
        </a:dk1>
        <a:lt1>
          <a:srgbClr val="FFFFFF"/>
        </a:lt1>
        <a:dk2>
          <a:srgbClr val="000000"/>
        </a:dk2>
        <a:lt2>
          <a:srgbClr val="C0C0C0"/>
        </a:lt2>
        <a:accent1>
          <a:srgbClr val="CC0033"/>
        </a:accent1>
        <a:accent2>
          <a:srgbClr val="333399"/>
        </a:accent2>
        <a:accent3>
          <a:srgbClr val="FFFFFF"/>
        </a:accent3>
        <a:accent4>
          <a:srgbClr val="000000"/>
        </a:accent4>
        <a:accent5>
          <a:srgbClr val="E2AAAD"/>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14">
        <a:dk1>
          <a:srgbClr val="000000"/>
        </a:dk1>
        <a:lt1>
          <a:srgbClr val="FFFFFF"/>
        </a:lt1>
        <a:dk2>
          <a:srgbClr val="000000"/>
        </a:dk2>
        <a:lt2>
          <a:srgbClr val="C0C0C0"/>
        </a:lt2>
        <a:accent1>
          <a:srgbClr val="CC0033"/>
        </a:accent1>
        <a:accent2>
          <a:srgbClr val="000099"/>
        </a:accent2>
        <a:accent3>
          <a:srgbClr val="FFFFFF"/>
        </a:accent3>
        <a:accent4>
          <a:srgbClr val="000000"/>
        </a:accent4>
        <a:accent5>
          <a:srgbClr val="E2AAAD"/>
        </a:accent5>
        <a:accent6>
          <a:srgbClr val="00008A"/>
        </a:accent6>
        <a:hlink>
          <a:srgbClr val="009999"/>
        </a:hlink>
        <a:folHlink>
          <a:srgbClr val="33CC33"/>
        </a:folHlink>
      </a:clrScheme>
      <a:clrMap bg1="lt1" tx1="dk1" bg2="lt2" tx2="dk2" accent1="accent1" accent2="accent2" accent3="accent3" accent4="accent4" accent5="accent5" accent6="accent6" hlink="hlink" folHlink="folHlink"/>
    </a:extraClrScheme>
    <a:extraClrScheme>
      <a:clrScheme name="Default Design 15">
        <a:dk1>
          <a:srgbClr val="000000"/>
        </a:dk1>
        <a:lt1>
          <a:srgbClr val="FFFFFF"/>
        </a:lt1>
        <a:dk2>
          <a:srgbClr val="000099"/>
        </a:dk2>
        <a:lt2>
          <a:srgbClr val="FFFFFF"/>
        </a:lt2>
        <a:accent1>
          <a:srgbClr val="CC0033"/>
        </a:accent1>
        <a:accent2>
          <a:srgbClr val="000099"/>
        </a:accent2>
        <a:accent3>
          <a:srgbClr val="AAAACA"/>
        </a:accent3>
        <a:accent4>
          <a:srgbClr val="DADADA"/>
        </a:accent4>
        <a:accent5>
          <a:srgbClr val="E2AAAD"/>
        </a:accent5>
        <a:accent6>
          <a:srgbClr val="00008A"/>
        </a:accent6>
        <a:hlink>
          <a:srgbClr val="009999"/>
        </a:hlink>
        <a:folHlink>
          <a:srgbClr val="33CC00"/>
        </a:folHlink>
      </a:clrScheme>
      <a:clrMap bg1="dk2" tx1="lt1" bg2="dk1" tx2="lt2" accent1="accent1" accent2="accent2" accent3="accent3" accent4="accent4" accent5="accent5" accent6="accent6" hlink="hlink" folHlink="folHlink"/>
    </a:extraClrScheme>
    <a:extraClrScheme>
      <a:clrScheme name="Default Design 16">
        <a:dk1>
          <a:srgbClr val="000000"/>
        </a:dk1>
        <a:lt1>
          <a:srgbClr val="FFFFFF"/>
        </a:lt1>
        <a:dk2>
          <a:srgbClr val="009999"/>
        </a:dk2>
        <a:lt2>
          <a:srgbClr val="FFFFFF"/>
        </a:lt2>
        <a:accent1>
          <a:srgbClr val="CC0033"/>
        </a:accent1>
        <a:accent2>
          <a:srgbClr val="000099"/>
        </a:accent2>
        <a:accent3>
          <a:srgbClr val="AACACA"/>
        </a:accent3>
        <a:accent4>
          <a:srgbClr val="DADADA"/>
        </a:accent4>
        <a:accent5>
          <a:srgbClr val="E2AAAD"/>
        </a:accent5>
        <a:accent6>
          <a:srgbClr val="00008A"/>
        </a:accent6>
        <a:hlink>
          <a:srgbClr val="009999"/>
        </a:hlink>
        <a:folHlink>
          <a:srgbClr val="33CC00"/>
        </a:folHlink>
      </a:clrScheme>
      <a:clrMap bg1="dk2" tx1="lt1" bg2="dk1" tx2="lt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Template-Primary on 201-shield">
  <a:themeElements>
    <a:clrScheme name="WSU Brand HEX">
      <a:dk1>
        <a:srgbClr val="000000"/>
      </a:dk1>
      <a:lt1>
        <a:srgbClr val="FFFFFF"/>
      </a:lt1>
      <a:dk2>
        <a:srgbClr val="003C69"/>
      </a:dk2>
      <a:lt2>
        <a:srgbClr val="DBCEAC"/>
      </a:lt2>
      <a:accent1>
        <a:srgbClr val="981E32"/>
      </a:accent1>
      <a:accent2>
        <a:srgbClr val="5E6A71"/>
      </a:accent2>
      <a:accent3>
        <a:srgbClr val="C60C30"/>
      </a:accent3>
      <a:accent4>
        <a:srgbClr val="EC7A08"/>
      </a:accent4>
      <a:accent5>
        <a:srgbClr val="3CB6CE"/>
      </a:accent5>
      <a:accent6>
        <a:srgbClr val="B6BF00"/>
      </a:accent6>
      <a:hlink>
        <a:srgbClr val="452325"/>
      </a:hlink>
      <a:folHlink>
        <a:srgbClr val="FF00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efault Design 13">
        <a:dk1>
          <a:srgbClr val="000000"/>
        </a:dk1>
        <a:lt1>
          <a:srgbClr val="FFFFFF"/>
        </a:lt1>
        <a:dk2>
          <a:srgbClr val="000000"/>
        </a:dk2>
        <a:lt2>
          <a:srgbClr val="C0C0C0"/>
        </a:lt2>
        <a:accent1>
          <a:srgbClr val="CC0033"/>
        </a:accent1>
        <a:accent2>
          <a:srgbClr val="333399"/>
        </a:accent2>
        <a:accent3>
          <a:srgbClr val="FFFFFF"/>
        </a:accent3>
        <a:accent4>
          <a:srgbClr val="000000"/>
        </a:accent4>
        <a:accent5>
          <a:srgbClr val="E2AAAD"/>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14">
        <a:dk1>
          <a:srgbClr val="000000"/>
        </a:dk1>
        <a:lt1>
          <a:srgbClr val="FFFFFF"/>
        </a:lt1>
        <a:dk2>
          <a:srgbClr val="000000"/>
        </a:dk2>
        <a:lt2>
          <a:srgbClr val="C0C0C0"/>
        </a:lt2>
        <a:accent1>
          <a:srgbClr val="CC0033"/>
        </a:accent1>
        <a:accent2>
          <a:srgbClr val="000099"/>
        </a:accent2>
        <a:accent3>
          <a:srgbClr val="FFFFFF"/>
        </a:accent3>
        <a:accent4>
          <a:srgbClr val="000000"/>
        </a:accent4>
        <a:accent5>
          <a:srgbClr val="E2AAAD"/>
        </a:accent5>
        <a:accent6>
          <a:srgbClr val="00008A"/>
        </a:accent6>
        <a:hlink>
          <a:srgbClr val="009999"/>
        </a:hlink>
        <a:folHlink>
          <a:srgbClr val="33CC33"/>
        </a:folHlink>
      </a:clrScheme>
      <a:clrMap bg1="lt1" tx1="dk1" bg2="lt2" tx2="dk2" accent1="accent1" accent2="accent2" accent3="accent3" accent4="accent4" accent5="accent5" accent6="accent6" hlink="hlink" folHlink="folHlink"/>
    </a:extraClrScheme>
    <a:extraClrScheme>
      <a:clrScheme name="Default Design 15">
        <a:dk1>
          <a:srgbClr val="000000"/>
        </a:dk1>
        <a:lt1>
          <a:srgbClr val="FFFFFF"/>
        </a:lt1>
        <a:dk2>
          <a:srgbClr val="000099"/>
        </a:dk2>
        <a:lt2>
          <a:srgbClr val="FFFFFF"/>
        </a:lt2>
        <a:accent1>
          <a:srgbClr val="CC0033"/>
        </a:accent1>
        <a:accent2>
          <a:srgbClr val="000099"/>
        </a:accent2>
        <a:accent3>
          <a:srgbClr val="AAAACA"/>
        </a:accent3>
        <a:accent4>
          <a:srgbClr val="DADADA"/>
        </a:accent4>
        <a:accent5>
          <a:srgbClr val="E2AAAD"/>
        </a:accent5>
        <a:accent6>
          <a:srgbClr val="00008A"/>
        </a:accent6>
        <a:hlink>
          <a:srgbClr val="009999"/>
        </a:hlink>
        <a:folHlink>
          <a:srgbClr val="33CC00"/>
        </a:folHlink>
      </a:clrScheme>
      <a:clrMap bg1="dk2" tx1="lt1" bg2="dk1" tx2="lt2" accent1="accent1" accent2="accent2" accent3="accent3" accent4="accent4" accent5="accent5" accent6="accent6" hlink="hlink" folHlink="folHlink"/>
    </a:extraClrScheme>
    <a:extraClrScheme>
      <a:clrScheme name="Default Design 16">
        <a:dk1>
          <a:srgbClr val="000000"/>
        </a:dk1>
        <a:lt1>
          <a:srgbClr val="FFFFFF"/>
        </a:lt1>
        <a:dk2>
          <a:srgbClr val="009999"/>
        </a:dk2>
        <a:lt2>
          <a:srgbClr val="FFFFFF"/>
        </a:lt2>
        <a:accent1>
          <a:srgbClr val="CC0033"/>
        </a:accent1>
        <a:accent2>
          <a:srgbClr val="000099"/>
        </a:accent2>
        <a:accent3>
          <a:srgbClr val="AACACA"/>
        </a:accent3>
        <a:accent4>
          <a:srgbClr val="DADADA"/>
        </a:accent4>
        <a:accent5>
          <a:srgbClr val="E2AAAD"/>
        </a:accent5>
        <a:accent6>
          <a:srgbClr val="00008A"/>
        </a:accent6>
        <a:hlink>
          <a:srgbClr val="009999"/>
        </a:hlink>
        <a:folHlink>
          <a:srgbClr val="33CC00"/>
        </a:folHlink>
      </a:clrScheme>
      <a:clrMap bg1="dk2" tx1="lt1" bg2="dk1" tx2="lt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Template-WSU Hrz 431">
  <a:themeElements>
    <a:clrScheme name="WSU Brand HEX">
      <a:dk1>
        <a:srgbClr val="000000"/>
      </a:dk1>
      <a:lt1>
        <a:srgbClr val="FFFFFF"/>
      </a:lt1>
      <a:dk2>
        <a:srgbClr val="003C69"/>
      </a:dk2>
      <a:lt2>
        <a:srgbClr val="DBCEAC"/>
      </a:lt2>
      <a:accent1>
        <a:srgbClr val="981E32"/>
      </a:accent1>
      <a:accent2>
        <a:srgbClr val="5E6A71"/>
      </a:accent2>
      <a:accent3>
        <a:srgbClr val="C60C30"/>
      </a:accent3>
      <a:accent4>
        <a:srgbClr val="EC7A08"/>
      </a:accent4>
      <a:accent5>
        <a:srgbClr val="3CB6CE"/>
      </a:accent5>
      <a:accent6>
        <a:srgbClr val="B6BF00"/>
      </a:accent6>
      <a:hlink>
        <a:srgbClr val="452325"/>
      </a:hlink>
      <a:folHlink>
        <a:srgbClr val="FF00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efault Design 13">
        <a:dk1>
          <a:srgbClr val="000000"/>
        </a:dk1>
        <a:lt1>
          <a:srgbClr val="FFFFFF"/>
        </a:lt1>
        <a:dk2>
          <a:srgbClr val="000000"/>
        </a:dk2>
        <a:lt2>
          <a:srgbClr val="C0C0C0"/>
        </a:lt2>
        <a:accent1>
          <a:srgbClr val="CC0033"/>
        </a:accent1>
        <a:accent2>
          <a:srgbClr val="333399"/>
        </a:accent2>
        <a:accent3>
          <a:srgbClr val="FFFFFF"/>
        </a:accent3>
        <a:accent4>
          <a:srgbClr val="000000"/>
        </a:accent4>
        <a:accent5>
          <a:srgbClr val="E2AAAD"/>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14">
        <a:dk1>
          <a:srgbClr val="000000"/>
        </a:dk1>
        <a:lt1>
          <a:srgbClr val="FFFFFF"/>
        </a:lt1>
        <a:dk2>
          <a:srgbClr val="000000"/>
        </a:dk2>
        <a:lt2>
          <a:srgbClr val="C0C0C0"/>
        </a:lt2>
        <a:accent1>
          <a:srgbClr val="CC0033"/>
        </a:accent1>
        <a:accent2>
          <a:srgbClr val="000099"/>
        </a:accent2>
        <a:accent3>
          <a:srgbClr val="FFFFFF"/>
        </a:accent3>
        <a:accent4>
          <a:srgbClr val="000000"/>
        </a:accent4>
        <a:accent5>
          <a:srgbClr val="E2AAAD"/>
        </a:accent5>
        <a:accent6>
          <a:srgbClr val="00008A"/>
        </a:accent6>
        <a:hlink>
          <a:srgbClr val="009999"/>
        </a:hlink>
        <a:folHlink>
          <a:srgbClr val="33CC33"/>
        </a:folHlink>
      </a:clrScheme>
      <a:clrMap bg1="lt1" tx1="dk1" bg2="lt2" tx2="dk2" accent1="accent1" accent2="accent2" accent3="accent3" accent4="accent4" accent5="accent5" accent6="accent6" hlink="hlink" folHlink="folHlink"/>
    </a:extraClrScheme>
    <a:extraClrScheme>
      <a:clrScheme name="Default Design 15">
        <a:dk1>
          <a:srgbClr val="000000"/>
        </a:dk1>
        <a:lt1>
          <a:srgbClr val="FFFFFF"/>
        </a:lt1>
        <a:dk2>
          <a:srgbClr val="000099"/>
        </a:dk2>
        <a:lt2>
          <a:srgbClr val="FFFFFF"/>
        </a:lt2>
        <a:accent1>
          <a:srgbClr val="CC0033"/>
        </a:accent1>
        <a:accent2>
          <a:srgbClr val="000099"/>
        </a:accent2>
        <a:accent3>
          <a:srgbClr val="AAAACA"/>
        </a:accent3>
        <a:accent4>
          <a:srgbClr val="DADADA"/>
        </a:accent4>
        <a:accent5>
          <a:srgbClr val="E2AAAD"/>
        </a:accent5>
        <a:accent6>
          <a:srgbClr val="00008A"/>
        </a:accent6>
        <a:hlink>
          <a:srgbClr val="009999"/>
        </a:hlink>
        <a:folHlink>
          <a:srgbClr val="33CC00"/>
        </a:folHlink>
      </a:clrScheme>
      <a:clrMap bg1="dk2" tx1="lt1" bg2="dk1" tx2="lt2" accent1="accent1" accent2="accent2" accent3="accent3" accent4="accent4" accent5="accent5" accent6="accent6" hlink="hlink" folHlink="folHlink"/>
    </a:extraClrScheme>
    <a:extraClrScheme>
      <a:clrScheme name="Default Design 16">
        <a:dk1>
          <a:srgbClr val="000000"/>
        </a:dk1>
        <a:lt1>
          <a:srgbClr val="FFFFFF"/>
        </a:lt1>
        <a:dk2>
          <a:srgbClr val="009999"/>
        </a:dk2>
        <a:lt2>
          <a:srgbClr val="FFFFFF"/>
        </a:lt2>
        <a:accent1>
          <a:srgbClr val="CC0033"/>
        </a:accent1>
        <a:accent2>
          <a:srgbClr val="000099"/>
        </a:accent2>
        <a:accent3>
          <a:srgbClr val="AACACA"/>
        </a:accent3>
        <a:accent4>
          <a:srgbClr val="DADADA"/>
        </a:accent4>
        <a:accent5>
          <a:srgbClr val="E2AAAD"/>
        </a:accent5>
        <a:accent6>
          <a:srgbClr val="00008A"/>
        </a:accent6>
        <a:hlink>
          <a:srgbClr val="009999"/>
        </a:hlink>
        <a:folHlink>
          <a:srgbClr val="33CC00"/>
        </a:folHlink>
      </a:clrScheme>
      <a:clrMap bg1="dk2" tx1="lt1" bg2="dk1" tx2="lt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16x9 Primary 201 lines</Template>
  <TotalTime>3504</TotalTime>
  <Words>3978</Words>
  <Application>Microsoft Office PowerPoint</Application>
  <PresentationFormat>On-screen Show (4:3)</PresentationFormat>
  <Paragraphs>396</Paragraphs>
  <Slides>39</Slides>
  <Notes>26</Notes>
  <HiddenSlides>0</HiddenSlides>
  <MMClips>0</MMClips>
  <ScaleCrop>false</ScaleCrop>
  <HeadingPairs>
    <vt:vector size="6" baseType="variant">
      <vt:variant>
        <vt:lpstr>Fonts Used</vt:lpstr>
      </vt:variant>
      <vt:variant>
        <vt:i4>6</vt:i4>
      </vt:variant>
      <vt:variant>
        <vt:lpstr>Theme</vt:lpstr>
      </vt:variant>
      <vt:variant>
        <vt:i4>8</vt:i4>
      </vt:variant>
      <vt:variant>
        <vt:lpstr>Slide Titles</vt:lpstr>
      </vt:variant>
      <vt:variant>
        <vt:i4>39</vt:i4>
      </vt:variant>
    </vt:vector>
  </HeadingPairs>
  <TitlesOfParts>
    <vt:vector size="53" baseType="lpstr">
      <vt:lpstr>Arial</vt:lpstr>
      <vt:lpstr>Calibri</vt:lpstr>
      <vt:lpstr>Cambria Math</vt:lpstr>
      <vt:lpstr>Lucida Sans</vt:lpstr>
      <vt:lpstr>Times New Roman</vt:lpstr>
      <vt:lpstr>Wingdings</vt:lpstr>
      <vt:lpstr>16x9 Primary 201 lines</vt:lpstr>
      <vt:lpstr>16x9 Primary 431 lines</vt:lpstr>
      <vt:lpstr>16x9 Primary on 201</vt:lpstr>
      <vt:lpstr>16x9 WSU Hrz 201</vt:lpstr>
      <vt:lpstr>Template-431-201 bar</vt:lpstr>
      <vt:lpstr>Template-Primary on 201</vt:lpstr>
      <vt:lpstr>Template-Primary on 201-shield</vt:lpstr>
      <vt:lpstr>Template-WSU Hrz 431</vt:lpstr>
      <vt:lpstr>STEADY STATE MODELING AND ANALYSIS OF A REVERSIBLE SOLID OXIDE FUEL CELL BASED ENERGY STORAGE SYSTEM </vt:lpstr>
      <vt:lpstr>Motivation: Variable Renewable Energy</vt:lpstr>
      <vt:lpstr>Effect of Variable Renewable Energy on Electrical Grid</vt:lpstr>
      <vt:lpstr>Outline</vt:lpstr>
      <vt:lpstr>Literature Review</vt:lpstr>
      <vt:lpstr>Outline</vt:lpstr>
      <vt:lpstr>Reversible Solid Oxide Fuel Cells</vt:lpstr>
      <vt:lpstr>reSOFC Performance</vt:lpstr>
      <vt:lpstr>Internal Methanation and Steam Reforming</vt:lpstr>
      <vt:lpstr>Carbon Deposition Region</vt:lpstr>
      <vt:lpstr>Hydrogen Transport Membrane</vt:lpstr>
      <vt:lpstr>reSOFC System: Fuel Cell Mode</vt:lpstr>
      <vt:lpstr>reSOFC System: Electrolysis Cell Mode</vt:lpstr>
      <vt:lpstr>Outline</vt:lpstr>
      <vt:lpstr>Component Models</vt:lpstr>
      <vt:lpstr>reSOFC Model</vt:lpstr>
      <vt:lpstr>Nodal reSOFC Model (cont)</vt:lpstr>
      <vt:lpstr>Comparison to a Hydrogen-based System</vt:lpstr>
      <vt:lpstr>Methane-based reSOFC Voltage</vt:lpstr>
      <vt:lpstr>Outline</vt:lpstr>
      <vt:lpstr>Demand Profile</vt:lpstr>
      <vt:lpstr>Battery Energy Storage</vt:lpstr>
      <vt:lpstr>reSOFC-based Energy Storage</vt:lpstr>
      <vt:lpstr>Comparison Methodology</vt:lpstr>
      <vt:lpstr>Optimization Methodology</vt:lpstr>
      <vt:lpstr>Curtailment</vt:lpstr>
      <vt:lpstr>Battery Energy Storage</vt:lpstr>
      <vt:lpstr>reSOFC-based Energy Storage</vt:lpstr>
      <vt:lpstr>Optimal reSOFC Energy Storage System Efficiency</vt:lpstr>
      <vt:lpstr>Optimal LCOE Comparison</vt:lpstr>
      <vt:lpstr>Outline</vt:lpstr>
      <vt:lpstr>Conclusions</vt:lpstr>
      <vt:lpstr>References</vt:lpstr>
      <vt:lpstr>Hydrogen Production by reSOFC System</vt:lpstr>
      <vt:lpstr>PowerPoint Presentation</vt:lpstr>
      <vt:lpstr>PowerPoint Presentation</vt:lpstr>
      <vt:lpstr>Optimal Solar Capacity Fraction Comparison</vt:lpstr>
      <vt:lpstr>Effect of the HTM</vt:lpstr>
      <vt:lpstr>Nodal reSOFC Model (cont)</vt:lpstr>
    </vt:vector>
  </TitlesOfParts>
  <Company>MME WSU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 Dispatch Unit Commitment and Optimization</dc:title>
  <dc:creator>Nadia Panossian</dc:creator>
  <cp:lastModifiedBy>Kevin Scott</cp:lastModifiedBy>
  <cp:revision>157</cp:revision>
  <dcterms:created xsi:type="dcterms:W3CDTF">2017-11-13T21:31:31Z</dcterms:created>
  <dcterms:modified xsi:type="dcterms:W3CDTF">2018-07-08T21:11:01Z</dcterms:modified>
</cp:coreProperties>
</file>