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2" r:id="rId2"/>
    <p:sldId id="374" r:id="rId3"/>
    <p:sldId id="375" r:id="rId4"/>
    <p:sldId id="376" r:id="rId5"/>
    <p:sldId id="380" r:id="rId6"/>
    <p:sldId id="379" r:id="rId7"/>
    <p:sldId id="377" r:id="rId8"/>
    <p:sldId id="378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F6600"/>
    <a:srgbClr val="A50021"/>
    <a:srgbClr val="000066"/>
    <a:srgbClr val="00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1E5C6D-79D6-4E23-A609-CB345258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09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719CD-9C27-4E2B-A5FE-E4776DAB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FA0B-363F-4B03-BD35-E059610E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6CF-87C5-4E9A-A112-DCC6822A9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7828-6228-4388-9DFF-CBAA5629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D61-61FF-4E4C-B4D6-4BA4C65E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9F3-1370-4A41-BBF2-358A52CC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439E-6831-482D-9557-A265BD027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15D8-6E97-4CA3-91AF-868F0FD37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36D0-A870-4B96-854D-F3FA7464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B124-31A0-4784-A59B-CCE3615C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5B-66A9-4782-A09A-84D4FE3E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3C5-DB6B-4D75-B1DE-8D1CE4AC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848447-0A5A-4C52-8DE0-3A5AA1D7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/>
              <a:t>SLIDE </a:t>
            </a:r>
            <a:fld id="{82A8A140-713E-46F1-9D27-C781D570A35E}" type="slidenum">
              <a:rPr lang="en-US" sz="1400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86400"/>
            <a:ext cx="6400800" cy="9906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Dr. Jeff Ashworth</a:t>
            </a:r>
          </a:p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Aerospace Engineering Department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5275" y="4724400"/>
            <a:ext cx="8543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Bernoulli’s, Airspeeds, </a:t>
            </a:r>
            <a:r>
              <a:rPr lang="en-US" sz="2000" b="1" dirty="0">
                <a:solidFill>
                  <a:srgbClr val="000066"/>
                </a:solidFill>
                <a:latin typeface="Book Antiqua" pitchFamily="18" charset="0"/>
              </a:rPr>
              <a:t>Speed of </a:t>
            </a:r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Sound/Mach, Std. Atm., and Lift </a:t>
            </a:r>
            <a:endParaRPr lang="en-US" sz="2000" b="1" dirty="0">
              <a:solidFill>
                <a:srgbClr val="000066"/>
              </a:solidFill>
              <a:latin typeface="Book Antiqua" pitchFamily="18" charset="0"/>
            </a:endParaRPr>
          </a:p>
          <a:p>
            <a:pPr algn="ctr"/>
            <a:r>
              <a:rPr lang="en-US" sz="2000" b="1" dirty="0">
                <a:solidFill>
                  <a:srgbClr val="663300"/>
                </a:solidFill>
                <a:latin typeface="Book Antiqua" pitchFamily="18" charset="0"/>
              </a:rPr>
              <a:t>LECTURE  </a:t>
            </a:r>
            <a:r>
              <a:rPr lang="en-US" sz="2000" b="1" dirty="0" smtClean="0">
                <a:solidFill>
                  <a:srgbClr val="663300"/>
                </a:solidFill>
                <a:latin typeface="Book Antiqua" pitchFamily="18" charset="0"/>
              </a:rPr>
              <a:t>03</a:t>
            </a:r>
            <a:endParaRPr lang="en-US" sz="2000" b="1" dirty="0">
              <a:solidFill>
                <a:srgbClr val="663300"/>
              </a:solidFill>
              <a:latin typeface="Book Antiqua" pitchFamily="18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1037" y="380861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AE 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317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/>
            </a:r>
            <a:b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Flight Mechanics and Performance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207" t="15153" r="26925" b="19186"/>
          <a:stretch>
            <a:fillRect/>
          </a:stretch>
        </p:blipFill>
        <p:spPr bwMode="auto">
          <a:xfrm>
            <a:off x="2667000" y="19050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7" t="76950" r="17803" b="13204"/>
          <a:stretch/>
        </p:blipFill>
        <p:spPr bwMode="auto">
          <a:xfrm rot="10800000">
            <a:off x="1371600" y="1905000"/>
            <a:ext cx="6096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sz="half" idx="4294967295"/>
          </p:nvPr>
        </p:nvSpPr>
        <p:spPr>
          <a:xfrm>
            <a:off x="609600" y="5181600"/>
            <a:ext cx="12192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40" t="37114" r="13815" b="55692"/>
          <a:stretch/>
        </p:blipFill>
        <p:spPr bwMode="auto">
          <a:xfrm rot="10800000">
            <a:off x="2743200" y="3352799"/>
            <a:ext cx="2895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5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23225" r="7022" b="34180"/>
          <a:stretch/>
        </p:blipFill>
        <p:spPr bwMode="auto">
          <a:xfrm>
            <a:off x="1295400" y="1371600"/>
            <a:ext cx="6629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762000" y="5715000"/>
            <a:ext cx="15240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6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143000" y="4953000"/>
            <a:ext cx="13716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9" t="47305" r="9385" b="29150"/>
          <a:stretch/>
        </p:blipFill>
        <p:spPr bwMode="auto">
          <a:xfrm>
            <a:off x="1828800" y="2057400"/>
            <a:ext cx="5410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0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38200" y="5638800"/>
            <a:ext cx="1371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1" t="26864" r="8056" b="18341"/>
          <a:stretch/>
        </p:blipFill>
        <p:spPr bwMode="auto">
          <a:xfrm>
            <a:off x="1600200" y="533400"/>
            <a:ext cx="6400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9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457200" y="5638800"/>
            <a:ext cx="14478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" t="15304" r="5692" b="6568"/>
          <a:stretch/>
        </p:blipFill>
        <p:spPr bwMode="auto">
          <a:xfrm>
            <a:off x="2002536" y="192024"/>
            <a:ext cx="5541264" cy="636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5791200"/>
            <a:ext cx="15240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" t="10273" r="5988" b="2609"/>
          <a:stretch/>
        </p:blipFill>
        <p:spPr bwMode="auto">
          <a:xfrm>
            <a:off x="2209800" y="228600"/>
            <a:ext cx="534924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5791200"/>
            <a:ext cx="14478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3" t="10488" r="5988" b="2289"/>
          <a:stretch/>
        </p:blipFill>
        <p:spPr bwMode="auto">
          <a:xfrm>
            <a:off x="2133600" y="304801"/>
            <a:ext cx="527608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F3788BA8EAA41B3F1BE819D4CDAD5" ma:contentTypeVersion="9" ma:contentTypeDescription="Create a new document." ma:contentTypeScope="" ma:versionID="fcf26ddc648a1ccfe51d2139dd5dc76f">
  <xsd:schema xmlns:xsd="http://www.w3.org/2001/XMLSchema" xmlns:xs="http://www.w3.org/2001/XMLSchema" xmlns:p="http://schemas.microsoft.com/office/2006/metadata/properties" xmlns:ns2="e58279eb-1329-4b77-92b0-6deb4ce1a8db" targetNamespace="http://schemas.microsoft.com/office/2006/metadata/properties" ma:root="true" ma:fieldsID="ede1b714d0f36deab839b4a43ee367ea" ns2:_="">
    <xsd:import namespace="e58279eb-1329-4b77-92b0-6deb4ce1a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279eb-1329-4b77-92b0-6deb4ce1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8C5AE8-4D05-47B0-B7E4-C13312192B24}"/>
</file>

<file path=customXml/itemProps2.xml><?xml version="1.0" encoding="utf-8"?>
<ds:datastoreItem xmlns:ds="http://schemas.openxmlformats.org/officeDocument/2006/customXml" ds:itemID="{B6E1A104-7BB1-4C50-9411-5CB9C326D8ED}"/>
</file>

<file path=customXml/itemProps3.xml><?xml version="1.0" encoding="utf-8"?>
<ds:datastoreItem xmlns:ds="http://schemas.openxmlformats.org/officeDocument/2006/customXml" ds:itemID="{1EAC7992-2093-4B77-B543-0777581CB3C5}"/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46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Book Antiqua</vt:lpstr>
      <vt:lpstr>Default Design</vt:lpstr>
      <vt:lpstr>AE 317 Flight Mechanics and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Embry-Riddle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420 Aircraft Preliminary Design</dc:title>
  <dc:creator>Shigeo Hayashibara</dc:creator>
  <cp:lastModifiedBy>Jeff Ashworth</cp:lastModifiedBy>
  <cp:revision>331</cp:revision>
  <cp:lastPrinted>2011-09-20T21:26:22Z</cp:lastPrinted>
  <dcterms:created xsi:type="dcterms:W3CDTF">2004-08-28T05:10:15Z</dcterms:created>
  <dcterms:modified xsi:type="dcterms:W3CDTF">2014-12-26T17:34:34Z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0x01010092DF3788BA8EAA41B3F1BE819D4CDAD5</vt:lpwstr>
  </property>
</Properties>
</file>