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72" r:id="rId3"/>
    <p:sldId id="377" r:id="rId4"/>
    <p:sldId id="375" r:id="rId5"/>
    <p:sldId id="376" r:id="rId6"/>
    <p:sldId id="380" r:id="rId7"/>
    <p:sldId id="373" r:id="rId8"/>
    <p:sldId id="374" r:id="rId9"/>
    <p:sldId id="378" r:id="rId10"/>
    <p:sldId id="379" r:id="rId11"/>
    <p:sldId id="381" r:id="rId12"/>
    <p:sldId id="382" r:id="rId13"/>
    <p:sldId id="383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26" autoAdjust="0"/>
  </p:normalViewPr>
  <p:slideViewPr>
    <p:cSldViewPr>
      <p:cViewPr varScale="1">
        <p:scale>
          <a:sx n="72" d="100"/>
          <a:sy n="72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3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(Brandt)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719CD-9C27-4E2B-A5FE-E4776DABA4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719CD-9C27-4E2B-A5FE-E4776DABA4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80FB0-A427-4038-BAB8-CB7BFC2ED1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7FB45-7E97-450A-A327-A992CA4A67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0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6DD5E-2430-4096-907E-73F898D102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2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4581B-E7C8-4D5A-A0D3-D1289E4C4D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8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1BD5C-23D3-4E23-B5FE-01EE11E024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0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4D25C-3DD6-46D9-B9CF-8A69B04088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9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44789-C555-42B1-BEA4-39490AB033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0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C76E-02BF-4175-BEF2-1E870B9F19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CDA2A-3FA0-4CAC-958B-50E1F6647F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16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83B9A-AAB2-4E61-9C9A-7201530326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02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DA735-80CF-4FA9-8127-D92DB296EE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0F455F-D806-44C1-A0E7-F62BC8B519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5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Airfoils and Coefficients 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05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1037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317</a:t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6" t="36054" r="40372" b="16835"/>
          <a:stretch/>
        </p:blipFill>
        <p:spPr bwMode="auto">
          <a:xfrm rot="5400000">
            <a:off x="2095501" y="-571499"/>
            <a:ext cx="4876798" cy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6172200"/>
            <a:ext cx="18288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(ANA)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429000" y="5495373"/>
            <a:ext cx="1676400" cy="304800"/>
          </a:xfrm>
        </p:spPr>
        <p:txBody>
          <a:bodyPr/>
          <a:lstStyle/>
          <a:p>
            <a:r>
              <a:rPr lang="en-US" sz="1400" dirty="0" smtClean="0"/>
              <a:t>NACA 4412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46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24003" r="20318" b="3991"/>
          <a:stretch/>
        </p:blipFill>
        <p:spPr bwMode="auto">
          <a:xfrm>
            <a:off x="2362200" y="152400"/>
            <a:ext cx="5257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" y="6190325"/>
            <a:ext cx="22860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(Nicolai/</a:t>
            </a:r>
            <a:r>
              <a:rPr lang="en-US" sz="1400" dirty="0" err="1" smtClean="0"/>
              <a:t>Carichner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0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en-US" dirty="0" smtClean="0"/>
              <a:t>GOOGLE: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4267200"/>
          </a:xfrm>
        </p:spPr>
        <p:txBody>
          <a:bodyPr/>
          <a:lstStyle/>
          <a:p>
            <a:r>
              <a:rPr lang="en-US" sz="3600" dirty="0" smtClean="0"/>
              <a:t>→NACA Airfoils</a:t>
            </a:r>
          </a:p>
          <a:p>
            <a:r>
              <a:rPr lang="en-US" sz="3600" dirty="0" smtClean="0"/>
              <a:t>→Summary of Airfoil Data</a:t>
            </a:r>
          </a:p>
          <a:p>
            <a:r>
              <a:rPr lang="en-US" sz="2400" dirty="0" smtClean="0"/>
              <a:t>NOT:  NACA Airfoil Series </a:t>
            </a:r>
          </a:p>
          <a:p>
            <a:r>
              <a:rPr lang="en-US" sz="2400" dirty="0" smtClean="0"/>
              <a:t>(Computer Generated)</a:t>
            </a:r>
          </a:p>
          <a:p>
            <a:r>
              <a:rPr lang="en-US" sz="3600" dirty="0" smtClean="0"/>
              <a:t>→Report #824 dated 1945</a:t>
            </a:r>
          </a:p>
          <a:p>
            <a:r>
              <a:rPr lang="en-US" sz="3600" dirty="0" smtClean="0"/>
              <a:t>Index on Pages 129 &amp; 130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42FCCC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0" b="19206"/>
          <a:stretch>
            <a:fillRect/>
          </a:stretch>
        </p:blipFill>
        <p:spPr bwMode="auto">
          <a:xfrm>
            <a:off x="1524000" y="304800"/>
            <a:ext cx="62611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6248400"/>
            <a:ext cx="9144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17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19BDB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01"/>
          <a:stretch>
            <a:fillRect/>
          </a:stretch>
        </p:blipFill>
        <p:spPr bwMode="auto">
          <a:xfrm>
            <a:off x="609600" y="838200"/>
            <a:ext cx="7972425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762000" y="6119813"/>
            <a:ext cx="1143000" cy="2809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3EE07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12244" r="18547" b="27347"/>
          <a:stretch>
            <a:fillRect/>
          </a:stretch>
        </p:blipFill>
        <p:spPr bwMode="auto">
          <a:xfrm>
            <a:off x="457200" y="762000"/>
            <a:ext cx="8153400" cy="575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6096000"/>
            <a:ext cx="9144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4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36777" r="4230" b="8480"/>
          <a:stretch/>
        </p:blipFill>
        <p:spPr bwMode="auto">
          <a:xfrm>
            <a:off x="1066800" y="228600"/>
            <a:ext cx="7162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5981700"/>
            <a:ext cx="12192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44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(Anderson)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124" name="Picture 4" descr="2-3"/>
          <p:cNvPicPr>
            <a:picLocks noChangeAspect="1" noChangeArrowheads="1"/>
          </p:cNvPicPr>
          <p:nvPr/>
        </p:nvPicPr>
        <p:blipFill>
          <a:blip r:embed="rId2" cstate="print"/>
          <a:srcRect l="10863" t="2893"/>
          <a:stretch>
            <a:fillRect/>
          </a:stretch>
        </p:blipFill>
        <p:spPr bwMode="auto">
          <a:xfrm>
            <a:off x="2209800" y="0"/>
            <a:ext cx="4243388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(Anderson)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0483" name="Picture 3" descr="2-5"/>
          <p:cNvPicPr>
            <a:picLocks noChangeAspect="1" noChangeArrowheads="1"/>
          </p:cNvPicPr>
          <p:nvPr/>
        </p:nvPicPr>
        <p:blipFill>
          <a:blip r:embed="rId2" cstate="print"/>
          <a:srcRect l="15092"/>
          <a:stretch>
            <a:fillRect/>
          </a:stretch>
        </p:blipFill>
        <p:spPr bwMode="auto">
          <a:xfrm>
            <a:off x="2667000" y="0"/>
            <a:ext cx="4125913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1D948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 t="26198" r="42914" b="27979"/>
          <a:stretch/>
        </p:blipFill>
        <p:spPr bwMode="auto">
          <a:xfrm>
            <a:off x="1905000" y="381000"/>
            <a:ext cx="6400800" cy="63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6172200"/>
            <a:ext cx="15240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69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" t="30212" r="4124" b="5694"/>
          <a:stretch/>
        </p:blipFill>
        <p:spPr bwMode="auto">
          <a:xfrm>
            <a:off x="762000" y="228600"/>
            <a:ext cx="7848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half" idx="4294967295"/>
          </p:nvPr>
        </p:nvSpPr>
        <p:spPr>
          <a:xfrm>
            <a:off x="387096" y="5858256"/>
            <a:ext cx="13716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20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47011C-E1B9-4508-9881-D74D624C5B63}"/>
</file>

<file path=customXml/itemProps2.xml><?xml version="1.0" encoding="utf-8"?>
<ds:datastoreItem xmlns:ds="http://schemas.openxmlformats.org/officeDocument/2006/customXml" ds:itemID="{F6D60E0C-4A25-49BA-A2CD-48EA1355F174}"/>
</file>

<file path=customXml/itemProps3.xml><?xml version="1.0" encoding="utf-8"?>
<ds:datastoreItem xmlns:ds="http://schemas.openxmlformats.org/officeDocument/2006/customXml" ds:itemID="{D9E9080C-20C4-4D56-BADC-8669FC8F3227}"/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84</Words>
  <Application>Microsoft Office PowerPoint</Application>
  <PresentationFormat>On-screen Show (4:3)</PresentationFormat>
  <Paragraphs>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Default Design</vt:lpstr>
      <vt:lpstr>1_Default Design</vt:lpstr>
      <vt:lpstr>AE 317 Flight Mechanics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NACA 4412</vt:lpstr>
      <vt:lpstr>PowerPoint Presentation</vt:lpstr>
      <vt:lpstr>GOOGLE: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Ashworth, Jeffrey C</cp:lastModifiedBy>
  <cp:revision>334</cp:revision>
  <cp:lastPrinted>2016-09-15T21:39:59Z</cp:lastPrinted>
  <dcterms:created xsi:type="dcterms:W3CDTF">2004-08-28T05:10:15Z</dcterms:created>
  <dcterms:modified xsi:type="dcterms:W3CDTF">2016-09-15T21:47:49Z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