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372" r:id="rId4"/>
    <p:sldId id="373" r:id="rId5"/>
    <p:sldId id="379" r:id="rId6"/>
    <p:sldId id="378" r:id="rId7"/>
    <p:sldId id="380" r:id="rId8"/>
    <p:sldId id="381" r:id="rId9"/>
    <p:sldId id="382" r:id="rId10"/>
    <p:sldId id="375" r:id="rId11"/>
    <p:sldId id="376" r:id="rId12"/>
    <p:sldId id="37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05ACD-944F-4808-8969-BCB5C1E616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ECFF6-348B-4CC9-A00B-3667AF7E76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6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95F22-C2BA-4BA8-96AD-07FC3F8929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D708B-5FF5-43FE-9E80-74C1EBBE47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3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3081B-CB76-4068-9CC9-23249A15C5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7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E9225-EF77-497B-ABA9-68EFDF4AF9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76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62DD9-A954-4E36-967D-ABD35FBF13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17D92-F051-4B0D-AB54-10E5E3951B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6C40E-3D6D-40CA-B055-DBE6AFDF20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96852-9694-436E-BE25-FB5416D705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3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E0ED0-26E1-4571-8451-B1CCFBAF52D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3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F99F3-5EDA-486E-81B7-54715BA7C7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60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9C560-17E4-43AA-A275-D838E84325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09929-F8E4-4C72-ACB0-74DA79B57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42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3B377-EF6C-476A-9AB9-5C3781551B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51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DC810-43C9-471E-A0ED-63FAE9BFE7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60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BCB18-A6C3-410E-9ABA-87140B87E2C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35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B2472-4575-4FF7-BA65-632559CF4F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CB4D-1C9A-45AD-AFB5-A0BA94B292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96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728CF-C975-448E-A533-5C07D9881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3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F69-2E6F-49D4-987F-5F30D24E75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9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B7640-6F55-4BAB-B28E-F656411BDE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8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3692AB-6D20-4C87-AD87-DEFD0C811A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F50718-791F-47D7-A884-97EFA3F10F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Thrust Available, Thrust Required, and Effects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12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317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/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C40E0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52400"/>
            <a:ext cx="5165725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6096000"/>
            <a:ext cx="14478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6831A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" t="12186" r="6729" b="24327"/>
          <a:stretch>
            <a:fillRect/>
          </a:stretch>
        </p:blipFill>
        <p:spPr bwMode="auto">
          <a:xfrm>
            <a:off x="1371600" y="152400"/>
            <a:ext cx="63297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6019800"/>
            <a:ext cx="1295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6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9" t="33712" r="4068" b="24014"/>
          <a:stretch/>
        </p:blipFill>
        <p:spPr bwMode="auto">
          <a:xfrm>
            <a:off x="914400" y="609600"/>
            <a:ext cx="7239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77824" y="5791200"/>
            <a:ext cx="22098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85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14305" r="5531" b="4235"/>
          <a:stretch/>
        </p:blipFill>
        <p:spPr bwMode="auto">
          <a:xfrm>
            <a:off x="1219200" y="39764"/>
            <a:ext cx="7086600" cy="651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6172200"/>
            <a:ext cx="1066800" cy="228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62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t="14341" r="12191" b="51411"/>
          <a:stretch/>
        </p:blipFill>
        <p:spPr bwMode="auto">
          <a:xfrm>
            <a:off x="1295400" y="1143000"/>
            <a:ext cx="6553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66800" y="5791200"/>
            <a:ext cx="2057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00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55518" r="10769" b="8696"/>
          <a:stretch/>
        </p:blipFill>
        <p:spPr bwMode="auto">
          <a:xfrm>
            <a:off x="1143000" y="990600"/>
            <a:ext cx="6781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219200" y="5791200"/>
            <a:ext cx="2209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43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58307" r="12308" b="6911"/>
          <a:stretch/>
        </p:blipFill>
        <p:spPr bwMode="auto">
          <a:xfrm rot="10800000">
            <a:off x="1142999" y="990600"/>
            <a:ext cx="69341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66800" y="5715000"/>
            <a:ext cx="2398713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D7F79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t="2950" b="10046"/>
          <a:stretch>
            <a:fillRect/>
          </a:stretch>
        </p:blipFill>
        <p:spPr bwMode="auto">
          <a:xfrm>
            <a:off x="2514600" y="0"/>
            <a:ext cx="47752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5943600"/>
            <a:ext cx="14478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96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768BB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52400"/>
            <a:ext cx="440531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6096000"/>
            <a:ext cx="12192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9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66C15F-8510-4BE9-B216-7EE083577AD8}"/>
</file>

<file path=customXml/itemProps2.xml><?xml version="1.0" encoding="utf-8"?>
<ds:datastoreItem xmlns:ds="http://schemas.openxmlformats.org/officeDocument/2006/customXml" ds:itemID="{E091CE2B-AAD4-4DD6-B308-519AB849109D}"/>
</file>

<file path=customXml/itemProps3.xml><?xml version="1.0" encoding="utf-8"?>
<ds:datastoreItem xmlns:ds="http://schemas.openxmlformats.org/officeDocument/2006/customXml" ds:itemID="{49AFED45-A9EB-4F54-89E3-28BC32197571}"/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46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Default Design</vt:lpstr>
      <vt:lpstr>1_Default Design</vt:lpstr>
      <vt:lpstr>2_Default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Jeff Ashworth</cp:lastModifiedBy>
  <cp:revision>336</cp:revision>
  <dcterms:created xsi:type="dcterms:W3CDTF">2004-08-28T05:10:15Z</dcterms:created>
  <dcterms:modified xsi:type="dcterms:W3CDTF">2014-12-26T18:07:16Z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