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72" r:id="rId3"/>
    <p:sldId id="376" r:id="rId4"/>
    <p:sldId id="383" r:id="rId5"/>
    <p:sldId id="374" r:id="rId6"/>
    <p:sldId id="380" r:id="rId7"/>
    <p:sldId id="382" r:id="rId8"/>
    <p:sldId id="375" r:id="rId9"/>
    <p:sldId id="381" r:id="rId10"/>
    <p:sldId id="378" r:id="rId11"/>
    <p:sldId id="379" r:id="rId12"/>
    <p:sldId id="37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F6600"/>
    <a:srgbClr val="A50021"/>
    <a:srgbClr val="000066"/>
    <a:srgbClr val="0033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1E5C6D-79D6-4E23-A609-CB345258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719CD-9C27-4E2B-A5FE-E4776DAB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3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FA0B-363F-4B03-BD35-E059610E3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6CF-87C5-4E9A-A112-DCC6822A9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7828-6228-4388-9DFF-CBAA5629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CB4B6-2DFB-4102-8AF8-D4DFA48277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1F9EB-CF4C-4C02-AAF9-79420EF319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25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DA691-06F5-43EF-8333-6BF60EC150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D4B35-602D-4C32-8052-D27D0FB263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1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76704-CD2D-4325-B7C7-663F50277B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A4E17-AE04-4224-A714-E49B8D7B55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94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FC2C0-2E54-455C-806F-A33F3614EC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6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771D1-1377-4615-BF26-AB816EDC8C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D61-61FF-4E4C-B4D6-4BA4C65E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5447A-6C3C-408B-A343-1F26D7C13D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3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ED73-3B29-43EC-9C38-C694C5039D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1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B157E-98C6-4296-83D0-16F3596BD9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7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E89F3-1370-4A41-BBF2-358A52CC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439E-6831-482D-9557-A265BD027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B15D8-6E97-4CA3-91AF-868F0FD37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36D0-A870-4B96-854D-F3FA74648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B124-31A0-4784-A59B-CCE3615C3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5B-66A9-4782-A09A-84D4FE3ED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3C5-DB6B-4D75-B1DE-8D1CE4AC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848447-0A5A-4C52-8DE0-3A5AA1D7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/>
              <a:t>SLIDE </a:t>
            </a:r>
            <a:fld id="{82A8A140-713E-46F1-9D27-C781D570A35E}" type="slidenum">
              <a:rPr lang="en-US" sz="1400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CA2707-66E9-44AB-9682-89958E5BB4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86400"/>
            <a:ext cx="6400800" cy="9906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Dr. Jeff Ashworth</a:t>
            </a:r>
          </a:p>
          <a:p>
            <a:pPr eaLnBrk="1" hangingPunct="1"/>
            <a:r>
              <a:rPr lang="en-US" sz="1800" b="1" dirty="0" smtClean="0">
                <a:solidFill>
                  <a:srgbClr val="003300"/>
                </a:solidFill>
              </a:rPr>
              <a:t>Aerospace Engineering Department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5275" y="4724400"/>
            <a:ext cx="8543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  <a:latin typeface="Book Antiqua" pitchFamily="18" charset="0"/>
              </a:rPr>
              <a:t>Power Available, Power Required, and Effects </a:t>
            </a:r>
            <a:endParaRPr lang="en-US" sz="2000" b="1" dirty="0">
              <a:solidFill>
                <a:srgbClr val="000066"/>
              </a:solidFill>
              <a:latin typeface="Book Antiqua" pitchFamily="18" charset="0"/>
            </a:endParaRPr>
          </a:p>
          <a:p>
            <a:pPr algn="ctr"/>
            <a:r>
              <a:rPr lang="en-US" sz="2000" b="1" dirty="0">
                <a:solidFill>
                  <a:srgbClr val="663300"/>
                </a:solidFill>
                <a:latin typeface="Book Antiqua" pitchFamily="18" charset="0"/>
              </a:rPr>
              <a:t>LECTURE  </a:t>
            </a:r>
            <a:r>
              <a:rPr lang="en-US" sz="2000" b="1" dirty="0" smtClean="0">
                <a:solidFill>
                  <a:srgbClr val="663300"/>
                </a:solidFill>
                <a:latin typeface="Book Antiqua" pitchFamily="18" charset="0"/>
              </a:rPr>
              <a:t>13</a:t>
            </a:r>
            <a:endParaRPr lang="en-US" sz="2000" b="1" dirty="0">
              <a:solidFill>
                <a:srgbClr val="663300"/>
              </a:solidFill>
              <a:latin typeface="Book Antiqua" pitchFamily="18" charset="0"/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1037" y="380861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AE 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317</a:t>
            </a: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/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</a:b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Flight Mechanics and Performance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8207" t="15153" r="26925" b="19186"/>
          <a:stretch>
            <a:fillRect/>
          </a:stretch>
        </p:blipFill>
        <p:spPr bwMode="auto">
          <a:xfrm>
            <a:off x="2667000" y="19050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t="16589" r="13774" b="11277"/>
          <a:stretch/>
        </p:blipFill>
        <p:spPr bwMode="auto">
          <a:xfrm>
            <a:off x="1981200" y="228600"/>
            <a:ext cx="5334000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6172200"/>
            <a:ext cx="1371600" cy="228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82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0" t="17017" r="14257" b="11492"/>
          <a:stretch/>
        </p:blipFill>
        <p:spPr bwMode="auto">
          <a:xfrm>
            <a:off x="2057400" y="134112"/>
            <a:ext cx="5181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762000" y="6172200"/>
            <a:ext cx="1295400" cy="228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68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t="17017" r="15102" b="10742"/>
          <a:stretch/>
        </p:blipFill>
        <p:spPr bwMode="auto">
          <a:xfrm>
            <a:off x="1905000" y="152400"/>
            <a:ext cx="54102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6019800"/>
            <a:ext cx="15240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5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66569" r="14406" b="3572"/>
          <a:stretch/>
        </p:blipFill>
        <p:spPr bwMode="auto">
          <a:xfrm rot="10800000">
            <a:off x="1371600" y="1142996"/>
            <a:ext cx="6629400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990600" y="5638800"/>
            <a:ext cx="20574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(Nicolai/</a:t>
            </a:r>
            <a:r>
              <a:rPr lang="en-US" sz="1400" dirty="0" err="1" smtClean="0"/>
              <a:t>Carichner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4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t="23577" r="3965" b="27577"/>
          <a:stretch/>
        </p:blipFill>
        <p:spPr bwMode="auto">
          <a:xfrm>
            <a:off x="762001" y="152400"/>
            <a:ext cx="8000526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57200" y="6019800"/>
            <a:ext cx="1371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38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1" t="63036" r="13963" b="15880"/>
          <a:stretch/>
        </p:blipFill>
        <p:spPr bwMode="auto">
          <a:xfrm>
            <a:off x="1447800" y="990600"/>
            <a:ext cx="6096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143000" y="5452872"/>
            <a:ext cx="1676400" cy="33832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8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72134" r="5101" b="12026"/>
          <a:stretch/>
        </p:blipFill>
        <p:spPr bwMode="auto">
          <a:xfrm rot="10800000">
            <a:off x="1143000" y="1295396"/>
            <a:ext cx="6629400" cy="304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4343400"/>
            <a:ext cx="5486399" cy="566738"/>
          </a:xfrm>
        </p:spPr>
        <p:txBody>
          <a:bodyPr/>
          <a:lstStyle/>
          <a:p>
            <a:pPr algn="l"/>
            <a:r>
              <a:rPr lang="en-US" sz="1600" b="0" dirty="0" smtClean="0"/>
              <a:t>Propeller                                                  Jet</a:t>
            </a:r>
            <a:endParaRPr lang="en-US" sz="1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66800" y="5791200"/>
            <a:ext cx="1219200" cy="3476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t="10604" r="14104" b="3163"/>
          <a:stretch/>
        </p:blipFill>
        <p:spPr bwMode="auto">
          <a:xfrm>
            <a:off x="914400" y="106038"/>
            <a:ext cx="7391400" cy="66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9600" y="6096000"/>
            <a:ext cx="1371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(Brandt)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88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6" t="48910" r="7463" b="12026"/>
          <a:stretch/>
        </p:blipFill>
        <p:spPr bwMode="auto">
          <a:xfrm rot="10800000">
            <a:off x="2057400" y="533398"/>
            <a:ext cx="5029200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143000" y="5486400"/>
            <a:ext cx="1143000" cy="4238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(Anderson)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0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7401" r="15709" b="8572"/>
          <a:stretch/>
        </p:blipFill>
        <p:spPr bwMode="auto">
          <a:xfrm rot="10800000">
            <a:off x="2209800" y="274968"/>
            <a:ext cx="4696971" cy="609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838200" y="6019800"/>
            <a:ext cx="1295400" cy="228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(ANA)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40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F3788BA8EAA41B3F1BE819D4CDAD5" ma:contentTypeVersion="9" ma:contentTypeDescription="Create a new document." ma:contentTypeScope="" ma:versionID="fcf26ddc648a1ccfe51d2139dd5dc76f">
  <xsd:schema xmlns:xsd="http://www.w3.org/2001/XMLSchema" xmlns:xs="http://www.w3.org/2001/XMLSchema" xmlns:p="http://schemas.microsoft.com/office/2006/metadata/properties" xmlns:ns2="e58279eb-1329-4b77-92b0-6deb4ce1a8db" targetNamespace="http://schemas.microsoft.com/office/2006/metadata/properties" ma:root="true" ma:fieldsID="ede1b714d0f36deab839b4a43ee367ea" ns2:_="">
    <xsd:import namespace="e58279eb-1329-4b77-92b0-6deb4ce1a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279eb-1329-4b77-92b0-6deb4ce1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46321-4254-4779-84CB-7C366ABBD6AC}"/>
</file>

<file path=customXml/itemProps2.xml><?xml version="1.0" encoding="utf-8"?>
<ds:datastoreItem xmlns:ds="http://schemas.openxmlformats.org/officeDocument/2006/customXml" ds:itemID="{80D2EDEF-059A-4196-8668-6D41EC6C0FB0}"/>
</file>

<file path=customXml/itemProps3.xml><?xml version="1.0" encoding="utf-8"?>
<ds:datastoreItem xmlns:ds="http://schemas.openxmlformats.org/officeDocument/2006/customXml" ds:itemID="{78C839E5-65D0-4DFF-97E3-33F911490B86}"/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51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Default Design</vt:lpstr>
      <vt:lpstr>1_Default Design</vt:lpstr>
      <vt:lpstr>AE 317 Flight Mechanics and Performance</vt:lpstr>
      <vt:lpstr>PowerPoint Presentation</vt:lpstr>
      <vt:lpstr>PowerPoint Presentation</vt:lpstr>
      <vt:lpstr>PowerPoint Presentation</vt:lpstr>
      <vt:lpstr>PowerPoint Presentation</vt:lpstr>
      <vt:lpstr>Propeller                                                  Jet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Embry-Riddle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420 Aircraft Preliminary Design</dc:title>
  <dc:creator>Shigeo Hayashibara</dc:creator>
  <cp:lastModifiedBy>Jeff Ashworth</cp:lastModifiedBy>
  <cp:revision>342</cp:revision>
  <dcterms:created xsi:type="dcterms:W3CDTF">2004-08-28T05:10:15Z</dcterms:created>
  <dcterms:modified xsi:type="dcterms:W3CDTF">2014-12-26T18:07:49Z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0x01010092DF3788BA8EAA41B3F1BE819D4CDAD5</vt:lpwstr>
  </property>
</Properties>
</file>