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5"/>
  </p:notesMasterIdLst>
  <p:handoutMasterIdLst>
    <p:handoutMasterId r:id="rId16"/>
  </p:handoutMasterIdLst>
  <p:sldIdLst>
    <p:sldId id="372" r:id="rId6"/>
    <p:sldId id="375" r:id="rId7"/>
    <p:sldId id="376" r:id="rId8"/>
    <p:sldId id="381" r:id="rId9"/>
    <p:sldId id="377" r:id="rId10"/>
    <p:sldId id="378" r:id="rId11"/>
    <p:sldId id="382" r:id="rId12"/>
    <p:sldId id="380" r:id="rId13"/>
    <p:sldId id="379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0000"/>
    <a:srgbClr val="FF6600"/>
    <a:srgbClr val="A50021"/>
    <a:srgbClr val="000066"/>
    <a:srgbClr val="003300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4D6D15-9256-EE32-5ACC-C0CBCD5A4C4A}" v="5" dt="2019-10-09T16:37:12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9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lon, Killian P." userId="S::conlonk@my.erau.edu::216e3282-a87f-458d-bd12-091817ef962e" providerId="AD" clId="Web-{B54D6D15-9256-EE32-5ACC-C0CBCD5A4C4A}"/>
    <pc:docChg chg="modSld">
      <pc:chgData name="Conlon, Killian P." userId="S::conlonk@my.erau.edu::216e3282-a87f-458d-bd12-091817ef962e" providerId="AD" clId="Web-{B54D6D15-9256-EE32-5ACC-C0CBCD5A4C4A}" dt="2019-10-09T16:37:12.733" v="4" actId="1076"/>
      <pc:docMkLst>
        <pc:docMk/>
      </pc:docMkLst>
      <pc:sldChg chg="modSp">
        <pc:chgData name="Conlon, Killian P." userId="S::conlonk@my.erau.edu::216e3282-a87f-458d-bd12-091817ef962e" providerId="AD" clId="Web-{B54D6D15-9256-EE32-5ACC-C0CBCD5A4C4A}" dt="2019-10-09T16:37:12.733" v="4" actId="1076"/>
        <pc:sldMkLst>
          <pc:docMk/>
          <pc:sldMk cId="3537439753" sldId="381"/>
        </pc:sldMkLst>
        <pc:picChg chg="mod">
          <ac:chgData name="Conlon, Killian P." userId="S::conlonk@my.erau.edu::216e3282-a87f-458d-bd12-091817ef962e" providerId="AD" clId="Web-{B54D6D15-9256-EE32-5ACC-C0CBCD5A4C4A}" dt="2019-10-09T16:37:12.733" v="4" actId="1076"/>
          <ac:picMkLst>
            <pc:docMk/>
            <pc:sldMk cId="3537439753" sldId="381"/>
            <ac:picMk id="2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1E5C6D-79D6-4E23-A609-CB3452588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70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7719CD-9C27-4E2B-A5FE-E4776DABA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09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BFA0B-363F-4B03-BD35-E059610E3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2A6CF-87C5-4E9A-A112-DCC6822A9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C7828-6228-4388-9DFF-CBAA56293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B61A6-CA2B-4A3F-884A-BAE950CF292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025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2A4AC-AB3F-4781-9D3B-A4BE9E831BE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73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1E11AA-9E1D-496A-988B-0BE449D8923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566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04777-C91E-45B4-B982-314E5457F7B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523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4356-E5FA-4BE6-8B4E-A69F876D403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56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DA1D5-AAA0-4D15-8EA9-0BA0D4BBB6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020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4D4F1-DE72-4BC5-B214-A5F4263C634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943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A1872-0BEF-4C43-8759-5FD2C507D1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1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5D61-61FF-4E4C-B4D6-4BA4C65E5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D027F-F54D-4B34-B5D6-223CBD0A6C7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26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59CD1-834B-4360-824E-0E5EFA93BB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457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E8A04-BCD6-4A4E-B736-EEDBFE5A8A2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46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E89F3-1370-4A41-BBF2-358A52CC7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4439E-6831-482D-9557-A265BD027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B15D8-6E97-4CA3-91AF-868F0FD37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B36D0-A870-4B96-854D-F3FA74648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BB124-31A0-4784-A59B-CCE3615C3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EB15B-66A9-4782-A09A-84D4FE3ED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983C5-DB6B-4D75-B1DE-8D1CE4AC8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848447-0A5A-4C52-8DE0-3A5AA1D7A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400"/>
              <a:t>SLIDE </a:t>
            </a:r>
            <a:fld id="{82A8A140-713E-46F1-9D27-C781D570A35E}" type="slidenum">
              <a:rPr lang="en-US" sz="1400"/>
              <a:pPr>
                <a:defRPr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C49CA4-0D47-4715-A2D2-1E305D94BD8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1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486400"/>
            <a:ext cx="6400800" cy="990600"/>
          </a:xfrm>
        </p:spPr>
        <p:txBody>
          <a:bodyPr/>
          <a:lstStyle/>
          <a:p>
            <a:pPr eaLnBrk="1" hangingPunct="1"/>
            <a:r>
              <a:rPr lang="en-US" sz="1800" b="1" dirty="0">
                <a:solidFill>
                  <a:srgbClr val="003300"/>
                </a:solidFill>
              </a:rPr>
              <a:t>Dr. Jeff Ashworth</a:t>
            </a:r>
          </a:p>
          <a:p>
            <a:pPr eaLnBrk="1" hangingPunct="1"/>
            <a:r>
              <a:rPr lang="en-US" sz="1800" b="1" dirty="0">
                <a:solidFill>
                  <a:srgbClr val="003300"/>
                </a:solidFill>
              </a:rPr>
              <a:t>Aerospace Engineering Department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95275" y="4724400"/>
            <a:ext cx="8543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Book Antiqua" pitchFamily="18" charset="0"/>
              </a:rPr>
              <a:t>Take-Off and Landing Performance </a:t>
            </a:r>
          </a:p>
          <a:p>
            <a:pPr algn="ctr"/>
            <a:r>
              <a:rPr lang="en-US" sz="2000" b="1" dirty="0">
                <a:solidFill>
                  <a:srgbClr val="663300"/>
                </a:solidFill>
                <a:latin typeface="Book Antiqua" pitchFamily="18" charset="0"/>
              </a:rPr>
              <a:t>LECTURE  14</a:t>
            </a:r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1037" y="39000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AE 317</a:t>
            </a:r>
            <a:br>
              <a:rPr lang="en-US" sz="4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</a:br>
            <a:r>
              <a:rPr lang="en-US" sz="4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Flight Mechanics and Performance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28207" t="15153" r="26925" b="19186"/>
          <a:stretch>
            <a:fillRect/>
          </a:stretch>
        </p:blipFill>
        <p:spPr bwMode="auto">
          <a:xfrm>
            <a:off x="2667000" y="1905000"/>
            <a:ext cx="3810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2A6CBA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8" y="457200"/>
            <a:ext cx="4452937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85800" y="5981700"/>
            <a:ext cx="12954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(Brandt)</a:t>
            </a:r>
          </a:p>
        </p:txBody>
      </p:sp>
    </p:spTree>
    <p:extLst>
      <p:ext uri="{BB962C8B-B14F-4D97-AF65-F5344CB8AC3E}">
        <p14:creationId xmlns:p14="http://schemas.microsoft.com/office/powerpoint/2010/main" val="237476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42381F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9" t="15372" r="11668" b="26927"/>
          <a:stretch>
            <a:fillRect/>
          </a:stretch>
        </p:blipFill>
        <p:spPr bwMode="auto">
          <a:xfrm>
            <a:off x="914400" y="228600"/>
            <a:ext cx="6934200" cy="634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304800" y="5943600"/>
            <a:ext cx="13716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(Anderson)</a:t>
            </a:r>
          </a:p>
        </p:txBody>
      </p:sp>
    </p:spTree>
    <p:extLst>
      <p:ext uri="{BB962C8B-B14F-4D97-AF65-F5344CB8AC3E}">
        <p14:creationId xmlns:p14="http://schemas.microsoft.com/office/powerpoint/2010/main" val="401274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308" t="22800" r="43827" b="9200"/>
          <a:stretch/>
        </p:blipFill>
        <p:spPr>
          <a:xfrm>
            <a:off x="701615" y="-3910642"/>
            <a:ext cx="7845724" cy="1023667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914400" y="5715000"/>
            <a:ext cx="1066800" cy="44291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Nicolai</a:t>
            </a:r>
          </a:p>
        </p:txBody>
      </p:sp>
    </p:spTree>
    <p:extLst>
      <p:ext uri="{BB962C8B-B14F-4D97-AF65-F5344CB8AC3E}">
        <p14:creationId xmlns:p14="http://schemas.microsoft.com/office/powerpoint/2010/main" val="353743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BB4D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81" r="3206" b="27296"/>
          <a:stretch>
            <a:fillRect/>
          </a:stretch>
        </p:blipFill>
        <p:spPr bwMode="auto">
          <a:xfrm>
            <a:off x="381000" y="304801"/>
            <a:ext cx="8686800" cy="586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838200" y="6019800"/>
            <a:ext cx="11430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(Brandt)</a:t>
            </a:r>
          </a:p>
        </p:txBody>
      </p:sp>
    </p:spTree>
    <p:extLst>
      <p:ext uri="{BB962C8B-B14F-4D97-AF65-F5344CB8AC3E}">
        <p14:creationId xmlns:p14="http://schemas.microsoft.com/office/powerpoint/2010/main" val="404513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15195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7" b="21153"/>
          <a:stretch>
            <a:fillRect/>
          </a:stretch>
        </p:blipFill>
        <p:spPr bwMode="auto">
          <a:xfrm>
            <a:off x="1143000" y="228600"/>
            <a:ext cx="792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838200" y="6019800"/>
            <a:ext cx="10668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(Anderson)</a:t>
            </a:r>
          </a:p>
        </p:txBody>
      </p:sp>
    </p:spTree>
    <p:extLst>
      <p:ext uri="{BB962C8B-B14F-4D97-AF65-F5344CB8AC3E}">
        <p14:creationId xmlns:p14="http://schemas.microsoft.com/office/powerpoint/2010/main" val="36511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543" t="30001" r="30248" b="49199"/>
          <a:stretch/>
        </p:blipFill>
        <p:spPr>
          <a:xfrm rot="10800000">
            <a:off x="304800" y="1371600"/>
            <a:ext cx="8610600" cy="319822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533400" y="5257800"/>
            <a:ext cx="1143000" cy="42386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Nicolai</a:t>
            </a:r>
          </a:p>
        </p:txBody>
      </p:sp>
    </p:spTree>
    <p:extLst>
      <p:ext uri="{BB962C8B-B14F-4D97-AF65-F5344CB8AC3E}">
        <p14:creationId xmlns:p14="http://schemas.microsoft.com/office/powerpoint/2010/main" val="119480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8" t="48161" r="6430" b="24442"/>
          <a:stretch/>
        </p:blipFill>
        <p:spPr bwMode="auto">
          <a:xfrm rot="10800000">
            <a:off x="1295400" y="1219197"/>
            <a:ext cx="6858000" cy="4191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85800" y="5638800"/>
            <a:ext cx="22860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(Nicolai/</a:t>
            </a:r>
            <a:r>
              <a:rPr lang="en-US" sz="1400" dirty="0" err="1"/>
              <a:t>Carichner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989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8" t="21940" r="9236" b="13526"/>
          <a:stretch/>
        </p:blipFill>
        <p:spPr bwMode="auto">
          <a:xfrm>
            <a:off x="2362200" y="-1"/>
            <a:ext cx="5105400" cy="673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838200" y="5943600"/>
            <a:ext cx="1219200" cy="304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(ANA)</a:t>
            </a:r>
          </a:p>
        </p:txBody>
      </p:sp>
    </p:spTree>
    <p:extLst>
      <p:ext uri="{BB962C8B-B14F-4D97-AF65-F5344CB8AC3E}">
        <p14:creationId xmlns:p14="http://schemas.microsoft.com/office/powerpoint/2010/main" val="36874551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DF3788BA8EAA41B3F1BE819D4CDAD5" ma:contentTypeVersion="9" ma:contentTypeDescription="Create a new document." ma:contentTypeScope="" ma:versionID="fcf26ddc648a1ccfe51d2139dd5dc76f">
  <xsd:schema xmlns:xsd="http://www.w3.org/2001/XMLSchema" xmlns:xs="http://www.w3.org/2001/XMLSchema" xmlns:p="http://schemas.microsoft.com/office/2006/metadata/properties" xmlns:ns2="e58279eb-1329-4b77-92b0-6deb4ce1a8db" targetNamespace="http://schemas.microsoft.com/office/2006/metadata/properties" ma:root="true" ma:fieldsID="ede1b714d0f36deab839b4a43ee367ea" ns2:_="">
    <xsd:import namespace="e58279eb-1329-4b77-92b0-6deb4ce1a8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279eb-1329-4b77-92b0-6deb4ce1a8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22D8D3-791F-4F13-ADC8-C835703135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C9C19-111D-495A-AD59-DB4E9B9DEB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68E734-424F-4140-9FD8-395F1C93C6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279eb-1329-4b77-92b0-6deb4ce1a8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35</Words>
  <Application>Microsoft Office PowerPoint</Application>
  <PresentationFormat>On-screen Show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Default Design</vt:lpstr>
      <vt:lpstr>1_Default Design</vt:lpstr>
      <vt:lpstr>AE 317 Flight Mechanics and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Embry-Riddle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 420 Aircraft Preliminary Design</dc:title>
  <dc:creator>Shigeo Hayashibara</dc:creator>
  <cp:lastModifiedBy>Ashworth, Jeffrey C</cp:lastModifiedBy>
  <cp:revision>343</cp:revision>
  <dcterms:created xsi:type="dcterms:W3CDTF">2004-08-28T05:10:15Z</dcterms:created>
  <dcterms:modified xsi:type="dcterms:W3CDTF">2019-10-09T16:37:12Z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0x01010092DF3788BA8EAA41B3F1BE819D4CDAD5</vt:lpwstr>
  </property>
</Properties>
</file>