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372" r:id="rId3"/>
    <p:sldId id="375" r:id="rId4"/>
    <p:sldId id="377" r:id="rId5"/>
    <p:sldId id="376" r:id="rId6"/>
    <p:sldId id="378" r:id="rId7"/>
    <p:sldId id="379" r:id="rId8"/>
    <p:sldId id="381" r:id="rId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0000"/>
    <a:srgbClr val="FF6600"/>
    <a:srgbClr val="A50021"/>
    <a:srgbClr val="000066"/>
    <a:srgbClr val="003300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31E5C6D-79D6-4E23-A609-CB3452588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91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67719CD-9C27-4E2B-A5FE-E4776DABA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83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BFA0B-363F-4B03-BD35-E059610E3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2A6CF-87C5-4E9A-A112-DCC6822A9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C7828-6228-4388-9DFF-CBAA56293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72DAB4-6C35-4727-BB03-C68992BB2EC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202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2F7EA-ED60-4945-9F98-DA9F09E97C7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503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C6077-3492-4C71-9B5B-F8564A5EDD8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24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419B84-3135-40DD-8E48-1688F10375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308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3A8E8-5515-42BB-8034-50D9FB9A4AC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568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60012-0FD1-4C59-ABF9-A7B785DC2EB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179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1493C-D29D-4B1B-932A-EF15EAADDFE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497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C298C-5164-412B-B78B-3B01931AB70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8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55D61-61FF-4E4C-B4D6-4BA4C65E5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B2EE3-4BDF-4495-9A00-959EBE19677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2492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C6BF0-EE89-43BF-9DC1-3C8E3F2433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49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6347E-2B3D-495D-9BE6-3018499B1E1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8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E89F3-1370-4A41-BBF2-358A52CC7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4439E-6831-482D-9557-A265BD027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B15D8-6E97-4CA3-91AF-868F0FD37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B36D0-A870-4B96-854D-F3FA74648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BB124-31A0-4784-A59B-CCE3615C3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EB15B-66A9-4782-A09A-84D4FE3ED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983C5-DB6B-4D75-B1DE-8D1CE4AC8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6848447-0A5A-4C52-8DE0-3A5AA1D7A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400"/>
              <a:t>SLIDE </a:t>
            </a:r>
            <a:fld id="{82A8A140-713E-46F1-9D27-C781D570A35E}" type="slidenum">
              <a:rPr lang="en-US" sz="1400"/>
              <a:pPr>
                <a:defRPr/>
              </a:pPr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3FDED51-5465-40C9-B0B4-9B6C628AE6D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87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486400"/>
            <a:ext cx="6400800" cy="990600"/>
          </a:xfrm>
        </p:spPr>
        <p:txBody>
          <a:bodyPr/>
          <a:lstStyle/>
          <a:p>
            <a:pPr eaLnBrk="1" hangingPunct="1"/>
            <a:r>
              <a:rPr lang="en-US" sz="1800" b="1" dirty="0" smtClean="0">
                <a:solidFill>
                  <a:srgbClr val="003300"/>
                </a:solidFill>
              </a:rPr>
              <a:t>Dr. Jeff Ashworth</a:t>
            </a:r>
          </a:p>
          <a:p>
            <a:pPr eaLnBrk="1" hangingPunct="1"/>
            <a:r>
              <a:rPr lang="en-US" sz="1800" b="1" dirty="0" smtClean="0">
                <a:solidFill>
                  <a:srgbClr val="003300"/>
                </a:solidFill>
              </a:rPr>
              <a:t>Aerospace Engineering Department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95275" y="4724400"/>
            <a:ext cx="85439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66"/>
                </a:solidFill>
                <a:latin typeface="Book Antiqua" pitchFamily="18" charset="0"/>
              </a:rPr>
              <a:t>Gliding and Climbing Flight Performance </a:t>
            </a:r>
            <a:endParaRPr lang="en-US" sz="2000" b="1" dirty="0">
              <a:solidFill>
                <a:srgbClr val="000066"/>
              </a:solidFill>
              <a:latin typeface="Book Antiqua" pitchFamily="18" charset="0"/>
            </a:endParaRPr>
          </a:p>
          <a:p>
            <a:pPr algn="ctr"/>
            <a:r>
              <a:rPr lang="en-US" sz="2000" b="1" dirty="0">
                <a:solidFill>
                  <a:srgbClr val="663300"/>
                </a:solidFill>
                <a:latin typeface="Book Antiqua" pitchFamily="18" charset="0"/>
              </a:rPr>
              <a:t>LECTURE  </a:t>
            </a:r>
            <a:r>
              <a:rPr lang="en-US" sz="2000" b="1" dirty="0" smtClean="0">
                <a:solidFill>
                  <a:srgbClr val="663300"/>
                </a:solidFill>
                <a:latin typeface="Book Antiqua" pitchFamily="18" charset="0"/>
              </a:rPr>
              <a:t>15</a:t>
            </a:r>
            <a:endParaRPr lang="en-US" sz="2000" b="1" dirty="0">
              <a:solidFill>
                <a:srgbClr val="663300"/>
              </a:solidFill>
              <a:latin typeface="Book Antiqua" pitchFamily="18" charset="0"/>
            </a:endParaRPr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380861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AE </a:t>
            </a: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317</a:t>
            </a: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/>
            </a:r>
            <a:b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</a:b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Flight Mechanics and Performance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28207" t="15153" r="26925" b="19186"/>
          <a:stretch>
            <a:fillRect/>
          </a:stretch>
        </p:blipFill>
        <p:spPr bwMode="auto">
          <a:xfrm>
            <a:off x="2667000" y="1905000"/>
            <a:ext cx="3810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AA3E4B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8" t="21951" r="14598" b="34178"/>
          <a:stretch>
            <a:fillRect/>
          </a:stretch>
        </p:blipFill>
        <p:spPr bwMode="auto">
          <a:xfrm>
            <a:off x="1143000" y="0"/>
            <a:ext cx="7696200" cy="677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762000" y="6019800"/>
            <a:ext cx="1143000" cy="3810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(Brandt)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037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914400" y="5562600"/>
            <a:ext cx="1524000" cy="4572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(Brandt)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5" t="35532" r="10715" b="34822"/>
          <a:stretch/>
        </p:blipFill>
        <p:spPr bwMode="auto">
          <a:xfrm>
            <a:off x="1264920" y="1371600"/>
            <a:ext cx="6781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77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58526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9" t="17120" r="7736" b="33849"/>
          <a:stretch>
            <a:fillRect/>
          </a:stretch>
        </p:blipFill>
        <p:spPr bwMode="auto">
          <a:xfrm rot="184312">
            <a:off x="1137496" y="316008"/>
            <a:ext cx="7631590" cy="633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28600" y="6019800"/>
            <a:ext cx="1219200" cy="3810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(Brandt)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424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9" t="20288" r="23210" b="1888"/>
          <a:stretch/>
        </p:blipFill>
        <p:spPr bwMode="auto">
          <a:xfrm>
            <a:off x="1905000" y="1238251"/>
            <a:ext cx="6034528" cy="4743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533400" y="6096000"/>
            <a:ext cx="1589088" cy="3048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(Anderson)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778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9" t="21977" r="23204" b="8266"/>
          <a:stretch/>
        </p:blipFill>
        <p:spPr bwMode="auto">
          <a:xfrm>
            <a:off x="1752600" y="381000"/>
            <a:ext cx="6030686" cy="595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990600" y="5867400"/>
            <a:ext cx="1066800" cy="3810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(Anderson)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39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3000" y="6172200"/>
            <a:ext cx="1752600" cy="381000"/>
          </a:xfrm>
        </p:spPr>
        <p:txBody>
          <a:bodyPr/>
          <a:lstStyle/>
          <a:p>
            <a:pPr algn="l"/>
            <a:r>
              <a:rPr lang="en-US" sz="1400" dirty="0" smtClean="0"/>
              <a:t>(Brandt)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7" t="13164" r="12339" b="54301"/>
          <a:stretch/>
        </p:blipFill>
        <p:spPr bwMode="auto">
          <a:xfrm>
            <a:off x="1828800" y="457200"/>
            <a:ext cx="5334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4" t="66589" r="34049" b="12328"/>
          <a:stretch/>
        </p:blipFill>
        <p:spPr bwMode="auto">
          <a:xfrm>
            <a:off x="2209800" y="3810000"/>
            <a:ext cx="4267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6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DF3788BA8EAA41B3F1BE819D4CDAD5" ma:contentTypeVersion="9" ma:contentTypeDescription="Create a new document." ma:contentTypeScope="" ma:versionID="fcf26ddc648a1ccfe51d2139dd5dc76f">
  <xsd:schema xmlns:xsd="http://www.w3.org/2001/XMLSchema" xmlns:xs="http://www.w3.org/2001/XMLSchema" xmlns:p="http://schemas.microsoft.com/office/2006/metadata/properties" xmlns:ns2="e58279eb-1329-4b77-92b0-6deb4ce1a8db" targetNamespace="http://schemas.microsoft.com/office/2006/metadata/properties" ma:root="true" ma:fieldsID="ede1b714d0f36deab839b4a43ee367ea" ns2:_="">
    <xsd:import namespace="e58279eb-1329-4b77-92b0-6deb4ce1a8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279eb-1329-4b77-92b0-6deb4ce1a8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8BCA69-7CCF-4C0F-9669-D61E2938A203}"/>
</file>

<file path=customXml/itemProps2.xml><?xml version="1.0" encoding="utf-8"?>
<ds:datastoreItem xmlns:ds="http://schemas.openxmlformats.org/officeDocument/2006/customXml" ds:itemID="{32734A11-BC30-4C3C-B40F-1D38B9BA6C81}"/>
</file>

<file path=customXml/itemProps3.xml><?xml version="1.0" encoding="utf-8"?>
<ds:datastoreItem xmlns:ds="http://schemas.openxmlformats.org/officeDocument/2006/customXml" ds:itemID="{E5F06943-DAD2-4FFE-B0FA-2A5365A82250}"/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34</Words>
  <Application>Microsoft Office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 Antiqua</vt:lpstr>
      <vt:lpstr>Default Design</vt:lpstr>
      <vt:lpstr>1_Default Design</vt:lpstr>
      <vt:lpstr>AE 317 Flight Mechanics and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(Brandt)</vt:lpstr>
    </vt:vector>
  </TitlesOfParts>
  <Company>Embry-Riddle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 420 Aircraft Preliminary Design</dc:title>
  <dc:creator>Shigeo Hayashibara</dc:creator>
  <cp:lastModifiedBy>Jeff Ashworth</cp:lastModifiedBy>
  <cp:revision>339</cp:revision>
  <dcterms:created xsi:type="dcterms:W3CDTF">2004-08-28T05:10:15Z</dcterms:created>
  <dcterms:modified xsi:type="dcterms:W3CDTF">2014-12-26T18:08:53Z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0x01010092DF3788BA8EAA41B3F1BE819D4CDAD5</vt:lpwstr>
  </property>
</Properties>
</file>