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372" r:id="rId3"/>
    <p:sldId id="381" r:id="rId4"/>
    <p:sldId id="377" r:id="rId5"/>
    <p:sldId id="382" r:id="rId6"/>
    <p:sldId id="378" r:id="rId7"/>
    <p:sldId id="373" r:id="rId8"/>
    <p:sldId id="374" r:id="rId9"/>
    <p:sldId id="379" r:id="rId10"/>
    <p:sldId id="383" r:id="rId11"/>
    <p:sldId id="384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0000"/>
    <a:srgbClr val="FF6600"/>
    <a:srgbClr val="A50021"/>
    <a:srgbClr val="000066"/>
    <a:srgbClr val="003300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1E5C6D-79D6-4E23-A609-CB3452588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74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7719CD-9C27-4E2B-A5FE-E4776DABA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50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BFA0B-363F-4B03-BD35-E059610E3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2A6CF-87C5-4E9A-A112-DCC6822A9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C7828-6228-4388-9DFF-CBAA56293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FCB89-D9C4-4BA0-BEAF-93D7281BEAE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20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87F32B-824C-473E-8390-BB1F737A2B5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96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2FFFD-CEC2-4236-94E5-90E1B6C7BF9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7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A8233-4316-4B3A-865F-19EC09C177F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5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9515A-D406-4E47-8255-A11BE4AF22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061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955C81-937E-4777-8B2F-92BCB42623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615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C594A-2A17-478D-9209-D6F6006B18B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814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E19B3-1E5A-4179-858D-CF844F332CF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4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5D61-61FF-4E4C-B4D6-4BA4C65E5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B8B5D1-1973-4E5B-BF55-78E5136BAA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89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28F2C-6A73-4728-B315-FAB8563650B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86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DFD52-131A-4A36-906F-FF1514B866E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90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E89F3-1370-4A41-BBF2-358A52CC7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4439E-6831-482D-9557-A265BD027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B15D8-6E97-4CA3-91AF-868F0FD37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B36D0-A870-4B96-854D-F3FA74648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BB124-31A0-4784-A59B-CCE3615C3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EB15B-66A9-4782-A09A-84D4FE3ED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983C5-DB6B-4D75-B1DE-8D1CE4AC8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848447-0A5A-4C52-8DE0-3A5AA1D7A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400"/>
              <a:t>SLIDE </a:t>
            </a:r>
            <a:fld id="{82A8A140-713E-46F1-9D27-C781D570A35E}" type="slidenum">
              <a:rPr lang="en-US" sz="1400"/>
              <a:pPr>
                <a:defRPr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20384A9-20DD-4FCC-B6E9-C52E5B09AE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02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486400"/>
            <a:ext cx="6400800" cy="990600"/>
          </a:xfrm>
        </p:spPr>
        <p:txBody>
          <a:bodyPr/>
          <a:lstStyle/>
          <a:p>
            <a:pPr eaLnBrk="1" hangingPunct="1"/>
            <a:r>
              <a:rPr lang="en-US" sz="1800" b="1" dirty="0" smtClean="0">
                <a:solidFill>
                  <a:srgbClr val="003300"/>
                </a:solidFill>
              </a:rPr>
              <a:t>Dr. Jeff Ashworth</a:t>
            </a:r>
          </a:p>
          <a:p>
            <a:pPr eaLnBrk="1" hangingPunct="1"/>
            <a:r>
              <a:rPr lang="en-US" sz="1800" b="1" dirty="0" smtClean="0">
                <a:solidFill>
                  <a:srgbClr val="003300"/>
                </a:solidFill>
              </a:rPr>
              <a:t>Aerospace Engineering Department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95275" y="4724400"/>
            <a:ext cx="8543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66"/>
                </a:solidFill>
                <a:latin typeface="Book Antiqua" pitchFamily="18" charset="0"/>
              </a:rPr>
              <a:t>Specific Excess Power </a:t>
            </a:r>
            <a:endParaRPr lang="en-US" sz="2000" b="1" dirty="0">
              <a:solidFill>
                <a:srgbClr val="000066"/>
              </a:solidFill>
              <a:latin typeface="Book Antiqua" pitchFamily="18" charset="0"/>
            </a:endParaRPr>
          </a:p>
          <a:p>
            <a:pPr algn="ctr"/>
            <a:r>
              <a:rPr lang="en-US" sz="2000" b="1" dirty="0">
                <a:solidFill>
                  <a:srgbClr val="663300"/>
                </a:solidFill>
                <a:latin typeface="Book Antiqua" pitchFamily="18" charset="0"/>
              </a:rPr>
              <a:t>LECTURE  </a:t>
            </a:r>
            <a:r>
              <a:rPr lang="en-US" sz="2000" b="1" dirty="0" smtClean="0">
                <a:solidFill>
                  <a:srgbClr val="663300"/>
                </a:solidFill>
                <a:latin typeface="Book Antiqua" pitchFamily="18" charset="0"/>
              </a:rPr>
              <a:t>21</a:t>
            </a:r>
            <a:endParaRPr lang="en-US" sz="2000" b="1" dirty="0">
              <a:solidFill>
                <a:srgbClr val="663300"/>
              </a:solidFill>
              <a:latin typeface="Book Antiqua" pitchFamily="18" charset="0"/>
            </a:endParaRPr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380861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AE 317</a:t>
            </a:r>
            <a:b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</a:b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Flight Mechanics and Performance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28207" t="15153" r="26925" b="19186"/>
          <a:stretch>
            <a:fillRect/>
          </a:stretch>
        </p:blipFill>
        <p:spPr bwMode="auto">
          <a:xfrm>
            <a:off x="2667000" y="1905000"/>
            <a:ext cx="3810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5" t="10134" r="19591" b="1002"/>
          <a:stretch/>
        </p:blipFill>
        <p:spPr bwMode="auto">
          <a:xfrm rot="16200000">
            <a:off x="1757316" y="-538114"/>
            <a:ext cx="5144678" cy="759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762000" y="5812411"/>
            <a:ext cx="1905000" cy="6096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DFAN-USAFA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73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990600" y="5486400"/>
            <a:ext cx="14478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(Brandt)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2" t="47412" r="12192" b="20802"/>
          <a:stretch/>
        </p:blipFill>
        <p:spPr bwMode="auto">
          <a:xfrm>
            <a:off x="1295400" y="1066800"/>
            <a:ext cx="6629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6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5" t="15412" r="5249" b="54194"/>
          <a:stretch/>
        </p:blipFill>
        <p:spPr bwMode="auto">
          <a:xfrm>
            <a:off x="1676400" y="990600"/>
            <a:ext cx="5486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1371600" y="5562600"/>
            <a:ext cx="1295400" cy="42386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(Anderson)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98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6324600"/>
            <a:ext cx="1828800" cy="304800"/>
          </a:xfrm>
        </p:spPr>
        <p:txBody>
          <a:bodyPr/>
          <a:lstStyle/>
          <a:p>
            <a:pPr algn="l"/>
            <a:r>
              <a:rPr lang="en-US" sz="1400" dirty="0" smtClean="0"/>
              <a:t>(Brandt)</a:t>
            </a:r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3" t="11987" r="23415" b="53445"/>
          <a:stretch/>
        </p:blipFill>
        <p:spPr bwMode="auto">
          <a:xfrm>
            <a:off x="2133600" y="228600"/>
            <a:ext cx="5638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7" t="65411" r="22529" b="6655"/>
          <a:stretch/>
        </p:blipFill>
        <p:spPr bwMode="auto">
          <a:xfrm>
            <a:off x="2133600" y="3429000"/>
            <a:ext cx="48768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6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0" t="52655" r="6725" b="12776"/>
          <a:stretch/>
        </p:blipFill>
        <p:spPr bwMode="auto">
          <a:xfrm rot="10800000">
            <a:off x="1600200" y="838198"/>
            <a:ext cx="6096000" cy="48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1371600" y="5791200"/>
            <a:ext cx="1219200" cy="42386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(Anderson)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096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7A4AF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5" b="22827"/>
          <a:stretch>
            <a:fillRect/>
          </a:stretch>
        </p:blipFill>
        <p:spPr bwMode="auto">
          <a:xfrm>
            <a:off x="685800" y="685800"/>
            <a:ext cx="7754938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533400" y="6096000"/>
            <a:ext cx="1295400" cy="2286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(Brandt)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69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1C759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1" t="9680" r="15288" b="15581"/>
          <a:stretch>
            <a:fillRect/>
          </a:stretch>
        </p:blipFill>
        <p:spPr bwMode="auto">
          <a:xfrm rot="-21600000">
            <a:off x="1371600" y="228600"/>
            <a:ext cx="6477000" cy="641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533400" y="6019800"/>
            <a:ext cx="1447800" cy="304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(Brandt)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002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" t="11237" r="7907" b="4428"/>
          <a:stretch/>
        </p:blipFill>
        <p:spPr bwMode="auto">
          <a:xfrm>
            <a:off x="1905000" y="76201"/>
            <a:ext cx="5184648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381000" y="6096000"/>
            <a:ext cx="1752600" cy="304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(Nicolai/</a:t>
            </a:r>
            <a:r>
              <a:rPr lang="en-US" sz="1400" dirty="0" err="1" smtClean="0"/>
              <a:t>Carichner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66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3" t="20017" r="17784" b="11514"/>
          <a:stretch/>
        </p:blipFill>
        <p:spPr bwMode="auto">
          <a:xfrm rot="5400000">
            <a:off x="1510078" y="90125"/>
            <a:ext cx="5792689" cy="606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85800" y="5791200"/>
            <a:ext cx="1905000" cy="533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DFAN-USAFA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10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DF3788BA8EAA41B3F1BE819D4CDAD5" ma:contentTypeVersion="9" ma:contentTypeDescription="Create a new document." ma:contentTypeScope="" ma:versionID="fcf26ddc648a1ccfe51d2139dd5dc76f">
  <xsd:schema xmlns:xsd="http://www.w3.org/2001/XMLSchema" xmlns:xs="http://www.w3.org/2001/XMLSchema" xmlns:p="http://schemas.microsoft.com/office/2006/metadata/properties" xmlns:ns2="e58279eb-1329-4b77-92b0-6deb4ce1a8db" targetNamespace="http://schemas.microsoft.com/office/2006/metadata/properties" ma:root="true" ma:fieldsID="ede1b714d0f36deab839b4a43ee367ea" ns2:_="">
    <xsd:import namespace="e58279eb-1329-4b77-92b0-6deb4ce1a8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279eb-1329-4b77-92b0-6deb4ce1a8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FEC759-C99B-4DF8-82F2-778175608213}"/>
</file>

<file path=customXml/itemProps2.xml><?xml version="1.0" encoding="utf-8"?>
<ds:datastoreItem xmlns:ds="http://schemas.openxmlformats.org/officeDocument/2006/customXml" ds:itemID="{3264B295-FEA8-4577-91B1-7EBCD6464C65}"/>
</file>

<file path=customXml/itemProps3.xml><?xml version="1.0" encoding="utf-8"?>
<ds:datastoreItem xmlns:ds="http://schemas.openxmlformats.org/officeDocument/2006/customXml" ds:itemID="{9A02D0ED-0A58-48DE-92E4-D048CF562F85}"/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37</Words>
  <Application>Microsoft Office PowerPoint</Application>
  <PresentationFormat>On-screen Show (4:3)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 Antiqua</vt:lpstr>
      <vt:lpstr>Default Design</vt:lpstr>
      <vt:lpstr>1_Default Design</vt:lpstr>
      <vt:lpstr>AE 317 Flight Mechanics and Performance</vt:lpstr>
      <vt:lpstr>PowerPoint Presentation</vt:lpstr>
      <vt:lpstr>PowerPoint Presentation</vt:lpstr>
      <vt:lpstr>(Brandt)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Embry-Riddle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 420 Aircraft Preliminary Design</dc:title>
  <dc:creator>Shigeo Hayashibara</dc:creator>
  <cp:lastModifiedBy>Ashworth, Jeffrey C</cp:lastModifiedBy>
  <cp:revision>349</cp:revision>
  <dcterms:created xsi:type="dcterms:W3CDTF">2004-08-28T05:10:15Z</dcterms:created>
  <dcterms:modified xsi:type="dcterms:W3CDTF">2015-01-05T23:33:52Z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0x01010092DF3788BA8EAA41B3F1BE819D4CDAD5</vt:lpwstr>
  </property>
</Properties>
</file>