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1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8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3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5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3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0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2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7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5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3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0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88" r:id="rId6"/>
    <p:sldLayoutId id="2147483693" r:id="rId7"/>
    <p:sldLayoutId id="2147483689" r:id="rId8"/>
    <p:sldLayoutId id="2147483690" r:id="rId9"/>
    <p:sldLayoutId id="2147483691" r:id="rId10"/>
    <p:sldLayoutId id="2147483692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2105E-178B-2AEC-1533-966436311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1367673"/>
            <a:ext cx="6124576" cy="2665509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500" dirty="0">
                <a:solidFill>
                  <a:schemeClr val="bg1"/>
                </a:solidFill>
              </a:rPr>
              <a:t>Long Term Unemployment from around The Great Recession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2164D-528F-95CD-D8C4-F186424C5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702" y="4414180"/>
            <a:ext cx="6128274" cy="884538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By Kristin Scully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5F5A4CC-53D4-1431-704D-CDD0046AD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10" r="12198" b="-1"/>
          <a:stretch/>
        </p:blipFill>
        <p:spPr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980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41F9-3EE5-DECB-37C6-6408C697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553572"/>
          </a:xfrm>
        </p:spPr>
        <p:txBody>
          <a:bodyPr anchor="t">
            <a:normAutofit/>
          </a:bodyPr>
          <a:lstStyle/>
          <a:p>
            <a:r>
              <a:rPr lang="en-US" dirty="0"/>
              <a:t>Men vs Women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4FA29B-B173-D16D-D95C-3D4141DCC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5268" y="1528378"/>
            <a:ext cx="7105937" cy="4172443"/>
          </a:xfr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12A1FA6-5EFB-EF1D-9A5D-09FA708D0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07920"/>
            <a:ext cx="3640713" cy="3461068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Unemployment of men and women remained about the same from 2005 till about the end of 2008.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was a rise in unemployed men during the great recession (2007-2009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mid-2008 both men and women were seeing a rise in long term unemployment.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this point men were experiencing long term unemployment greater than their female counterparts, peaking in early 2010.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27AC6-864F-E826-E42D-3759882D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3/7/2024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842E-A01E-CB06-362A-6F55C46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9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7B41-01A5-BF3A-F57C-3719D276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685970"/>
          </a:xfrm>
        </p:spPr>
        <p:txBody>
          <a:bodyPr anchor="t">
            <a:normAutofit/>
          </a:bodyPr>
          <a:lstStyle/>
          <a:p>
            <a:r>
              <a:rPr lang="en-US" dirty="0"/>
              <a:t>Age Groups over time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D1397A-AE51-3815-0BBF-9EF7E5AE6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0923" y="1727378"/>
            <a:ext cx="7445760" cy="3403244"/>
          </a:xfr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66BC53D-3975-B130-12CC-FF0AEAC16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981200"/>
            <a:ext cx="3640713" cy="38877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Teenagers and people of retirement age and older are the least unemployed without much change after the great recession.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People between the ages of 25 and 54 were the most unemployed of all age groups.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 saw a large uptick in unemployment from the recession peaking in early 2010.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B3956-F909-D7F2-ACDA-8ADD54DD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3/7/2024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B3BB8-CDDA-FA5B-6E4B-5468EBC6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2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E416-2092-EB62-CAFF-21BDFDA4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/>
          <a:p>
            <a:r>
              <a:rPr lang="en-US" dirty="0"/>
              <a:t>Men, Women, and Age Groups Over Time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983ECB-8A26-797D-BFD4-87CA2E0EB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5463" y="73705"/>
            <a:ext cx="5993995" cy="6784295"/>
          </a:xfr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114F035-05B9-3E5C-9742-2D53F5E83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 had a higher number of unemployment overall, with maximums reaching one-million, while women capped out around 750K.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both genders the most unemployment was seen in ages 25-54 from September 2008 to mid 2013, while those aged 25-34 had the slowest recovery.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69B0B-CE12-C500-565B-D0194EA3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3/7/2024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00071-494E-EC17-0EA6-F483B81A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5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A43D-C6FE-EF7E-1EDC-52C8C061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9C18-1C52-646E-6837-AB2DD1C91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great recession was a challenging time for everyone in the workforce. </a:t>
            </a:r>
          </a:p>
          <a:p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we don’t know is how many people were in the workforce to begin with. </a:t>
            </a:r>
          </a:p>
          <a:p>
            <a:pPr lvl="1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women have smaller unemployment overall because there were less women in the workforce? </a:t>
            </a:r>
          </a:p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there social reasons for men having larger unemployment numbers? 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Teenagers and people of retirement age and older are the least unemployed without much change after the great recession. They have the least number of people in the work force. 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People between the ages of 25 and 54 were the most unemployed of all age groups.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5B016-E412-F069-A105-84A061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5AA40-C8E8-C00C-0A8A-24481E6E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133F2-D70C-660D-29C7-0D49037F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2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BCBE-E26C-3694-4337-91DEA08B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E42CD-8137-1548-3B7C-32EE4ECF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Weinberg, J. (2013, November 22). </a:t>
            </a:r>
            <a:r>
              <a:rPr lang="en-US" i="1" dirty="0">
                <a:effectLst/>
              </a:rPr>
              <a:t>The great recession and its aftermath</a:t>
            </a:r>
            <a:r>
              <a:rPr lang="en-US" dirty="0">
                <a:effectLst/>
              </a:rPr>
              <a:t>. Federal Reserve History. https://www.federalreservehistory.org/essays/great-recession-and-its-aftermath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E91D0-0E8C-44C9-4594-F3E046DB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C4594-7042-3CB7-24D2-DC000C77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C8FF6-7475-8241-AD07-48513F53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72059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RegularSeedLeftStep">
      <a:dk1>
        <a:srgbClr val="000000"/>
      </a:dk1>
      <a:lt1>
        <a:srgbClr val="FFFFFF"/>
      </a:lt1>
      <a:dk2>
        <a:srgbClr val="1D311B"/>
      </a:dk2>
      <a:lt2>
        <a:srgbClr val="F3F1F0"/>
      </a:lt2>
      <a:accent1>
        <a:srgbClr val="47ACC3"/>
      </a:accent1>
      <a:accent2>
        <a:srgbClr val="36B396"/>
      </a:accent2>
      <a:accent3>
        <a:srgbClr val="42B76B"/>
      </a:accent3>
      <a:accent4>
        <a:srgbClr val="3FB637"/>
      </a:accent4>
      <a:accent5>
        <a:srgbClr val="75AF40"/>
      </a:accent5>
      <a:accent6>
        <a:srgbClr val="9DA933"/>
      </a:accent6>
      <a:hlink>
        <a:srgbClr val="C05942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348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 Light</vt:lpstr>
      <vt:lpstr>Arial</vt:lpstr>
      <vt:lpstr>Calibri</vt:lpstr>
      <vt:lpstr>Times New Roman</vt:lpstr>
      <vt:lpstr>Walbaum Display</vt:lpstr>
      <vt:lpstr>BohoVogueVTI</vt:lpstr>
      <vt:lpstr>Long Term Unemployment from around The Great Recession</vt:lpstr>
      <vt:lpstr>Men vs Women</vt:lpstr>
      <vt:lpstr>Age Groups over time</vt:lpstr>
      <vt:lpstr>Men, Women, and Age Groups Over Time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Term Unemployment from January 2005 to February 2015</dc:title>
  <dc:creator>Scully, Kristin A</dc:creator>
  <cp:lastModifiedBy>Scully, Kristin A</cp:lastModifiedBy>
  <cp:revision>2</cp:revision>
  <dcterms:created xsi:type="dcterms:W3CDTF">2024-03-07T00:17:51Z</dcterms:created>
  <dcterms:modified xsi:type="dcterms:W3CDTF">2024-03-09T19:28:40Z</dcterms:modified>
</cp:coreProperties>
</file>