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05E-178B-2AEC-1533-96643631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500" dirty="0">
                <a:solidFill>
                  <a:schemeClr val="bg1"/>
                </a:solidFill>
              </a:rPr>
              <a:t>Long Term Unemployment from around The Great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164D-528F-95CD-D8C4-F186424C5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Kristin Scully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5A4CC-53D4-1431-704D-CDD0046A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0" r="12198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F9-3EE5-DECB-37C6-6408C69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553572"/>
          </a:xfrm>
        </p:spPr>
        <p:txBody>
          <a:bodyPr anchor="t">
            <a:normAutofit/>
          </a:bodyPr>
          <a:lstStyle/>
          <a:p>
            <a:r>
              <a:rPr lang="en-US" dirty="0"/>
              <a:t>Men vs Women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4FA29B-B173-D16D-D95C-3D4141DCC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268" y="1528378"/>
            <a:ext cx="7105937" cy="417244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2A1FA6-5EFB-EF1D-9A5D-09FA708D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07920"/>
            <a:ext cx="3640713" cy="346106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of men and women remained about the same from 2005 till about the end of 2008.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a rise in unemployed men during the great recession (2007-2009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mid-2008 both men and women were seeing a rise in long term unemployment.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this point men were experiencing long term unemployment greater than their female counterparts, peaking in early 2010.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7AC6-864F-E826-E42D-3759882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842E-A01E-CB06-362A-6F55C46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7B41-01A5-BF3A-F57C-3719D27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685970"/>
          </a:xfrm>
        </p:spPr>
        <p:txBody>
          <a:bodyPr anchor="t">
            <a:normAutofit/>
          </a:bodyPr>
          <a:lstStyle/>
          <a:p>
            <a:r>
              <a:rPr lang="en-US" dirty="0"/>
              <a:t>Age Groups 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D1397A-AE51-3815-0BBF-9EF7E5AE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923" y="1727378"/>
            <a:ext cx="7445760" cy="3403244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6BC53D-3975-B130-12CC-FF0AEAC1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81200"/>
            <a:ext cx="3640713" cy="38877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Teenagers and people of retirement age and older are the least unemployed without much change after the great recession.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between the ages of 25 and 54 were the most unemployed of all age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saw a large uptick in unemployment from the recession peaking in early 2010.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3956-F909-D7F2-ACDA-8ADD54D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3BB8-CDDA-FA5B-6E4B-5468EBC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416-2092-EB62-CAFF-21BDFDA4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Men, Women, and Age Groups 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983ECB-8A26-797D-BFD4-87CA2E0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463" y="73705"/>
            <a:ext cx="5993995" cy="678429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14F035-05B9-3E5C-9742-2D53F5E8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 had a higher number of unemployment overall, with maximums reaching one-million, while women capped out around 750K.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both genders the most unemployment was seen in ages 25-54 from September 2008 to mid 2013, while those aged 25-34 had the slowest recovery.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9B0B-CE12-C500-565B-D0194EA3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0071-494E-EC17-0EA6-F483B81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A43D-C6FE-EF7E-1EDC-52C8C06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9C18-1C52-646E-6837-AB2DD1C9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 recession was a challenging time for everyone in the workforce.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we don’t know is how many people were in the workforce to begin with. 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women have smaller unemployment overall because there were less women in the workforce? 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social reasons for men having larger unemployment numbers?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Teenagers and people of retirement age and older are the least unemployed without much change after the great recession. They have the least number of people in the work force.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People between the ages of 25 and 54 were the most unemployed of all age groups.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B016-E412-F069-A105-84A061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AA40-C8E8-C00C-0A8A-24481E6E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33F2-D70C-660D-29C7-0D49037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BCBE-E26C-3694-4337-91DEA08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42CD-8137-1548-3B7C-32EE4ECF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Weinberg, J. (2013, November 22). </a:t>
            </a:r>
            <a:r>
              <a:rPr lang="en-US" i="1" dirty="0">
                <a:effectLst/>
              </a:rPr>
              <a:t>The great recession and its aftermath</a:t>
            </a:r>
            <a:r>
              <a:rPr lang="en-US" dirty="0">
                <a:effectLst/>
              </a:rPr>
              <a:t>. Federal Reserve History. https://www.federalreservehistory.org/essays/great-recession-and-its-aftermath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91D0-0E8C-44C9-4594-F3E046D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4594-7042-3CB7-24D2-DC000C7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8FF6-7475-8241-AD07-48513F5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205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348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Light</vt:lpstr>
      <vt:lpstr>Arial</vt:lpstr>
      <vt:lpstr>Calibri</vt:lpstr>
      <vt:lpstr>Times New Roman</vt:lpstr>
      <vt:lpstr>Walbaum Display</vt:lpstr>
      <vt:lpstr>BohoVogueVTI</vt:lpstr>
      <vt:lpstr>Long Term Unemployment from around The Great Recession</vt:lpstr>
      <vt:lpstr>Men vs Women</vt:lpstr>
      <vt:lpstr>Age Groups over time</vt:lpstr>
      <vt:lpstr>Men, Women, and Age Groups Over Time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Unemployment from January 2005 to February 2015</dc:title>
  <dc:creator>Scully, Kristin A</dc:creator>
  <cp:lastModifiedBy>Scully, Kristin A</cp:lastModifiedBy>
  <cp:revision>2</cp:revision>
  <dcterms:created xsi:type="dcterms:W3CDTF">2024-03-07T00:17:51Z</dcterms:created>
  <dcterms:modified xsi:type="dcterms:W3CDTF">2024-03-09T19:50:09Z</dcterms:modified>
</cp:coreProperties>
</file>