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05E-178B-2AEC-1533-96643631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500">
                <a:solidFill>
                  <a:schemeClr val="bg1"/>
                </a:solidFill>
              </a:rPr>
              <a:t>Long Term Unemployment from January 2005 to February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164D-528F-95CD-D8C4-F186424C5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Kristin Scully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F5A4CC-53D4-1431-704D-CDD0046A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0" r="12198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F9-3EE5-DECB-37C6-6408C69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Men vs Women by Age Group</a:t>
            </a:r>
          </a:p>
        </p:txBody>
      </p:sp>
      <p:pic>
        <p:nvPicPr>
          <p:cNvPr id="8" name="Content Placeholder 7" descr="A graph of a graph of employment&#10;&#10;Description automatically generated with medium confidence">
            <a:extLst>
              <a:ext uri="{FF2B5EF4-FFF2-40B4-BE49-F238E27FC236}">
                <a16:creationId xmlns:a16="http://schemas.microsoft.com/office/drawing/2014/main" id="{3E4FA29B-B173-D16D-D95C-3D4141DCC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68" y="1528378"/>
            <a:ext cx="7105937" cy="417244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2A1FA6-5EFB-EF1D-9A5D-09FA708D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7AC6-864F-E826-E42D-3759882D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842E-A01E-CB06-362A-6F55C46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7B41-01A5-BF3A-F57C-3719D27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Men vs Women over time</a:t>
            </a:r>
          </a:p>
        </p:txBody>
      </p:sp>
      <p:pic>
        <p:nvPicPr>
          <p:cNvPr id="8" name="Content Placeholder 7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82D1397A-AE51-3815-0BBF-9EF7E5AE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55" y="1734207"/>
            <a:ext cx="6741347" cy="3081277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6BC53D-3975-B130-12CC-FF0AEAC1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3956-F909-D7F2-ACDA-8ADD54D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3BB8-CDDA-FA5B-6E4B-5468EBC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416-2092-EB62-CAFF-21BDFDA4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Men, Women, and Age Groups Over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983ECB-8A26-797D-BFD4-87CA2E0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463" y="73705"/>
            <a:ext cx="5993995" cy="6784295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14F035-05B9-3E5C-9742-2D53F5E8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9B0B-CE12-C500-565B-D0194EA3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0071-494E-EC17-0EA6-F483B81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A43D-C6FE-EF7E-1EDC-52C8C06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9C18-1C52-646E-6837-AB2DD1C9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B016-E412-F069-A105-84A061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AA40-C8E8-C00C-0A8A-24481E6E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33F2-D70C-660D-29C7-0D49037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BCBE-E26C-3694-4337-91DEA08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42CD-8137-1548-3B7C-32EE4ECF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91D0-0E8C-44C9-4594-F3E046D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4594-7042-3CB7-24D2-DC000C7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8FF6-7475-8241-AD07-48513F5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205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Light</vt:lpstr>
      <vt:lpstr>Arial</vt:lpstr>
      <vt:lpstr>Walbaum Display</vt:lpstr>
      <vt:lpstr>BohoVogueVTI</vt:lpstr>
      <vt:lpstr>Long Term Unemployment from January 2005 to February 2015</vt:lpstr>
      <vt:lpstr>Men vs Women by Age Group</vt:lpstr>
      <vt:lpstr>Men vs Women over time</vt:lpstr>
      <vt:lpstr>Men, Women, and Age Groups Over Time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Unemployment from January 2005 to February 2015</dc:title>
  <dc:creator>Scully, Kristin A</dc:creator>
  <cp:lastModifiedBy>Scully, Kristin A</cp:lastModifiedBy>
  <cp:revision>1</cp:revision>
  <dcterms:created xsi:type="dcterms:W3CDTF">2024-03-07T00:17:51Z</dcterms:created>
  <dcterms:modified xsi:type="dcterms:W3CDTF">2024-03-07T00:24:16Z</dcterms:modified>
</cp:coreProperties>
</file>