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466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BD70-6756-4C5A-ABB1-5C90ED64188B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62A2A-EA8C-441C-BE67-54B6A6E6B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8962-EC2E-457E-ABDE-21A076518451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718E-F91F-473C-A004-4AA8E481E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/>
          <a:lstStyle/>
          <a:p>
            <a:r>
              <a:rPr lang="en-US" altLang="ko-KR" dirty="0" smtClean="0"/>
              <a:t>I </a:t>
            </a:r>
            <a:r>
              <a:rPr lang="en-US" altLang="ko-KR" dirty="0" err="1" smtClean="0"/>
              <a:t>Wanna</a:t>
            </a:r>
            <a:r>
              <a:rPr lang="en-US" altLang="ko-KR" dirty="0" smtClean="0"/>
              <a:t> Be The Best Programmer</a:t>
            </a:r>
            <a:br>
              <a:rPr lang="en-US" altLang="ko-KR" dirty="0" smtClean="0"/>
            </a:br>
            <a:r>
              <a:rPr lang="en-US" altLang="ko-KR" dirty="0" smtClean="0"/>
              <a:t>( IWBTBP 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2012180010 </a:t>
            </a:r>
            <a:r>
              <a:rPr lang="ko-KR" altLang="en-US" dirty="0" smtClean="0">
                <a:solidFill>
                  <a:schemeClr val="tx1"/>
                </a:solidFill>
              </a:rPr>
              <a:t>김성두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이상입니다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/>
              <a:t>													2012180010 </a:t>
            </a:r>
            <a:r>
              <a:rPr lang="ko-KR" altLang="en-US" dirty="0" smtClean="0"/>
              <a:t>김성두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en-US" altLang="ko-KR" dirty="0" smtClean="0"/>
              <a:t>	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예상 게임 실행 흐름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계획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 </a:t>
            </a:r>
            <a:r>
              <a:rPr lang="en-US" altLang="ko-KR" dirty="0" err="1" smtClean="0"/>
              <a:t>Wanna</a:t>
            </a:r>
            <a:r>
              <a:rPr lang="en-US" altLang="ko-KR" dirty="0" smtClean="0"/>
              <a:t> Be The Guy</a:t>
            </a:r>
            <a:r>
              <a:rPr lang="ko-KR" altLang="en-US" dirty="0" smtClean="0"/>
              <a:t>의 패러디 게임</a:t>
            </a:r>
            <a:endParaRPr lang="en-US" altLang="ko-KR" dirty="0" smtClean="0"/>
          </a:p>
          <a:p>
            <a:r>
              <a:rPr lang="ko-KR" altLang="en-US" dirty="0" smtClean="0"/>
              <a:t>난이도가 높은 게임 진행으로 플레이어를 </a:t>
            </a:r>
            <a:r>
              <a:rPr lang="ko-KR" altLang="en-US" dirty="0" err="1" smtClean="0"/>
              <a:t>고통받게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smtClean="0"/>
              <a:t>장애물을 피해 최종지점에 도달해 보스를 물리치는 것이 목표</a:t>
            </a:r>
            <a:endParaRPr lang="en-US" altLang="ko-KR" dirty="0" smtClean="0"/>
          </a:p>
          <a:p>
            <a:r>
              <a:rPr lang="ko-KR" altLang="en-US" dirty="0" smtClean="0"/>
              <a:t>페이크인 장애물이 존재함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861048"/>
            <a:ext cx="3707904" cy="275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79512" y="1268760"/>
          <a:ext cx="8784976" cy="54005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6184"/>
                <a:gridCol w="3744416"/>
                <a:gridCol w="3384376"/>
              </a:tblGrid>
              <a:tr h="456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5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 화살표 방향을 통한 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 이동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키보드를 통한 점프와 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점프를 누르고 있는 시간에 따라 점프 높이가 달라지게 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92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이단 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몰점핑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92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일반 스테이지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맵과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보스전을</a:t>
                      </a:r>
                      <a:r>
                        <a:rPr lang="ko-KR" altLang="en-US" sz="1400" baseline="0" dirty="0" smtClean="0"/>
                        <a:t> 위한 </a:t>
                      </a:r>
                      <a:r>
                        <a:rPr lang="ko-KR" altLang="en-US" sz="1400" baseline="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일반 스테이지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캐릭터의 위치에 따라 페이크 장애물 발동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정해진 루트를 계속해서 움직이는 적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특정 상황에는 지나갈 수 없게 되어 반드시 </a:t>
                      </a:r>
                      <a:r>
                        <a:rPr lang="ko-KR" altLang="en-US" sz="1400" dirty="0" err="1" smtClean="0"/>
                        <a:t>재시작을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해야하는</a:t>
                      </a:r>
                      <a:r>
                        <a:rPr lang="ko-KR" altLang="en-US" sz="1400" dirty="0" smtClean="0"/>
                        <a:t> 상황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보스의 체력이 일정 이하로 떨어지면 공격속도가 빨라짐</a:t>
                      </a: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보스의 체력이 일정 이하로 떨어지면 공격 패턴을 추가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강제 세이브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보스 외에는 적 無</a:t>
                      </a: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세이브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현재 위치 저장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재시작</a:t>
                      </a:r>
                      <a:r>
                        <a:rPr lang="en-US" altLang="ko-KR" sz="1400" baseline="0" dirty="0" smtClean="0"/>
                        <a:t> – </a:t>
                      </a:r>
                      <a:r>
                        <a:rPr lang="ko-KR" altLang="en-US" sz="1400" baseline="0" dirty="0" smtClean="0"/>
                        <a:t>사망했을 경우나 지나갈 수 없을 경우 세이브 포인트에서 </a:t>
                      </a:r>
                      <a:r>
                        <a:rPr lang="ko-KR" altLang="en-US" sz="1400" baseline="0" dirty="0" err="1" smtClean="0"/>
                        <a:t>재시작</a:t>
                      </a: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데스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현재까지의 </a:t>
                      </a:r>
                      <a:r>
                        <a:rPr lang="ko-KR" altLang="en-US" sz="1400" dirty="0" err="1" smtClean="0"/>
                        <a:t>사망수</a:t>
                      </a:r>
                      <a:r>
                        <a:rPr lang="ko-KR" altLang="en-US" sz="1400" dirty="0" smtClean="0"/>
                        <a:t> 기록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재시작은</a:t>
                      </a:r>
                      <a:r>
                        <a:rPr lang="ko-KR" altLang="en-US" sz="1400" dirty="0" smtClean="0"/>
                        <a:t> 사망으로 </a:t>
                      </a:r>
                      <a:r>
                        <a:rPr lang="ko-KR" altLang="en-US" sz="1400" dirty="0" err="1" smtClean="0"/>
                        <a:t>기록됌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타임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현재까지의 플레이타임 기록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총소리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사망 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보스의 패턴에 따른 사운드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혹은 음성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 등 캐릭터의 모든 동작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보스의 패턴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보스의 패턴에 따라 보스 동작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pic>
        <p:nvPicPr>
          <p:cNvPr id="4" name="내용 개체 틀 3" descr="사과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12776"/>
            <a:ext cx="6768752" cy="5012114"/>
          </a:xfrm>
        </p:spPr>
      </p:pic>
      <p:sp>
        <p:nvSpPr>
          <p:cNvPr id="7" name="오른쪽 화살표 6"/>
          <p:cNvSpPr/>
          <p:nvPr/>
        </p:nvSpPr>
        <p:spPr>
          <a:xfrm>
            <a:off x="3059832" y="5661248"/>
            <a:ext cx="3528392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588224" y="4725144"/>
            <a:ext cx="432048" cy="1440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가시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8588616" cy="6381328"/>
          </a:xfrm>
        </p:spPr>
      </p:pic>
      <p:sp>
        <p:nvSpPr>
          <p:cNvPr id="5" name="오른쪽 화살표 4"/>
          <p:cNvSpPr/>
          <p:nvPr/>
        </p:nvSpPr>
        <p:spPr>
          <a:xfrm>
            <a:off x="5724128" y="1412776"/>
            <a:ext cx="1368152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>
            <a:off x="5724128" y="1196752"/>
            <a:ext cx="432048" cy="28803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16216" y="6093296"/>
            <a:ext cx="1080120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보스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548680"/>
            <a:ext cx="8352928" cy="5400600"/>
          </a:xfrm>
        </p:spPr>
      </p:pic>
      <p:sp>
        <p:nvSpPr>
          <p:cNvPr id="5" name="타원 4"/>
          <p:cNvSpPr/>
          <p:nvPr/>
        </p:nvSpPr>
        <p:spPr>
          <a:xfrm>
            <a:off x="2843808" y="2492896"/>
            <a:ext cx="936104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55976" y="3356992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9357173"/>
              </p:ext>
            </p:extLst>
          </p:nvPr>
        </p:nvGraphicFramePr>
        <p:xfrm>
          <a:off x="0" y="1412776"/>
          <a:ext cx="9129520" cy="47677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3800"/>
                <a:gridCol w="2149502"/>
                <a:gridCol w="5896218"/>
              </a:tblGrid>
              <a:tr h="530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맵</a:t>
                      </a:r>
                      <a:r>
                        <a:rPr lang="ko-KR" altLang="en-US" b="0" dirty="0" smtClean="0"/>
                        <a:t> 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전체 </a:t>
                      </a:r>
                      <a:r>
                        <a:rPr lang="ko-KR" altLang="en-US" sz="1200" b="0" dirty="0" err="1" smtClean="0"/>
                        <a:t>맵을</a:t>
                      </a:r>
                      <a:r>
                        <a:rPr lang="ko-KR" altLang="en-US" sz="1200" b="0" dirty="0" smtClean="0"/>
                        <a:t>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주인공과 주인공의 이동 구현</a:t>
                      </a:r>
                      <a:r>
                        <a:rPr lang="en-US" altLang="ko-KR" sz="1200" b="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 smtClean="0"/>
                        <a:t>초기 </a:t>
                      </a:r>
                      <a:r>
                        <a:rPr lang="ko-KR" altLang="en-US" sz="1200" b="0" dirty="0" err="1" smtClean="0"/>
                        <a:t>튜토리얼</a:t>
                      </a:r>
                      <a:r>
                        <a:rPr lang="ko-KR" altLang="en-US" sz="1200" b="0" dirty="0" smtClean="0"/>
                        <a:t> 배치를 위한 </a:t>
                      </a:r>
                      <a:r>
                        <a:rPr lang="en-US" altLang="ko-KR" sz="1200" b="0" dirty="0" smtClean="0"/>
                        <a:t>NPC </a:t>
                      </a:r>
                      <a:r>
                        <a:rPr lang="ko-KR" altLang="en-US" sz="1200" b="0" dirty="0" smtClean="0"/>
                        <a:t>배치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대사 구현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447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 배치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전체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내에 장애물의 위치와 장애물 이동 타이밍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방향을 고려 배치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세이브 포인트 배치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8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/>
                        <a:t>몰점핑</a:t>
                      </a:r>
                      <a:r>
                        <a:rPr lang="ko-KR" altLang="en-US" dirty="0" smtClean="0"/>
                        <a:t> 배치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맵과</a:t>
                      </a:r>
                      <a:r>
                        <a:rPr lang="ko-KR" altLang="en-US" sz="1200" dirty="0" smtClean="0"/>
                        <a:t> 장애물의 위치를 고려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몰점핑</a:t>
                      </a:r>
                      <a:r>
                        <a:rPr lang="ko-KR" altLang="en-US" sz="1200" dirty="0" smtClean="0"/>
                        <a:t> 배치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총알과 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주인공이 발사하는 총을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적을 적절한 위치에 배치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체크 및 사망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장애물이나 적에 닿았을 때 게임오버 기능을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세이브와 </a:t>
                      </a:r>
                      <a:r>
                        <a:rPr lang="ko-KR" altLang="en-US" dirty="0" err="1" smtClean="0"/>
                        <a:t>재시작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배치된 세이브 포인트에서 세이브 기능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세이브된 위치에서 </a:t>
                      </a:r>
                      <a:r>
                        <a:rPr lang="ko-KR" altLang="en-US" sz="1200" dirty="0" err="1" smtClean="0"/>
                        <a:t>재시작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 구현 및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패턴 충돌 체크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보스와 보스의 이동을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보스의 패턴 구현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ko-KR" altLang="en-US" sz="1200" dirty="0" smtClean="0"/>
                        <a:t>보스 패턴에 대한 충돌체크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5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시작과</a:t>
                      </a:r>
                      <a:r>
                        <a:rPr lang="ko-KR" altLang="en-US" baseline="0" dirty="0" smtClean="0"/>
                        <a:t>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오프닝과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엔딩</a:t>
                      </a:r>
                      <a:r>
                        <a:rPr lang="ko-KR" altLang="en-US" sz="1200" dirty="0" smtClean="0"/>
                        <a:t>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 삽입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7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pic>
        <p:nvPicPr>
          <p:cNvPr id="4" name="내용 개체 틀 3" descr="자체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812" y="1881981"/>
            <a:ext cx="7572375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356</Words>
  <Application>Microsoft Office PowerPoint</Application>
  <PresentationFormat>화면 슬라이드 쇼(4:3)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I Wanna Be The Best Programmer ( IWBTBP )</vt:lpstr>
      <vt:lpstr>목 차</vt:lpstr>
      <vt:lpstr>게임 소개</vt:lpstr>
      <vt:lpstr>개발 범위</vt:lpstr>
      <vt:lpstr>예상 게임 실행 흐름</vt:lpstr>
      <vt:lpstr>슬라이드 6</vt:lpstr>
      <vt:lpstr>슬라이드 7</vt:lpstr>
      <vt:lpstr>개발 계획</vt:lpstr>
      <vt:lpstr>자체 평가</vt:lpstr>
      <vt:lpstr>이상입니다.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Wanna Be The Best Programmer ( IWBTBP )</dc:title>
  <dc:creator>김성두</dc:creator>
  <cp:lastModifiedBy>김성두</cp:lastModifiedBy>
  <cp:revision>14</cp:revision>
  <dcterms:created xsi:type="dcterms:W3CDTF">2015-09-16T13:15:07Z</dcterms:created>
  <dcterms:modified xsi:type="dcterms:W3CDTF">2015-09-17T11:37:31Z</dcterms:modified>
</cp:coreProperties>
</file>