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2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48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4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2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88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5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0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7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0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1A225E-00D4-4754-9DF9-1F609C64A821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628874-800E-4C83-9514-2B9C12F63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64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0C7762-811A-4B2B-81AA-64FB28FBEC24}"/>
              </a:ext>
            </a:extLst>
          </p:cNvPr>
          <p:cNvSpPr txBox="1"/>
          <p:nvPr/>
        </p:nvSpPr>
        <p:spPr>
          <a:xfrm>
            <a:off x="2673658" y="2505670"/>
            <a:ext cx="684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網頁程式期末</a:t>
            </a:r>
            <a:r>
              <a:rPr lang="en-US" altLang="zh-CN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7BD61-3215-4135-BCB7-B8AAF3C2DC4F}"/>
              </a:ext>
            </a:extLst>
          </p:cNvPr>
          <p:cNvSpPr txBox="1"/>
          <p:nvPr/>
        </p:nvSpPr>
        <p:spPr>
          <a:xfrm>
            <a:off x="8824404" y="4316767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407411387	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68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5C429D-360F-409E-8186-C9ECAC8E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20" y="1887218"/>
            <a:ext cx="8445160" cy="48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Database</a:t>
            </a:r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3DAE35-1F6F-49B2-8368-8B334AC7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66" y="2024109"/>
            <a:ext cx="8235026" cy="46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CFD94E-BC88-4BF6-B15C-B410E035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61" y="2073937"/>
            <a:ext cx="8756342" cy="46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0387F4-2A40-4B10-9611-67F803A2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41" y="2041864"/>
            <a:ext cx="8927195" cy="47007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84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438205-725C-48E6-9CBE-C060D551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78" y="2095926"/>
            <a:ext cx="8711953" cy="45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15F2A0A1-8616-484D-B185-C2F08B5C1429}"/>
              </a:ext>
            </a:extLst>
          </p:cNvPr>
          <p:cNvSpPr txBox="1"/>
          <p:nvPr/>
        </p:nvSpPr>
        <p:spPr>
          <a:xfrm>
            <a:off x="497149" y="594804"/>
            <a:ext cx="666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r>
              <a:rPr lang="en-US" altLang="zh-CN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(4/4)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7B799A-19A5-4148-854A-FBB5F2F0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96" y="2083747"/>
            <a:ext cx="8791853" cy="46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1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9</TotalTime>
  <Words>41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微軟正黑體</vt:lpstr>
      <vt:lpstr>Century Gothic</vt:lpstr>
      <vt:lpstr>Wingdings 2</vt:lpstr>
      <vt:lpstr>引用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 w</dc:creator>
  <cp:lastModifiedBy>ww w</cp:lastModifiedBy>
  <cp:revision>2</cp:revision>
  <dcterms:created xsi:type="dcterms:W3CDTF">2019-12-30T04:30:30Z</dcterms:created>
  <dcterms:modified xsi:type="dcterms:W3CDTF">2019-12-30T04:39:35Z</dcterms:modified>
</cp:coreProperties>
</file>