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12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48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4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92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88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85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9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30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76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02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1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9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55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0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064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0C7762-811A-4B2B-81AA-64FB28FBEC24}"/>
              </a:ext>
            </a:extLst>
          </p:cNvPr>
          <p:cNvSpPr txBox="1"/>
          <p:nvPr/>
        </p:nvSpPr>
        <p:spPr>
          <a:xfrm>
            <a:off x="2673658" y="2505670"/>
            <a:ext cx="6844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網頁程式期末</a:t>
            </a:r>
            <a:r>
              <a:rPr lang="en-US" altLang="zh-CN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E7BD61-3215-4135-BCB7-B8AAF3C2DC4F}"/>
              </a:ext>
            </a:extLst>
          </p:cNvPr>
          <p:cNvSpPr txBox="1"/>
          <p:nvPr/>
        </p:nvSpPr>
        <p:spPr>
          <a:xfrm>
            <a:off x="8824404" y="4316767"/>
            <a:ext cx="382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407411387	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黃薇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681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5F2A0A1-8616-484D-B185-C2F08B5C1429}"/>
              </a:ext>
            </a:extLst>
          </p:cNvPr>
          <p:cNvSpPr txBox="1"/>
          <p:nvPr/>
        </p:nvSpPr>
        <p:spPr>
          <a:xfrm>
            <a:off x="497149" y="594804"/>
            <a:ext cx="666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完成部分細節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F97A2B-0882-43DF-A966-CC2F4096B9AE}"/>
              </a:ext>
            </a:extLst>
          </p:cNvPr>
          <p:cNvSpPr txBox="1"/>
          <p:nvPr/>
        </p:nvSpPr>
        <p:spPr>
          <a:xfrm>
            <a:off x="1012054" y="2201662"/>
            <a:ext cx="94902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模板的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部分的資料放在資料庫裡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點進去會有從資料庫抓來的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 Project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個上課做的項目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還有期中做的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 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MyResume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資料庫裡面存的是各項目的名字和圖片還有檔案名字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形式呈現，各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的資料都是從資料庫抓來的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上方都有一個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Navbar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可以互相連結也可以返回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 Project</a:t>
            </a: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最上層目錄的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407411387.sql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文件夾裡面放著兩個匯出的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iclass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的壓縮檔實在沒什麼好刪的了就分了兩個上傳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有照著目錄順序放所以直接合併文件夾就可以了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下面是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和成品的截圖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488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5F2A0A1-8616-484D-B185-C2F08B5C1429}"/>
              </a:ext>
            </a:extLst>
          </p:cNvPr>
          <p:cNvSpPr txBox="1"/>
          <p:nvPr/>
        </p:nvSpPr>
        <p:spPr>
          <a:xfrm>
            <a:off x="497149" y="594804"/>
            <a:ext cx="666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</a:t>
            </a:r>
            <a:r>
              <a:rPr lang="zh-CN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</a:t>
            </a:r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5C429D-360F-409E-8186-C9ECAC8E5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20" y="1887218"/>
            <a:ext cx="8445160" cy="48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5F2A0A1-8616-484D-B185-C2F08B5C1429}"/>
              </a:ext>
            </a:extLst>
          </p:cNvPr>
          <p:cNvSpPr txBox="1"/>
          <p:nvPr/>
        </p:nvSpPr>
        <p:spPr>
          <a:xfrm>
            <a:off x="497149" y="594804"/>
            <a:ext cx="666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</a:t>
            </a:r>
            <a:r>
              <a:rPr lang="zh-CN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</a:t>
            </a:r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3DAE35-1F6F-49B2-8368-8B334AC75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766" y="2024109"/>
            <a:ext cx="8235026" cy="46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3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5F2A0A1-8616-484D-B185-C2F08B5C1429}"/>
              </a:ext>
            </a:extLst>
          </p:cNvPr>
          <p:cNvSpPr txBox="1"/>
          <p:nvPr/>
        </p:nvSpPr>
        <p:spPr>
          <a:xfrm>
            <a:off x="497149" y="594804"/>
            <a:ext cx="666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(1/4)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CFD94E-BC88-4BF6-B15C-B410E0353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61" y="2073937"/>
            <a:ext cx="8756342" cy="460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0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60387F4-2A40-4B10-9611-67F803A2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41" y="2041864"/>
            <a:ext cx="8927195" cy="47007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F2A0A1-8616-484D-B185-C2F08B5C1429}"/>
              </a:ext>
            </a:extLst>
          </p:cNvPr>
          <p:cNvSpPr txBox="1"/>
          <p:nvPr/>
        </p:nvSpPr>
        <p:spPr>
          <a:xfrm>
            <a:off x="497149" y="594804"/>
            <a:ext cx="666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(2/4)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45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5F2A0A1-8616-484D-B185-C2F08B5C1429}"/>
              </a:ext>
            </a:extLst>
          </p:cNvPr>
          <p:cNvSpPr txBox="1"/>
          <p:nvPr/>
        </p:nvSpPr>
        <p:spPr>
          <a:xfrm>
            <a:off x="497149" y="594804"/>
            <a:ext cx="666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(3/4)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438205-725C-48E6-9CBE-C060D5513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78" y="2095926"/>
            <a:ext cx="8711953" cy="458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1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5F2A0A1-8616-484D-B185-C2F08B5C1429}"/>
              </a:ext>
            </a:extLst>
          </p:cNvPr>
          <p:cNvSpPr txBox="1"/>
          <p:nvPr/>
        </p:nvSpPr>
        <p:spPr>
          <a:xfrm>
            <a:off x="497149" y="594804"/>
            <a:ext cx="666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(4/4)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7B799A-19A5-4148-854A-FBB5F2F0E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96" y="2083747"/>
            <a:ext cx="8791853" cy="46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31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9</TotalTime>
  <Words>201</Words>
  <Application>Microsoft Office PowerPoint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微軟正黑體</vt:lpstr>
      <vt:lpstr>Century Gothic</vt:lpstr>
      <vt:lpstr>Wingdings 2</vt:lpstr>
      <vt:lpstr>引用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 w</dc:creator>
  <cp:lastModifiedBy>ww w</cp:lastModifiedBy>
  <cp:revision>3</cp:revision>
  <dcterms:created xsi:type="dcterms:W3CDTF">2019-12-30T04:30:30Z</dcterms:created>
  <dcterms:modified xsi:type="dcterms:W3CDTF">2019-12-30T13:01:28Z</dcterms:modified>
</cp:coreProperties>
</file>