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3547234-645B-4664-A0B4-D0D3C5999EB7}">
  <a:tblStyle styleId="{F3547234-645B-4664-A0B4-D0D3C5999EB7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04.gif"/><Relationship Id="rId5" Type="http://schemas.openxmlformats.org/officeDocument/2006/relationships/image" Target="../media/image0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ata.go.k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.go.kr/" TargetMode="External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데이터과학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공공데이터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b="1" i="0" lang="ko-KR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공공자전거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공공자전거는 누구나 편리하게 이용할 수 있도록 설계되었으며, 가볍고 내구성이 강한 소재를 적용하여 안전과 편의성을 최대한 반영하였습니다. 자전거에 장착된 스마트 단말기는 자전거 직접 대여 및 키오스크 대여, 스마트폰 대여 등 다양한 대여방법이 있습니다. 대여 후 교통카드 및 교통카드로 사용 가능한 신용카드를 이용하여 자가잠금(self-lock)이 가능하고 운행정보(이용시간, 이동거리, 현재속도, 평균속도)와 운동량을 확인할 수 있습니다. 잠금장치는 자전거를 거치대에 고정시키는 장비로 거치대 부족시 잠금선을 이용한 Cascade 반납이 가능합니다</a:t>
            </a:r>
          </a:p>
        </p:txBody>
      </p:sp>
      <p:pic>
        <p:nvPicPr>
          <p:cNvPr descr="http://www.tashu.or.kr/htmls/user/images/ko/introduce/pcycle_zoom.gif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535" y="1052736"/>
            <a:ext cx="3809999" cy="476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-37057"/>
            <a:ext cx="9772650" cy="701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ashu.or.kr/htmls/user/images/ko/introduce/kosk_zoom.gif"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229" y="-37057"/>
            <a:ext cx="1648678" cy="2060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ashu.or.kr/htmls/user/images/ko/introduce/staybar_zoom.gif"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4476" y="4675548"/>
            <a:ext cx="1820214" cy="227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날씨 공공데이터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기상청 국가기후자료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http://sts.kma.go.kr/jsp/home/contents/statistics/newStatisticsSearch.do?menu=SFC&amp;MNU=MNU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2013년 1월 1일 ~ 2013년 12월 31일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대전지역 시간대별 기온, 강수량 원시데이터 데이터 csv 파일로 다운받기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 파일을 후처리하여 연관분석에 활용해야함!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861" y="628650"/>
            <a:ext cx="6010274" cy="56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타슈 데이터 개요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2013년 대여건수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929,610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1달 평균 대여건수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77,468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평균 대여건수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2,547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키오스크(145개)별 1일 대여건수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대여건수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504" y="1628800"/>
            <a:ext cx="8850337" cy="3537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대여건수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640" y="2057400"/>
            <a:ext cx="6192687" cy="353183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4269655" y="1417637"/>
            <a:ext cx="38164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봄(5월), 가을(10월) 최대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여름(높은 기온과 강수)에는 낮음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600" y="1700808"/>
            <a:ext cx="6729213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대여건수와 월평균기온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591" y="2132856"/>
            <a:ext cx="6892280" cy="36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대여건수와 월강수량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요일별 대여건수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238" y="1835943"/>
            <a:ext cx="6105525" cy="31861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4780278" y="5373216"/>
            <a:ext cx="2755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주말(금,토,일): 8.4% 증가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공공데이터 현황, 이용사례 및 분석방법을 학습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공공데이터 현황 이해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대전 타슈데이터 분석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대여건수 변화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616" y="1455375"/>
            <a:ext cx="6840760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3048000" y="5383521"/>
            <a:ext cx="262603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7:00 – 10:00 -&gt; 11.9%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17:00 – 20:00 -&gt; 23.5%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20:00 – 23:00 -&gt; 30.2%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5" name="Shape 235"/>
          <p:cNvSpPr txBox="1"/>
          <p:nvPr/>
        </p:nvSpPr>
        <p:spPr>
          <a:xfrm>
            <a:off x="6456039" y="5476916"/>
            <a:ext cx="302433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출퇴근시 대중교통 역할!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야간 이용률 높음 → 사고 대비 필요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요일별-시간대별 이용패턴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556791"/>
            <a:ext cx="8229600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3" name="Shape 243"/>
          <p:cNvSpPr txBox="1"/>
          <p:nvPr/>
        </p:nvSpPr>
        <p:spPr>
          <a:xfrm>
            <a:off x="8328247" y="1556792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주중에는 출퇴근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주말에는 여가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10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656" y="1412775"/>
            <a:ext cx="5902424" cy="51356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256" name="Shape 256"/>
          <p:cNvGraphicFramePr/>
          <p:nvPr/>
        </p:nvGraphicFramePr>
        <p:xfrm>
          <a:off x="3143673" y="112474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{F3547234-645B-4664-A0B4-D0D3C5999EB7}</a:tableStyleId>
              </a:tblPr>
              <a:tblGrid>
                <a:gridCol w="760900"/>
                <a:gridCol w="1712025"/>
                <a:gridCol w="1137725"/>
                <a:gridCol w="1137725"/>
              </a:tblGrid>
              <a:tr h="44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순위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대여소명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대여건수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%</a:t>
                      </a:r>
                    </a:p>
                  </a:txBody>
                  <a:tcPr marT="9525" marB="0" marR="9525" marL="9525" anchor="ctr"/>
                </a:tc>
              </a:tr>
              <a:tr h="44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한밭수목원(정문입구)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49416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5.32%</a:t>
                      </a:r>
                    </a:p>
                  </a:txBody>
                  <a:tcPr marT="9525" marB="0" marR="9525" marL="9525" anchor="ctr"/>
                </a:tc>
              </a:tr>
              <a:tr h="44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충대정문(장대네거리)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30383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3.27%</a:t>
                      </a:r>
                    </a:p>
                  </a:txBody>
                  <a:tcPr marT="9525" marB="0" marR="9525" marL="9525" anchor="ctr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타임월드 앞 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26262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2.83%</a:t>
                      </a:r>
                    </a:p>
                  </a:txBody>
                  <a:tcPr marT="9525" marB="0" marR="9525" marL="9525" anchor="ctr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유성구청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25968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2.79%</a:t>
                      </a:r>
                    </a:p>
                  </a:txBody>
                  <a:tcPr marT="9525" marB="0" marR="9525" marL="9525" anchor="ctr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월평역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22792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2.45%</a:t>
                      </a:r>
                    </a:p>
                  </a:txBody>
                  <a:tcPr marT="9525" marB="0" marR="9525" marL="9525" anchor="ctr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홈플러스(유성점)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22196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2.39%</a:t>
                      </a:r>
                    </a:p>
                  </a:txBody>
                  <a:tcPr marT="9525" marB="0" marR="9525" marL="9525" anchor="ctr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7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둔산 하이마트 앞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18611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2.00%</a:t>
                      </a:r>
                    </a:p>
                  </a:txBody>
                  <a:tcPr marT="9525" marB="0" marR="9525" marL="9525" anchor="ctr"/>
                </a:tc>
              </a:tr>
              <a:tr h="44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8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유성온천역 3번출구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17243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1.86%</a:t>
                      </a:r>
                    </a:p>
                  </a:txBody>
                  <a:tcPr marT="9525" marB="0" marR="9525" marL="9525" anchor="ctr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9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충대정문오거리 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17060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1.84%</a:t>
                      </a:r>
                    </a:p>
                  </a:txBody>
                  <a:tcPr marT="9525" marB="0" marR="9525" marL="9525" anchor="ctr"/>
                </a:tc>
              </a:tr>
              <a:tr h="44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정부청사 입구(샘머리)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16820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1.81%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543" y="548679"/>
            <a:ext cx="8405761" cy="61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3" name="Shape 263"/>
          <p:cNvSpPr/>
          <p:nvPr/>
        </p:nvSpPr>
        <p:spPr>
          <a:xfrm>
            <a:off x="3863751" y="116631"/>
            <a:ext cx="5356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대여 == 반환 (21.7%)→ 여가활동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대여-반환 위치 (1000건 이상)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673" y="1268761"/>
            <a:ext cx="5572571" cy="532854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616" y="21774"/>
            <a:ext cx="6696744" cy="658563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시사점1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연중 타슈 이용패턴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기온이 온화한 봄(5월)과 가을(10월)에 최대이용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기온이 높고, 강수량에 따른 상관관계가 높음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타슈 이용패턴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대중교통의 역할을 수행하고 있음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출퇴근 시간대 이용률이 높음(08:00 – 09:00, 17:00 – 19:00)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타슈 이용패턴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여가활동의 역할 또한 큼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일평균(금,토,일) &gt; 일평균(월-목)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대여-반납지점 동일 21.7%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시사점2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b="0" i="0" lang="ko-KR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10 타슈 대여소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공원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대학교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쇼핑/번화가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지하철역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b="0" i="0" lang="ko-KR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빈번한 이동 패턴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카이스트 캠퍼스내 이동: 캠퍼스내 7개 대여소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충대정문 – 홈플러스 (유성점): 쇼핑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유성온천역 – 목원대: 등교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유성온천역 – 한라비발디: 퇴근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충대정문오거리 – 월평역: 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b="0" i="0" lang="ko-KR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선사유적지 - 타임월드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200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84032" y="1600200"/>
            <a:ext cx="2304256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한밭수목원(정문입구)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충대정문(장대네거리)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타임월드 앞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유성구청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월평역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홈플러스(유성점)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둔산 하이마트 앞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유성온천역 3번출구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충대정문오거리 1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정부청사 입구(샘머리)</a:t>
            </a:r>
          </a:p>
        </p:txBody>
      </p:sp>
      <p:sp>
        <p:nvSpPr>
          <p:cNvPr id="291" name="Shape 291"/>
          <p:cNvSpPr/>
          <p:nvPr/>
        </p:nvSpPr>
        <p:spPr>
          <a:xfrm>
            <a:off x="4765948" y="1971834"/>
            <a:ext cx="1435967" cy="6480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실습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타슈 데이터 다운받고, 분석 질문(가설) 5개 이상 만들고, 이의 결과 그래프/시각화 및 구현해보기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포인트: 창의적인 질문, 그래프/시각화, 구현방법 구체성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공공데이터 포탈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정부: </a:t>
            </a:r>
            <a:r>
              <a:rPr b="0" i="0" lang="ko-KR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http://www.data.go.kr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서울시 열린데이터광장: http://data.seoul.go.kr/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공공데이터 이용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활용사례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버스, 지하철, 주차장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날씨, 대기정보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관광정보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425" y="100011"/>
            <a:ext cx="9201149" cy="66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875" y="342900"/>
            <a:ext cx="9239250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0" y="0"/>
            <a:ext cx="9055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http://data.seoul.go.kr/openinf/visual/popup/popvisual.jsp?seqNo=9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타슈 공공 데이터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공공데이터 포털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https://www.data.go.kr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2013년도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2014년도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1660" y="1646238"/>
            <a:ext cx="6707438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http://www.tashu.or.kr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시민 공공자전거 "타슈~" 는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언제나, 어디서나, 자유롭게 자전거를 이용하여 목적지로 이동할 수 있는, 대전시민을 위한 녹색대중교통 수단으로 운영하는 자전거 대여제입니다. 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'타슈~'라는 명칭은 언뜻 듣기에는 러시아말 비슷하게 들릴 수 있으나 우리 충청도 고유의 사투리 어조로 약간 길게 부르면 자연스럽게 웃음이 배어나는 정겨운 이름입니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타슈~" 공공자전거 서비스 가입 종류 (※ 1시간이내 사용기준)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1일권(1일) / 500원 : 키오스크 현장 결제(휴대폰 소액 결제 이용)</a:t>
            </a:r>
            <a:b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7일권(7일) / 2,000원 (회원 가입시 결제)</a:t>
            </a:r>
            <a:b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1개월권(30일) / 5,000원 (회원 가입시 결제)</a:t>
            </a:r>
            <a:b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12개월권(365일) / 30,000원 (회원 가입시 결제)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홈페이지 결제수단 안내- 휴대폰 또는 신용카드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키오스크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관리자를 대신하여 자전거 대여와 반납을 담당하는 장치를 키오스크라고 합니다. 공공자전거 회원일 경우 각종 교통카드(T-Money) 및 교통카드로 사용 가능한 신용카드 등 다양한 스마트 카드를 회원카드로 등록할 수 있습니다. </a:t>
            </a:r>
          </a:p>
        </p:txBody>
      </p:sp>
      <p:pic>
        <p:nvPicPr>
          <p:cNvPr descr="http://www.tashu.or.kr/htmls/user/images/ko/introduce/kosk_zoom.gif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591" y="1556791"/>
            <a:ext cx="3096343" cy="38704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거치대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공공자전거 거치대는 전원 및 각종 전자 제어장치가 필요하지 않아 누전과 같은 안전사고의 발생 가능성이 없으며, 고장 발생률이 매우 낮습니다. 거치대는 자전거를 결속해 묶어주는 잠금키가 부착되어 있어 자전거 강제 탈거가 불가능하며, 거치대 위 부분에 있는 QR코드는 스마트폰을 이용한 대여기능을 지원합니다. 사용자는 자전거 스마트 단말기에서 대여버튼을 약1~2초간 눌러 잠금장치가 열리면 안장을 살짝 들어서 자전거를 분리한 후 이용할 수 있습니다.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tashu.or.kr/htmls/user/images/ko/introduce/staybar_zoom.gif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535" y="1412775"/>
            <a:ext cx="3809999" cy="476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