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doead.com.br/tag/carreira/importancia-trabalho-em-equipe?utm_source=link+interno&amp;utm_medium=referral&amp;=undefined" TargetMode="External"/><Relationship Id="rId2" Type="http://schemas.openxmlformats.org/officeDocument/2006/relationships/hyperlink" Target="https://www.blogdoead.com.br/tag/carreira/autogestao?utm_source=link+interno&amp;utm_medium=referral&amp;=undefin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Explorando a ética e valores humanos.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 moral à bioética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14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são valores humanos?</a:t>
            </a:r>
            <a:endParaRPr lang="pt-BR" dirty="0"/>
          </a:p>
        </p:txBody>
      </p:sp>
      <p:sp>
        <p:nvSpPr>
          <p:cNvPr id="16" name="Espaço Reservado para Conteúdo 15"/>
          <p:cNvSpPr>
            <a:spLocks noGrp="1"/>
          </p:cNvSpPr>
          <p:nvPr>
            <p:ph idx="1"/>
          </p:nvPr>
        </p:nvSpPr>
        <p:spPr>
          <a:xfrm>
            <a:off x="278477" y="1936250"/>
            <a:ext cx="10131425" cy="5944216"/>
          </a:xfrm>
        </p:spPr>
        <p:txBody>
          <a:bodyPr/>
          <a:lstStyle/>
          <a:p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Conceito De Moral:</a:t>
            </a:r>
          </a:p>
          <a:p>
            <a:r>
              <a:rPr lang="pt-BR" dirty="0" smtClean="0"/>
              <a:t>"A </a:t>
            </a:r>
            <a:r>
              <a:rPr lang="pt-BR" dirty="0"/>
              <a:t>moral é um conjunto de convenções sociais estabelecidas com o objetivo de alcançar a boa convivência social</a:t>
            </a:r>
            <a:r>
              <a:rPr lang="pt-BR" dirty="0" smtClean="0"/>
              <a:t>. A </a:t>
            </a:r>
            <a:r>
              <a:rPr lang="pt-BR" dirty="0"/>
              <a:t>sua origem está relacionada à condição interdependente do ser humano, um ser social por </a:t>
            </a:r>
            <a:r>
              <a:rPr lang="pt-BR" dirty="0" smtClean="0"/>
              <a:t>natureza .O </a:t>
            </a:r>
            <a:r>
              <a:rPr lang="pt-BR" dirty="0"/>
              <a:t>senso ético é a capacidade de perceber as normas morais e, ao mesmo tempo, sentir o dever de obedecê-las pela própria </a:t>
            </a:r>
            <a:r>
              <a:rPr lang="pt-BR" dirty="0" smtClean="0"/>
              <a:t>vontade . Aristóteles</a:t>
            </a:r>
            <a:r>
              <a:rPr lang="pt-BR" dirty="0"/>
              <a:t>, Kant e </a:t>
            </a:r>
            <a:r>
              <a:rPr lang="pt-BR" dirty="0" err="1" smtClean="0"/>
              <a:t>Schopenhauer</a:t>
            </a:r>
            <a:r>
              <a:rPr lang="pt-BR" dirty="0" smtClean="0"/>
              <a:t>  </a:t>
            </a:r>
            <a:r>
              <a:rPr lang="pt-BR" dirty="0"/>
              <a:t>foram grandes filósofos que apresentaram reflexões muito diferentes sobre a </a:t>
            </a:r>
            <a:r>
              <a:rPr lang="pt-BR" dirty="0" err="1"/>
              <a:t>moral.A</a:t>
            </a:r>
            <a:r>
              <a:rPr lang="pt-BR" dirty="0"/>
              <a:t> moral diz respeito às condutas relacionadas à “vida correta”, enquanto a ética é uma reflexão relacionada à “vida </a:t>
            </a:r>
            <a:r>
              <a:rPr lang="pt-BR" dirty="0" err="1"/>
              <a:t>boa</a:t>
            </a:r>
            <a:r>
              <a:rPr lang="pt-BR" dirty="0" err="1" smtClean="0"/>
              <a:t>”."</a:t>
            </a:r>
            <a:r>
              <a:rPr lang="pt-BR" dirty="0" err="1"/>
              <a:t>Veja</a:t>
            </a:r>
            <a:r>
              <a:rPr lang="pt-BR" dirty="0"/>
              <a:t> mais sobre "O que é moral</a:t>
            </a:r>
            <a:r>
              <a:rPr lang="pt-BR" dirty="0" smtClean="0"/>
              <a:t>?”</a:t>
            </a:r>
          </a:p>
          <a:p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Conceito De Ética:</a:t>
            </a:r>
          </a:p>
          <a:p>
            <a:r>
              <a:rPr lang="pt-BR" dirty="0" smtClean="0"/>
              <a:t>É Um Ramo De Estudo Da Filosofia Que Busca A Fundamentação E </a:t>
            </a:r>
            <a:r>
              <a:rPr lang="pt-BR" dirty="0"/>
              <a:t>T</a:t>
            </a:r>
            <a:r>
              <a:rPr lang="pt-BR" dirty="0" smtClean="0"/>
              <a:t>eorização Dos Aspectos Morais Da Vida Social E </a:t>
            </a:r>
            <a:r>
              <a:rPr lang="pt-BR" dirty="0"/>
              <a:t>D</a:t>
            </a:r>
            <a:r>
              <a:rPr lang="pt-BR" dirty="0" smtClean="0"/>
              <a:t>a Vida </a:t>
            </a:r>
            <a:r>
              <a:rPr lang="pt-BR" dirty="0"/>
              <a:t>I</a:t>
            </a:r>
            <a:r>
              <a:rPr lang="pt-BR" dirty="0" smtClean="0"/>
              <a:t>ndividual, Como A Conduta E As </a:t>
            </a:r>
            <a:r>
              <a:rPr lang="pt-BR" dirty="0" err="1" smtClean="0"/>
              <a:t>Ações.Ou</a:t>
            </a:r>
            <a:r>
              <a:rPr lang="pt-BR" dirty="0" smtClean="0"/>
              <a:t> </a:t>
            </a:r>
            <a:r>
              <a:rPr lang="pt-BR" dirty="0" err="1" smtClean="0"/>
              <a:t>Seja,Define</a:t>
            </a:r>
            <a:r>
              <a:rPr lang="pt-BR" dirty="0" smtClean="0"/>
              <a:t> Quais Ações Podem Ser </a:t>
            </a:r>
            <a:r>
              <a:rPr lang="pt-BR" dirty="0"/>
              <a:t>C</a:t>
            </a:r>
            <a:r>
              <a:rPr lang="pt-BR" dirty="0" smtClean="0"/>
              <a:t>onsideradas Corretas Ou Incorretas.</a:t>
            </a:r>
          </a:p>
          <a:p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Importância Da Ética Na Sociedade:</a:t>
            </a:r>
          </a:p>
          <a:p>
            <a:r>
              <a:rPr lang="pt-BR" dirty="0"/>
              <a:t>A ética é um conjunto de valores e princípios que guiam o comportamento humano em sociedade. Ela é fundamental para a construção de uma sociedade mais justa e igualitária, pois estabelece padrões de conduta que visam o bem comum e a preservação dos direitos individuais e coletivos.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2142067"/>
            <a:ext cx="1197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38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Surgimento DA ética.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94609" y="1551863"/>
            <a:ext cx="10131425" cy="5239635"/>
          </a:xfrm>
        </p:spPr>
        <p:txBody>
          <a:bodyPr anchor="t"/>
          <a:lstStyle/>
          <a:p>
            <a:r>
              <a:rPr lang="pt-BR" dirty="0"/>
              <a:t>A reflexão ética no mundo ocidental começou na Grécia antiga, no século V a.C., quando as explicações míticas do mundo e da realidade eram questionadas e substituídas por teorias que priorizavam as explicações naturais. Os sábios e retóricos gregos do século V a.C. venderam os seus ensinamentos filosóficos e serviram como professores</a:t>
            </a:r>
            <a:r>
              <a:rPr lang="pt-BR" dirty="0" smtClean="0"/>
              <a:t>. Os </a:t>
            </a:r>
            <a:r>
              <a:rPr lang="pt-BR" dirty="0"/>
              <a:t>sofistas rejeitaram a base religiosa da moralidade e acreditaram que os princípios morais eram o resultado de convenções sociais. Ao mesmo tempo, o famoso filósofo Sócrates se opôs à posição do sábio, que não buscava a base da moralidade nos costumes, mas na própria natureza humana. As ideias do filósofo grego Sócrates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</a:t>
            </a:r>
            <a:endParaRPr lang="pt-BR" dirty="0"/>
          </a:p>
        </p:txBody>
      </p:sp>
      <p:pic>
        <p:nvPicPr>
          <p:cNvPr id="6" name="Imagem 5" descr="&lt;strong&gt;ETICA&lt;/strong&gt; Y VALORES WEBLESSON: HISTORIA DE LA &lt;strong&gt;ETICA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7" y="3609110"/>
            <a:ext cx="2913610" cy="3048000"/>
          </a:xfrm>
          <a:prstGeom prst="rect">
            <a:avLst/>
          </a:prstGeom>
        </p:spPr>
      </p:pic>
      <p:pic>
        <p:nvPicPr>
          <p:cNvPr id="8" name="Imagem 7" descr="PRIMEROS FILÓSOFOS GRIEGOS-2 :'''NO LO SE!!!... ¿O SI?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9" y="3609109"/>
            <a:ext cx="5112327" cy="3047999"/>
          </a:xfrm>
          <a:prstGeom prst="rect">
            <a:avLst/>
          </a:prstGeom>
        </p:spPr>
      </p:pic>
      <p:pic>
        <p:nvPicPr>
          <p:cNvPr id="9" name="Imagem 8" descr="LOS FILÓSOFOS EN LA SEGUNDA GUERRA MUNDIAL - Mente Filosófic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95" y="3609108"/>
            <a:ext cx="3317383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0863" y="235528"/>
            <a:ext cx="10131425" cy="1456267"/>
          </a:xfrm>
        </p:spPr>
        <p:txBody>
          <a:bodyPr/>
          <a:lstStyle/>
          <a:p>
            <a:pPr algn="ctr"/>
            <a:r>
              <a:rPr lang="pt-BR" dirty="0" smtClean="0"/>
              <a:t>Ética social.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170" y="2468882"/>
            <a:ext cx="10769139" cy="585215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Definição de Ética Social:</a:t>
            </a:r>
          </a:p>
          <a:p>
            <a:pPr marL="0" indent="0">
              <a:buNone/>
            </a:pPr>
            <a:r>
              <a:rPr lang="pt-BR" dirty="0" smtClean="0"/>
              <a:t>     A </a:t>
            </a:r>
            <a:r>
              <a:rPr lang="pt-BR" dirty="0"/>
              <a:t>ética profissional, assim, é entendida como um conjunto de parâmetros que guiam atitudes corretas e honestas em uma profissão ou empresa. Para facilitar que tais preceitos sejam seguidos, cada ramo conta com seus códigos de ética. Da mesma forma, toda empresa também tem o seu.</a:t>
            </a:r>
            <a:endParaRPr lang="pt-BR" dirty="0" smtClean="0"/>
          </a:p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Responsabilidade Social:</a:t>
            </a:r>
          </a:p>
          <a:p>
            <a:r>
              <a:rPr lang="pt-BR" sz="1600" dirty="0"/>
              <a:t>Seja </a:t>
            </a:r>
            <a:r>
              <a:rPr lang="pt-BR" sz="1600" dirty="0" smtClean="0"/>
              <a:t>respeitoso;</a:t>
            </a:r>
          </a:p>
          <a:p>
            <a:r>
              <a:rPr lang="pt-BR" sz="1600" dirty="0"/>
              <a:t>Não roube ideias ou méritos de </a:t>
            </a:r>
            <a:r>
              <a:rPr lang="pt-BR" sz="1600" dirty="0" smtClean="0"/>
              <a:t>ninguém;</a:t>
            </a:r>
          </a:p>
          <a:p>
            <a:r>
              <a:rPr lang="pt-BR" sz="1600" dirty="0"/>
              <a:t>Seja confiável e </a:t>
            </a:r>
            <a:r>
              <a:rPr lang="pt-BR" sz="1600" dirty="0" smtClean="0"/>
              <a:t>honesto;</a:t>
            </a:r>
          </a:p>
          <a:p>
            <a:r>
              <a:rPr lang="pt-BR" sz="1600" dirty="0" smtClean="0"/>
              <a:t>Entre outros.</a:t>
            </a:r>
          </a:p>
          <a:p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Exemplos De Questões Éticas Sociais:</a:t>
            </a:r>
          </a:p>
          <a:p>
            <a:endParaRPr lang="pt-BR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pt-BR" dirty="0"/>
              <a:t>Cometer atos </a:t>
            </a:r>
            <a:r>
              <a:rPr lang="pt-BR" dirty="0" smtClean="0"/>
              <a:t>ilícitos</a:t>
            </a:r>
            <a:r>
              <a:rPr lang="pt-BR" dirty="0"/>
              <a:t>;</a:t>
            </a:r>
          </a:p>
          <a:p>
            <a:r>
              <a:rPr lang="pt-BR" dirty="0"/>
              <a:t>Jogar lixo na </a:t>
            </a:r>
            <a:r>
              <a:rPr lang="pt-BR" dirty="0" smtClean="0"/>
              <a:t>rua</a:t>
            </a:r>
            <a:r>
              <a:rPr lang="pt-BR" dirty="0"/>
              <a:t>;</a:t>
            </a:r>
          </a:p>
          <a:p>
            <a:r>
              <a:rPr lang="pt-BR" dirty="0"/>
              <a:t>Furar </a:t>
            </a:r>
            <a:r>
              <a:rPr lang="pt-BR" dirty="0" smtClean="0"/>
              <a:t>fila</a:t>
            </a:r>
            <a:r>
              <a:rPr lang="pt-BR" dirty="0"/>
              <a:t>;</a:t>
            </a:r>
          </a:p>
          <a:p>
            <a:r>
              <a:rPr lang="pt-BR" dirty="0"/>
              <a:t>Maltratar </a:t>
            </a:r>
            <a:r>
              <a:rPr lang="pt-BR" dirty="0" smtClean="0"/>
              <a:t>animais</a:t>
            </a:r>
            <a:r>
              <a:rPr lang="pt-BR" dirty="0"/>
              <a:t>;</a:t>
            </a:r>
          </a:p>
          <a:p>
            <a:r>
              <a:rPr lang="pt-BR" dirty="0"/>
              <a:t>Prejudicar algum colega de </a:t>
            </a:r>
            <a:r>
              <a:rPr lang="pt-BR" dirty="0" smtClean="0"/>
              <a:t>trabalho;</a:t>
            </a:r>
          </a:p>
          <a:p>
            <a:r>
              <a:rPr lang="pt-BR" dirty="0" smtClean="0"/>
              <a:t>Entre outros.</a:t>
            </a:r>
            <a:endParaRPr lang="pt-BR" dirty="0"/>
          </a:p>
          <a:p>
            <a:r>
              <a:rPr lang="pt-PT" dirty="0"/>
              <a:t/>
            </a:r>
            <a:br>
              <a:rPr lang="pt-PT" dirty="0"/>
            </a:br>
            <a:endParaRPr lang="pt-BR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pt-BR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301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-288758"/>
            <a:ext cx="10131425" cy="1456267"/>
          </a:xfrm>
        </p:spPr>
        <p:txBody>
          <a:bodyPr/>
          <a:lstStyle/>
          <a:p>
            <a:pPr algn="ctr"/>
            <a:r>
              <a:rPr lang="pt-BR" dirty="0" smtClean="0"/>
              <a:t>Ética Global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6640" y="0"/>
            <a:ext cx="10131425" cy="7563852"/>
          </a:xfrm>
        </p:spPr>
        <p:txBody>
          <a:bodyPr/>
          <a:lstStyle/>
          <a:p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 que é ética global:</a:t>
            </a:r>
          </a:p>
          <a:p>
            <a:r>
              <a:rPr lang="pt-BR" dirty="0" smtClean="0"/>
              <a:t>Se </a:t>
            </a:r>
            <a:r>
              <a:rPr lang="pt-BR" dirty="0"/>
              <a:t>sob ética global entende-se a tentativa da universalização da moral, não pode haver adaptação, expurgo ou a criação de guetos, uma vez que ela tem a necessidade de legitimar seus fundamentos diante de </a:t>
            </a:r>
            <a:r>
              <a:rPr lang="pt-BR" dirty="0" smtClean="0"/>
              <a:t>todos.</a:t>
            </a:r>
          </a:p>
          <a:p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Desafio Éticos Global:</a:t>
            </a:r>
          </a:p>
          <a:p>
            <a:r>
              <a:rPr lang="pt-BR" dirty="0" smtClean="0"/>
              <a:t>A </a:t>
            </a:r>
            <a:r>
              <a:rPr lang="pt-BR" dirty="0"/>
              <a:t>globalização exige ética porque traz maior contato com diversos valores morais de diferentes culturas. Portanto, há necessidade de um comportamento que responda bem a essa diferença de valores, ou seja, um comportamento ético</a:t>
            </a:r>
            <a:r>
              <a:rPr lang="pt-BR" dirty="0" smtClean="0"/>
              <a:t>.</a:t>
            </a:r>
          </a:p>
          <a:p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Exemplos De Questões Éticas Globais:</a:t>
            </a:r>
          </a:p>
          <a:p>
            <a:r>
              <a:rPr lang="pt-BR" sz="1400" dirty="0"/>
              <a:t>Responsabilidade para saber gerir seu próprio trabalho e cumprindo os prazos estabelecidos. Muitas vezes, para um trabalho em grupo funcionar bem, é preciso que todos façam a sua parte dentro do prazo;</a:t>
            </a:r>
          </a:p>
          <a:p>
            <a:r>
              <a:rPr lang="pt-BR" sz="1400" dirty="0"/>
              <a:t>Gerenciamento de tempo para cumprir prazos, marcar compromissos ou reuniões e, ainda, chegar pontualmente no ambiente de trabalho para iniciar o expediente;</a:t>
            </a:r>
          </a:p>
          <a:p>
            <a:r>
              <a:rPr lang="pt-BR" sz="1400" dirty="0"/>
              <a:t>Disciplina para gerenciar o seu tempo e ter foco para desenvolver as tarefas solicitadas;</a:t>
            </a:r>
          </a:p>
          <a:p>
            <a:r>
              <a:rPr lang="pt-BR" sz="1400" dirty="0"/>
              <a:t>Confiabilidade para manter em sigilo informações confidenciais da empresa;</a:t>
            </a:r>
          </a:p>
          <a:p>
            <a:r>
              <a:rPr lang="pt-BR" sz="1400" dirty="0"/>
              <a:t>Honestidade para ser verdadeiro com os colegas e os gerentes, informando sobre eventuais problemas e reconhecendo os erros, quando for necessário;</a:t>
            </a:r>
          </a:p>
          <a:p>
            <a:r>
              <a:rPr lang="pt-BR" sz="1400" dirty="0"/>
              <a:t>Trabalho em equipe para conviver com os colegas e manter uma comunicação eficiente;</a:t>
            </a:r>
          </a:p>
          <a:p>
            <a:r>
              <a:rPr lang="pt-BR" sz="1400" dirty="0"/>
              <a:t>Respeito nas relações interpessoais, utilizando o bom senso e nunca apelar para a violência.</a:t>
            </a:r>
          </a:p>
        </p:txBody>
      </p:sp>
    </p:spTree>
    <p:extLst>
      <p:ext uri="{BB962C8B-B14F-4D97-AF65-F5344CB8AC3E}">
        <p14:creationId xmlns:p14="http://schemas.microsoft.com/office/powerpoint/2010/main" val="317080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Bioética.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9298" y="1762299"/>
            <a:ext cx="10131425" cy="468006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Bioética: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 </a:t>
            </a:r>
            <a:r>
              <a:rPr lang="pt-BR" sz="1600" dirty="0" smtClean="0"/>
              <a:t>A </a:t>
            </a:r>
            <a:r>
              <a:rPr lang="pt-BR" sz="1600" dirty="0"/>
              <a:t>Bioética surgiu na segunda metade do século XX, devido ao grande desenvolvimento da Medicina e das ciências, que avançaram cada vez mais para a modificação da vida humana e a promoção do conforto humano, bem como para a utilização de cobaias vivas (humanas e não humanas). A fim de evitar horrores, como os que foram vividos dentro dos campos de concentração nazistas e de técnicas médicas que ferissem os princípios vitais das pessoas, surgiu a Bioética como meio de problematizar o que está oculto na pesquisa científica ou na técnica médica quando elas envolvem a </a:t>
            </a:r>
            <a:r>
              <a:rPr lang="pt-BR" sz="1600" dirty="0" err="1"/>
              <a:t>vida.Autores</a:t>
            </a:r>
            <a:r>
              <a:rPr lang="pt-BR" sz="1600" dirty="0"/>
              <a:t> da </a:t>
            </a:r>
            <a:r>
              <a:rPr lang="pt-BR" sz="1600" dirty="0" smtClean="0"/>
              <a:t>Bioética.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Princípios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</a:t>
            </a:r>
            <a:r>
              <a:rPr lang="pt-B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 Bioética: </a:t>
            </a:r>
            <a:endParaRPr lang="pt-BR" sz="16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pt-BR" sz="1400" dirty="0" smtClean="0"/>
              <a:t>Beneficência</a:t>
            </a:r>
            <a:r>
              <a:rPr lang="pt-BR" sz="1400" dirty="0"/>
              <a:t>;</a:t>
            </a:r>
            <a:endParaRPr lang="pt-BR" sz="1400" dirty="0" smtClean="0"/>
          </a:p>
          <a:p>
            <a:pPr marL="0" indent="0">
              <a:buNone/>
            </a:pPr>
            <a:r>
              <a:rPr lang="pt-BR" sz="1400" dirty="0" smtClean="0"/>
              <a:t>Não Maleficência;</a:t>
            </a:r>
          </a:p>
          <a:p>
            <a:pPr marL="0" indent="0">
              <a:buNone/>
            </a:pPr>
            <a:r>
              <a:rPr lang="pt-BR" sz="1400" dirty="0" smtClean="0"/>
              <a:t>Autonomia;</a:t>
            </a:r>
          </a:p>
          <a:p>
            <a:pPr marL="0" indent="0">
              <a:buNone/>
            </a:pPr>
            <a:r>
              <a:rPr lang="pt-BR" sz="1400" dirty="0" smtClean="0"/>
              <a:t> Justiça.</a:t>
            </a:r>
          </a:p>
          <a:p>
            <a:r>
              <a:rPr lang="pt-B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Aplicações Da Bioética Na Medicina E Pesquisa:</a:t>
            </a:r>
          </a:p>
          <a:p>
            <a:r>
              <a:rPr lang="pt-BR" sz="1400" dirty="0"/>
              <a:t>A Bioética ajuda a compreender quais são esses limites que devem ser considerados em pesquisas científicas e procedimentos médicos em áreas </a:t>
            </a:r>
            <a:r>
              <a:rPr lang="pt-BR" sz="1400" dirty="0" smtClean="0"/>
              <a:t>sensíveis .</a:t>
            </a:r>
            <a:r>
              <a:rPr lang="pt-BR" sz="1400" dirty="0"/>
              <a:t>A pretensão da Bioética é facilitar que os procedimentos estejam conforme os valores éticos e morais mais cultivados em cada </a:t>
            </a:r>
            <a:r>
              <a:rPr lang="pt-BR" sz="1400" dirty="0" smtClean="0"/>
              <a:t>sociedade . Além </a:t>
            </a:r>
            <a:r>
              <a:rPr lang="pt-BR" sz="1400" dirty="0"/>
              <a:t>da saúde, a Bioética pode ser importante em questões como a regulamentação das alterações genéticas em alimentos (transgênicos) ou nos testes de medicamentos e cosméticos em animais.</a:t>
            </a:r>
            <a:endParaRPr lang="pt-BR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924" y="0"/>
            <a:ext cx="10131425" cy="1456267"/>
          </a:xfrm>
        </p:spPr>
        <p:txBody>
          <a:bodyPr/>
          <a:lstStyle/>
          <a:p>
            <a:pPr algn="ctr"/>
            <a:r>
              <a:rPr lang="pt-BR" dirty="0" smtClean="0"/>
              <a:t>Ética Profissional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5923" y="1456267"/>
            <a:ext cx="10131425" cy="576071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Definição De Ética Profissional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 é </a:t>
            </a:r>
            <a:r>
              <a:rPr lang="pt-BR" dirty="0"/>
              <a:t>a aplicação de valores humanos sobre o comportamento, resultando em uma postura transparente nas atividades </a:t>
            </a:r>
            <a:r>
              <a:rPr lang="pt-BR" dirty="0" smtClean="0"/>
              <a:t>produtivas.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Códigos De Ética Em Diversos Profissões.</a:t>
            </a:r>
          </a:p>
          <a:p>
            <a:pPr marL="0" indent="0">
              <a:buNone/>
            </a:pPr>
            <a:r>
              <a:rPr lang="pt-BR" dirty="0" smtClean="0"/>
              <a:t>Aja </a:t>
            </a:r>
            <a:r>
              <a:rPr lang="pt-BR" dirty="0"/>
              <a:t>com educação e </a:t>
            </a:r>
            <a:r>
              <a:rPr lang="pt-BR" dirty="0" smtClean="0"/>
              <a:t>respeito;</a:t>
            </a:r>
          </a:p>
          <a:p>
            <a:pPr marL="0" indent="0">
              <a:buNone/>
            </a:pPr>
            <a:r>
              <a:rPr lang="pt-BR" dirty="0" smtClean="0"/>
              <a:t>Respeite </a:t>
            </a:r>
            <a:r>
              <a:rPr lang="pt-BR" dirty="0"/>
              <a:t>a </a:t>
            </a:r>
            <a:r>
              <a:rPr lang="pt-BR" dirty="0" smtClean="0"/>
              <a:t>confidencialidade;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Seja </a:t>
            </a:r>
            <a:r>
              <a:rPr lang="pt-BR" dirty="0" smtClean="0"/>
              <a:t>confiável;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Tenha </a:t>
            </a:r>
            <a:r>
              <a:rPr lang="pt-BR" dirty="0" smtClean="0"/>
              <a:t>autocrítica;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Seja </a:t>
            </a:r>
            <a:r>
              <a:rPr lang="pt-BR" dirty="0" smtClean="0"/>
              <a:t>honesto;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Reconheça o mérito do </a:t>
            </a:r>
            <a:r>
              <a:rPr lang="pt-BR" dirty="0" smtClean="0"/>
              <a:t>outro;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Seja </a:t>
            </a:r>
            <a:r>
              <a:rPr lang="pt-BR" dirty="0" smtClean="0"/>
              <a:t>discreto;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Evite reclamações e </a:t>
            </a:r>
            <a:r>
              <a:rPr lang="pt-BR" dirty="0" smtClean="0"/>
              <a:t>críticas;</a:t>
            </a:r>
          </a:p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Importância da ética no ambiente de 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trabalho:</a:t>
            </a:r>
          </a:p>
          <a:p>
            <a:pPr marL="0" indent="0">
              <a:buNone/>
            </a:pPr>
            <a:r>
              <a:rPr lang="pt-BR" dirty="0"/>
              <a:t>A ética contribui para o bom funcionamento de uma empresa e aumenta o nível de confiança e comprometimento entre os colaboradores. Portanto, isso se reflete no desenvolvimento das operações produtivas. Por outro lado, o comportamento antiético pode prejudicar o clima organizacional e a produtividade dos funcionários.</a:t>
            </a:r>
            <a:endParaRPr lang="pt-B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61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142240"/>
            <a:ext cx="10131425" cy="1456267"/>
          </a:xfrm>
        </p:spPr>
        <p:txBody>
          <a:bodyPr/>
          <a:lstStyle/>
          <a:p>
            <a:pPr algn="ctr"/>
            <a:r>
              <a:rPr lang="pt-BR" dirty="0" smtClean="0"/>
              <a:t>Implicação da Ética profissional.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0601" y="906088"/>
            <a:ext cx="10667999" cy="5320146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Quando você demonstra uma atitude ética em seu ambiente de trabalho, um contrato “confiável” é criado entre você e seu empregador, e seu profissionalismo fica claro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Confira alguns exemplos de atitudes éticas:</a:t>
            </a:r>
          </a:p>
          <a:p>
            <a:r>
              <a:rPr lang="pt-BR" sz="1600" b="1" dirty="0"/>
              <a:t>Responsabilidade </a:t>
            </a:r>
            <a:r>
              <a:rPr lang="pt-BR" sz="1600" dirty="0"/>
              <a:t>para saber gerir seu próprio trabalho e cumprindo os prazos estabelecidos. Muitas vezes, para um trabalho em grupo funcionar bem, é preciso que todos façam a sua parte dentro do prazo;</a:t>
            </a:r>
          </a:p>
          <a:p>
            <a:r>
              <a:rPr lang="pt-BR" sz="1600" b="1" dirty="0"/>
              <a:t>Gerenciamento de tempo</a:t>
            </a:r>
            <a:r>
              <a:rPr lang="pt-BR" sz="1600" dirty="0"/>
              <a:t> para cumprir prazos, marcar compromissos ou reuniões e, ainda, chegar pontualmente no ambiente de trabalho para iniciar o expediente;</a:t>
            </a:r>
          </a:p>
          <a:p>
            <a:r>
              <a:rPr lang="pt-BR" sz="1600" b="1" dirty="0">
                <a:hlinkClick r:id="rId2"/>
              </a:rPr>
              <a:t>Disciplina</a:t>
            </a:r>
            <a:r>
              <a:rPr lang="pt-BR" sz="1600" dirty="0"/>
              <a:t> para gerenciar o seu tempo e ter foco para desenvolver as tarefas solicitadas;</a:t>
            </a:r>
          </a:p>
          <a:p>
            <a:r>
              <a:rPr lang="pt-BR" sz="1600" b="1" dirty="0"/>
              <a:t>Confiabilidade</a:t>
            </a:r>
            <a:r>
              <a:rPr lang="pt-BR" sz="1600" dirty="0"/>
              <a:t> para manter em sigilo informações confidenciais da empresa;</a:t>
            </a:r>
          </a:p>
          <a:p>
            <a:r>
              <a:rPr lang="pt-BR" sz="1600" b="1" dirty="0"/>
              <a:t>Honestidade</a:t>
            </a:r>
            <a:r>
              <a:rPr lang="pt-BR" sz="1600" dirty="0"/>
              <a:t> para ser verdadeiro com os colegas e os gerentes, informando sobre eventuais problemas e reconhecendo os erros, quando for necessário;</a:t>
            </a:r>
          </a:p>
          <a:p>
            <a:r>
              <a:rPr lang="pt-BR" sz="1600" b="1" dirty="0">
                <a:hlinkClick r:id="rId3"/>
              </a:rPr>
              <a:t>Trabalho em equipe</a:t>
            </a:r>
            <a:r>
              <a:rPr lang="pt-BR" sz="1600" dirty="0"/>
              <a:t> para conviver com os colegas e manter uma comunicação eficiente;</a:t>
            </a:r>
          </a:p>
          <a:p>
            <a:r>
              <a:rPr lang="pt-BR" sz="1600" b="1" dirty="0"/>
              <a:t>Respeito nas relações interpessoais</a:t>
            </a:r>
            <a:r>
              <a:rPr lang="pt-BR" sz="1600" dirty="0"/>
              <a:t>, utilizando o bom senso e nunca apelar para a violência.</a:t>
            </a:r>
          </a:p>
          <a:p>
            <a:endParaRPr lang="pt-BR" sz="1600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5801" y="2771336"/>
            <a:ext cx="8214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444444"/>
                </a:solidFill>
                <a:latin typeface="Source Sans Pro"/>
              </a:rPr>
              <a:t>.</a:t>
            </a:r>
            <a:endParaRPr lang="pt-BR" b="0" i="0" dirty="0">
              <a:solidFill>
                <a:srgbClr val="444444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3969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685090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Brasil Escola;</a:t>
            </a:r>
          </a:p>
          <a:p>
            <a:pPr marL="0" indent="0">
              <a:buNone/>
            </a:pPr>
            <a:r>
              <a:rPr lang="pt-BR" dirty="0" err="1" smtClean="0"/>
              <a:t>Iprcbrasil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err="1" smtClean="0"/>
              <a:t>Educação.uol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err="1" smtClean="0"/>
              <a:t>Linkedin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759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207</TotalTime>
  <Words>1108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</vt:lpstr>
      <vt:lpstr>Celestial</vt:lpstr>
      <vt:lpstr>Explorando a ética e valores humanos.</vt:lpstr>
      <vt:lpstr>O que são valores humanos?</vt:lpstr>
      <vt:lpstr>Surgimento DA ética.</vt:lpstr>
      <vt:lpstr>Ética social.</vt:lpstr>
      <vt:lpstr>Ética Global</vt:lpstr>
      <vt:lpstr>Bioética.</vt:lpstr>
      <vt:lpstr>Ética Profissional.</vt:lpstr>
      <vt:lpstr>Implicação da Ética profissional. </vt:lpstr>
      <vt:lpstr>Referências.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a ética e valores humanos.</dc:title>
  <dc:creator>aluno</dc:creator>
  <cp:lastModifiedBy>aluno</cp:lastModifiedBy>
  <cp:revision>20</cp:revision>
  <dcterms:created xsi:type="dcterms:W3CDTF">2023-10-04T21:31:58Z</dcterms:created>
  <dcterms:modified xsi:type="dcterms:W3CDTF">2023-10-06T23:15:33Z</dcterms:modified>
</cp:coreProperties>
</file>