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62" r:id="rId4"/>
    <p:sldId id="261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723C-61A3-4B67-B828-FE831B6F2FB8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9A90-326A-44F0-AB29-83B1307E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6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723C-61A3-4B67-B828-FE831B6F2FB8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9A90-326A-44F0-AB29-83B1307E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3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723C-61A3-4B67-B828-FE831B6F2FB8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9A90-326A-44F0-AB29-83B1307E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3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723C-61A3-4B67-B828-FE831B6F2FB8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9A90-326A-44F0-AB29-83B1307E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8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723C-61A3-4B67-B828-FE831B6F2FB8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9A90-326A-44F0-AB29-83B1307E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3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723C-61A3-4B67-B828-FE831B6F2FB8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9A90-326A-44F0-AB29-83B1307E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2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723C-61A3-4B67-B828-FE831B6F2FB8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9A90-326A-44F0-AB29-83B1307E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723C-61A3-4B67-B828-FE831B6F2FB8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9A90-326A-44F0-AB29-83B1307E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7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723C-61A3-4B67-B828-FE831B6F2FB8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9A90-326A-44F0-AB29-83B1307E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1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723C-61A3-4B67-B828-FE831B6F2FB8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9A90-326A-44F0-AB29-83B1307E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7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723C-61A3-4B67-B828-FE831B6F2FB8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9A90-326A-44F0-AB29-83B1307E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6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723C-61A3-4B67-B828-FE831B6F2FB8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39A90-326A-44F0-AB29-83B1307E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8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 and Dynamics Comparison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3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 = 0.079 (~0)</a:t>
            </a:r>
          </a:p>
          <a:p>
            <a:r>
              <a:rPr lang="en-US" dirty="0" err="1" smtClean="0"/>
              <a:t>aIBi</a:t>
            </a:r>
            <a:r>
              <a:rPr lang="en-US" dirty="0" smtClean="0"/>
              <a:t> = -2 (resonance at ~1)</a:t>
            </a:r>
          </a:p>
          <a:p>
            <a:r>
              <a:rPr lang="en-US" dirty="0" smtClean="0"/>
              <a:t>|k| Cutoff: 2.72</a:t>
            </a:r>
          </a:p>
          <a:p>
            <a:r>
              <a:rPr lang="en-US" dirty="0" err="1" smtClean="0"/>
              <a:t>gIB</a:t>
            </a:r>
            <a:r>
              <a:rPr lang="en-US" dirty="0" smtClean="0"/>
              <a:t> = -3.37</a:t>
            </a:r>
          </a:p>
          <a:p>
            <a:r>
              <a:rPr lang="en-US" dirty="0" err="1" smtClean="0"/>
              <a:t>gBB</a:t>
            </a:r>
            <a:r>
              <a:rPr lang="en-US" dirty="0" smtClean="0"/>
              <a:t> = 1</a:t>
            </a:r>
            <a:endParaRPr lang="en-US" dirty="0" smtClean="0"/>
          </a:p>
          <a:p>
            <a:r>
              <a:rPr lang="en-US" dirty="0" err="1" smtClean="0"/>
              <a:t>mI</a:t>
            </a:r>
            <a:r>
              <a:rPr lang="en-US" dirty="0" smtClean="0"/>
              <a:t> = </a:t>
            </a:r>
            <a:r>
              <a:rPr lang="en-US" dirty="0" err="1" smtClean="0"/>
              <a:t>mB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n0 = 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Static Expressions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799" y="1808340"/>
            <a:ext cx="5216401" cy="455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6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Equations of Motion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90" y="2019767"/>
            <a:ext cx="10039350" cy="3057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412" y="1745129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 Time: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670" y="5124820"/>
            <a:ext cx="163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Imaginary Time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6894" y="2432424"/>
            <a:ext cx="239059" cy="376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356657" y="2916519"/>
            <a:ext cx="133168" cy="28687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3228" y="322730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9" idx="2"/>
            <a:endCxn id="6" idx="0"/>
          </p:cNvCxnSpPr>
          <p:nvPr/>
        </p:nvCxnSpPr>
        <p:spPr>
          <a:xfrm>
            <a:off x="1399337" y="3596634"/>
            <a:ext cx="12801" cy="1528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9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Real Time Dynamics vs. Static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7" y="2121880"/>
            <a:ext cx="5771353" cy="362748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sp>
        <p:nvSpPr>
          <p:cNvPr id="7" name="TextBox 6"/>
          <p:cNvSpPr txBox="1"/>
          <p:nvPr/>
        </p:nvSpPr>
        <p:spPr>
          <a:xfrm>
            <a:off x="3833906" y="1589089"/>
            <a:ext cx="452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Y-axis scaling: 20% range around static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0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Imaginary Time Dynamics vs. Static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67" y="2149342"/>
            <a:ext cx="5666937" cy="367175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sp>
        <p:nvSpPr>
          <p:cNvPr id="7" name="TextBox 6"/>
          <p:cNvSpPr txBox="1"/>
          <p:nvPr/>
        </p:nvSpPr>
        <p:spPr>
          <a:xfrm>
            <a:off x="3833906" y="1601041"/>
            <a:ext cx="452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Y-axis scaling: 20% range around static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4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Imaginary Time Dynamics Zoom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0" y="2215057"/>
            <a:ext cx="5760540" cy="330719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80074"/>
            <a:ext cx="5681400" cy="3158517"/>
          </a:xfrm>
        </p:spPr>
      </p:pic>
      <p:sp>
        <p:nvSpPr>
          <p:cNvPr id="7" name="TextBox 6"/>
          <p:cNvSpPr txBox="1"/>
          <p:nvPr/>
        </p:nvSpPr>
        <p:spPr>
          <a:xfrm>
            <a:off x="5109882" y="1690688"/>
            <a:ext cx="197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Y-axis scaling: auto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8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92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Static and Dynamics Comparison </vt:lpstr>
      <vt:lpstr>Parameters</vt:lpstr>
      <vt:lpstr>Static Expressions</vt:lpstr>
      <vt:lpstr>Equations of Motion</vt:lpstr>
      <vt:lpstr>Real Time Dynamics vs. Static</vt:lpstr>
      <vt:lpstr>Imaginary Time Dynamics vs. Static</vt:lpstr>
      <vt:lpstr>Imaginary Time Dynamics Zoom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Seetharam</dc:creator>
  <cp:lastModifiedBy>Kushal Seetharam</cp:lastModifiedBy>
  <cp:revision>6</cp:revision>
  <dcterms:created xsi:type="dcterms:W3CDTF">2018-01-12T05:15:39Z</dcterms:created>
  <dcterms:modified xsi:type="dcterms:W3CDTF">2018-01-12T05:33:35Z</dcterms:modified>
</cp:coreProperties>
</file>