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06320" y="211932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3D BEC Polaron: Distribution Functions 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Impurity Momentum Magnitude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2009160"/>
            <a:ext cx="6095160" cy="4571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344640" y="2091600"/>
            <a:ext cx="584748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Phonon Momentum Magnitude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345000" y="2103120"/>
            <a:ext cx="5847120" cy="4380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0" y="197604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Impurity Momentum Slice Distributions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"/>
          <a:stretch/>
        </p:blipFill>
        <p:spPr>
          <a:xfrm>
            <a:off x="7680960" y="1828800"/>
            <a:ext cx="3378960" cy="25315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"/>
          <a:stretch/>
        </p:blipFill>
        <p:spPr>
          <a:xfrm>
            <a:off x="7680960" y="4297680"/>
            <a:ext cx="3417480" cy="25603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28640" y="2055240"/>
            <a:ext cx="3477600" cy="26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Phonon Momentum Slice Distributions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"/>
          <a:stretch/>
        </p:blipFill>
        <p:spPr>
          <a:xfrm>
            <a:off x="7658640" y="1792800"/>
            <a:ext cx="3417480" cy="25603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"/>
          <a:stretch/>
        </p:blipFill>
        <p:spPr>
          <a:xfrm>
            <a:off x="7632000" y="4277520"/>
            <a:ext cx="3474720" cy="26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LibreOffice/5.4.2.2$Linux_X86_64 LibreOffice_project/40m0$Build-2</Application>
  <Words>204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2018-01-26T01:45:38Z</dcterms:created>
  <dc:creator>Kushal Seetharam</dc:creator>
  <dc:description/>
  <dc:language>en-US</dc:language>
  <cp:lastModifiedBy/>
  <dcterms:modified xsi:type="dcterms:W3CDTF">2018-02-01T16:08:13Z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