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606320" y="211932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3D BEC Polaron: Distribution Functions </a:t>
            </a:r>
            <a:endParaRPr b="0" lang="en-US" sz="6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Impurity Momentum Magnitude Distribution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30960" y="2009160"/>
            <a:ext cx="6095520" cy="457164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5964480" y="2091600"/>
            <a:ext cx="5847840" cy="438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Phonon Momentum Magnitude Distribution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6035040" y="2103120"/>
            <a:ext cx="5847480" cy="438084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91440" y="1976040"/>
            <a:ext cx="6095520" cy="457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Application>LibreOffice/5.4.2.2$Linux_X86_64 LibreOffice_project/40m0$Build-2</Application>
  <Words>204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2018-01-26T01:45:38Z</dcterms:created>
  <dc:creator>Kushal Seetharam</dc:creator>
  <dc:description/>
  <dc:language>en-US</dc:language>
  <cp:lastModifiedBy/>
  <dcterms:modified xsi:type="dcterms:W3CDTF">2018-02-01T12:35:14Z</dcterms:modified>
  <cp:revision>20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