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0.jpeg" ContentType="image/jpeg"/>
  <Override PartName="/ppt/media/image9.jpeg" ContentType="image/jpeg"/>
  <Override PartName="/ppt/media/image8.jpeg" ContentType="image/jpeg"/>
  <Override PartName="/ppt/media/image7.jpeg" ContentType="image/jpeg"/>
  <Override PartName="/ppt/media/image2.png" ContentType="image/png"/>
  <Override PartName="/ppt/media/image6.jpeg" ContentType="image/jpeg"/>
  <Override PartName="/ppt/media/image1.wmf" ContentType="image/x-wmf"/>
  <Override PartName="/ppt/media/image3.jpeg" ContentType="image/jpeg"/>
  <Override PartName="/ppt/media/image4.jpeg" ContentType="image/jpeg"/>
  <Override PartName="/ppt/media/image5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590200" y="182556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342320" y="182556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342320" y="409824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590200" y="409824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2590200" y="182556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342320" y="182556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342320" y="409824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2590200" y="409824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2590200" y="182556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342320" y="182556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342320" y="409824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2590200" y="409824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303F888-D6FF-4157-9E7E-315FD073990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1/12/18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4CFF102-AA7E-45A6-998D-71EEF716277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A8A7F54-9837-4BAB-A8BF-C725DD06795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1/12/18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9F4B0FC-7794-4E9E-BEF9-8E3AEF3A3EA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EF4ED54-7637-4D33-B6D9-96D77A4C4BB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1/12/18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CAA65DA-1E0C-4A91-8D3B-41FCBE523A9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Static and Dynamics Comparison 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Parameters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 = 0.079 (~0)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aIBi = -2 (resonance at ~1)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|k| Cutoff: 2.72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gIB = -3.37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gBB = 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mI = mB = 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n0 = 1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Static Expressions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8" name="Picture 3" descr=""/>
          <p:cNvPicPr/>
          <p:nvPr/>
        </p:nvPicPr>
        <p:blipFill>
          <a:blip r:embed="rId1"/>
          <a:stretch/>
        </p:blipFill>
        <p:spPr>
          <a:xfrm>
            <a:off x="3487680" y="1808280"/>
            <a:ext cx="5216040" cy="455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Equations of Motion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0" name="Picture 3" descr=""/>
          <p:cNvPicPr/>
          <p:nvPr/>
        </p:nvPicPr>
        <p:blipFill>
          <a:blip r:embed="rId1"/>
          <a:stretch/>
        </p:blipFill>
        <p:spPr>
          <a:xfrm>
            <a:off x="1136160" y="2019600"/>
            <a:ext cx="10038960" cy="305712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548640" y="1745280"/>
            <a:ext cx="1382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Real Time: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429120" y="5124960"/>
            <a:ext cx="1965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Imaginary Time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296720" y="2432520"/>
            <a:ext cx="238680" cy="376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5"/>
          <p:cNvSpPr/>
          <p:nvPr/>
        </p:nvSpPr>
        <p:spPr>
          <a:xfrm>
            <a:off x="1356480" y="2916360"/>
            <a:ext cx="132840" cy="286560"/>
          </a:xfrm>
          <a:prstGeom prst="downArrow">
            <a:avLst>
              <a:gd name="adj1" fmla="val 50000"/>
              <a:gd name="adj2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6"/>
          <p:cNvSpPr/>
          <p:nvPr/>
        </p:nvSpPr>
        <p:spPr>
          <a:xfrm>
            <a:off x="1195920" y="3227400"/>
            <a:ext cx="406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-1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7"/>
          <p:cNvSpPr/>
          <p:nvPr/>
        </p:nvSpPr>
        <p:spPr>
          <a:xfrm>
            <a:off x="1399320" y="3596760"/>
            <a:ext cx="12600" cy="152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Real Time, Imaginary Time, Static Comparison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109840" y="1798560"/>
            <a:ext cx="19717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Y-axis scaling: auto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38880" y="2544480"/>
            <a:ext cx="6179040" cy="426600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6035040" y="2563560"/>
            <a:ext cx="6092640" cy="427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Real Time Dynamics vs. Static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2" name="Content Placeholder 4" descr=""/>
          <p:cNvPicPr/>
          <p:nvPr/>
        </p:nvPicPr>
        <p:blipFill>
          <a:blip r:embed="rId1"/>
          <a:stretch/>
        </p:blipFill>
        <p:spPr>
          <a:xfrm>
            <a:off x="248400" y="2121840"/>
            <a:ext cx="5771160" cy="3627000"/>
          </a:xfrm>
          <a:prstGeom prst="rect">
            <a:avLst/>
          </a:prstGeom>
          <a:ln>
            <a:noFill/>
          </a:ln>
        </p:spPr>
      </p:pic>
      <p:pic>
        <p:nvPicPr>
          <p:cNvPr id="143" name="Content Placeholder 5" descr=""/>
          <p:cNvPicPr/>
          <p:nvPr/>
        </p:nvPicPr>
        <p:blipFill>
          <a:blip r:embed="rId2"/>
          <a:stretch/>
        </p:blipFill>
        <p:spPr>
          <a:xfrm>
            <a:off x="6172200" y="2058120"/>
            <a:ext cx="5181120" cy="3885840"/>
          </a:xfrm>
          <a:prstGeom prst="rect">
            <a:avLst/>
          </a:prstGeom>
          <a:ln>
            <a:noFill/>
          </a:ln>
        </p:spPr>
      </p:pic>
      <p:sp>
        <p:nvSpPr>
          <p:cNvPr id="144" name="CustomShape 2"/>
          <p:cNvSpPr/>
          <p:nvPr/>
        </p:nvSpPr>
        <p:spPr>
          <a:xfrm>
            <a:off x="3834000" y="1589040"/>
            <a:ext cx="4523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Y-axis scaling: 20% range around static value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Imaginary Time Dynamics vs. Static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6" name="Content Placeholder 4" descr=""/>
          <p:cNvPicPr/>
          <p:nvPr/>
        </p:nvPicPr>
        <p:blipFill>
          <a:blip r:embed="rId1"/>
          <a:stretch/>
        </p:blipFill>
        <p:spPr>
          <a:xfrm>
            <a:off x="376920" y="2149200"/>
            <a:ext cx="5666400" cy="3671280"/>
          </a:xfrm>
          <a:prstGeom prst="rect">
            <a:avLst/>
          </a:prstGeom>
          <a:ln>
            <a:noFill/>
          </a:ln>
        </p:spPr>
      </p:pic>
      <p:pic>
        <p:nvPicPr>
          <p:cNvPr id="147" name="Content Placeholder 5" descr=""/>
          <p:cNvPicPr/>
          <p:nvPr/>
        </p:nvPicPr>
        <p:blipFill>
          <a:blip r:embed="rId2"/>
          <a:stretch/>
        </p:blipFill>
        <p:spPr>
          <a:xfrm>
            <a:off x="6172200" y="2058120"/>
            <a:ext cx="5181120" cy="3885840"/>
          </a:xfrm>
          <a:prstGeom prst="rect">
            <a:avLst/>
          </a:prstGeom>
          <a:ln>
            <a:noFill/>
          </a:ln>
        </p:spPr>
      </p:pic>
      <p:sp>
        <p:nvSpPr>
          <p:cNvPr id="148" name="CustomShape 2"/>
          <p:cNvSpPr/>
          <p:nvPr/>
        </p:nvSpPr>
        <p:spPr>
          <a:xfrm>
            <a:off x="3834000" y="1600920"/>
            <a:ext cx="4523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Y-axis scaling: 20% range around static value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Imaginary Time Dynamics Zoom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0" name="Content Placeholder 4" descr=""/>
          <p:cNvPicPr/>
          <p:nvPr/>
        </p:nvPicPr>
        <p:blipFill>
          <a:blip r:embed="rId1"/>
          <a:stretch/>
        </p:blipFill>
        <p:spPr>
          <a:xfrm>
            <a:off x="259200" y="2215080"/>
            <a:ext cx="5760360" cy="3306960"/>
          </a:xfrm>
          <a:prstGeom prst="rect">
            <a:avLst/>
          </a:prstGeom>
          <a:ln>
            <a:noFill/>
          </a:ln>
        </p:spPr>
      </p:pic>
      <p:pic>
        <p:nvPicPr>
          <p:cNvPr id="151" name="Content Placeholder 5" descr=""/>
          <p:cNvPicPr/>
          <p:nvPr/>
        </p:nvPicPr>
        <p:blipFill>
          <a:blip r:embed="rId2"/>
          <a:stretch/>
        </p:blipFill>
        <p:spPr>
          <a:xfrm>
            <a:off x="6172200" y="2280240"/>
            <a:ext cx="5681160" cy="3158280"/>
          </a:xfrm>
          <a:prstGeom prst="rect">
            <a:avLst/>
          </a:prstGeom>
          <a:ln>
            <a:noFill/>
          </a:ln>
        </p:spPr>
      </p:pic>
      <p:sp>
        <p:nvSpPr>
          <p:cNvPr id="152" name="CustomShape 2"/>
          <p:cNvSpPr/>
          <p:nvPr/>
        </p:nvSpPr>
        <p:spPr>
          <a:xfrm>
            <a:off x="5109840" y="1690560"/>
            <a:ext cx="19717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Y-axis scaling: auto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LibreOffice/5.4.2.2$Linux_X86_64 LibreOffice_project/40m0$Build-2</Application>
  <Words>92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2018-01-12T05:15:39Z</dcterms:created>
  <dc:creator>Kushal Seetharam</dc:creator>
  <dc:description/>
  <dc:language>en-US</dc:language>
  <cp:lastModifiedBy/>
  <dcterms:modified xsi:type="dcterms:W3CDTF">2018-01-12T15:46:54Z</dcterms:modified>
  <cp:revision>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