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59" r:id="rId4"/>
    <p:sldId id="260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00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B1677-AE8F-4509-8549-646385D0CA2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F405-74AE-4841-9486-AD8E41BB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None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Parameters: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P = 0.079 (~0)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aIBi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= -2 (resonance at ~1)</a:t>
            </a:r>
          </a:p>
          <a:p>
            <a:pPr marL="228600" marR="0" lvl="0" indent="-22824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|k| Cutoff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latin typeface="+mn-lt"/>
              </a:rPr>
              <a:t> Spherical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: 0.97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|k| Cutoff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latin typeface="+mn-lt"/>
              </a:rPr>
              <a:t> Cartesian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: 1.34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g_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IB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Symbol" panose="05050102010706020507" pitchFamily="18" charset="2"/>
              </a:rPr>
              <a:t> Spherical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= -4.80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g_IB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Cartesian = -4.83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gBB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= 1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mI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mB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= 1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n0 = 1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F405-74AE-4841-9486-AD8E41BB0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None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Parameters: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P = 0.079 (~0)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aIBi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= -2 (resonance at ~1)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|k| Cutoff: 2.72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g_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= -3.37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gBB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= 1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mI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+mn-lt"/>
              </a:rPr>
              <a:t>mB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 = 1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+mn-lt"/>
              </a:rPr>
              <a:t>n0 =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F405-74AE-4841-9486-AD8E41BB0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E09D-B129-499A-8EDA-3C08BBF18F63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9629-FB59-488E-A33D-CDE2D7C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606176" y="2119176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smtClean="0">
                <a:solidFill>
                  <a:srgbClr val="000000"/>
                </a:solidFill>
                <a:latin typeface="Calibri Light"/>
              </a:rPr>
              <a:t>3D BEC </a:t>
            </a:r>
            <a:r>
              <a:rPr lang="en-US" sz="6000" b="0" strike="noStrike" spc="-1" dirty="0" err="1" smtClean="0">
                <a:solidFill>
                  <a:srgbClr val="000000"/>
                </a:solidFill>
                <a:latin typeface="Calibri Light"/>
              </a:rPr>
              <a:t>Polaron</a:t>
            </a:r>
            <a:r>
              <a:rPr lang="en-US" sz="6000" b="0" strike="noStrike" spc="-1" dirty="0" smtClean="0">
                <a:solidFill>
                  <a:srgbClr val="000000"/>
                </a:solidFill>
                <a:latin typeface="Calibri Light"/>
              </a:rPr>
              <a:t> Static and Quenched </a:t>
            </a: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Dynamics Comparison 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5699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Hamiltonian and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Wavefunction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71" y="1690688"/>
            <a:ext cx="4567057" cy="48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6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Static Expressions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3"/>
          <p:cNvPicPr/>
          <p:nvPr/>
        </p:nvPicPr>
        <p:blipFill>
          <a:blip r:embed="rId2"/>
          <a:stretch/>
        </p:blipFill>
        <p:spPr>
          <a:xfrm>
            <a:off x="771912" y="1973664"/>
            <a:ext cx="5216040" cy="455580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39" y="2165688"/>
            <a:ext cx="2260803" cy="815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68" y="3127620"/>
            <a:ext cx="3801685" cy="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6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Equations of Motion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3"/>
          <p:cNvPicPr/>
          <p:nvPr/>
        </p:nvPicPr>
        <p:blipFill>
          <a:blip r:embed="rId2"/>
          <a:stretch/>
        </p:blipFill>
        <p:spPr>
          <a:xfrm>
            <a:off x="1136160" y="2019600"/>
            <a:ext cx="10038960" cy="30571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548640" y="1745280"/>
            <a:ext cx="1382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Real Time: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29120" y="5124960"/>
            <a:ext cx="249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0000"/>
                </a:solidFill>
                <a:latin typeface="Calibri"/>
              </a:rPr>
              <a:t>Imaginary </a:t>
            </a:r>
            <a:r>
              <a:rPr lang="en-US" sz="1800" b="0" strike="noStrike" spc="-1" dirty="0" smtClean="0">
                <a:solidFill>
                  <a:srgbClr val="FF0000"/>
                </a:solidFill>
                <a:latin typeface="Calibri"/>
              </a:rPr>
              <a:t>Time Evolution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296720" y="2432520"/>
            <a:ext cx="238680" cy="37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356480" y="2916360"/>
            <a:ext cx="132840" cy="28656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1195920" y="3227400"/>
            <a:ext cx="406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1399320" y="3596760"/>
            <a:ext cx="12600" cy="15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47" y="5997456"/>
            <a:ext cx="2474363" cy="783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198" y="5997456"/>
            <a:ext cx="3166890" cy="743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219" y="5902056"/>
            <a:ext cx="3169272" cy="83849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57923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08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Numerical ODE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08"/>
            <a:ext cx="10515600" cy="54895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Solve system on a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Spherical coordinates (k, theta) – phi drops 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Cartesian coordinates (</a:t>
            </a:r>
            <a:r>
              <a:rPr lang="en-US" dirty="0" err="1" smtClean="0"/>
              <a:t>kx</a:t>
            </a:r>
            <a:r>
              <a:rPr lang="en-US" dirty="0" smtClean="0"/>
              <a:t>, </a:t>
            </a:r>
            <a:r>
              <a:rPr lang="en-US" dirty="0" err="1" smtClean="0"/>
              <a:t>ky</a:t>
            </a:r>
            <a:r>
              <a:rPr lang="en-US" dirty="0" smtClean="0"/>
              <a:t>, </a:t>
            </a:r>
            <a:r>
              <a:rPr lang="en-US" dirty="0" err="1" smtClean="0"/>
              <a:t>kz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When comparing numerical results from different coordinate systems fix the total volume in k-space instead of cutoff to get a more accurate comparison</a:t>
            </a:r>
          </a:p>
          <a:p>
            <a:r>
              <a:rPr lang="en-US" dirty="0" smtClean="0"/>
              <a:t>Static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Self-consistently solve for </a:t>
            </a:r>
            <a:r>
              <a:rPr lang="en-US" dirty="0"/>
              <a:t>	</a:t>
            </a:r>
            <a:r>
              <a:rPr lang="en-US" dirty="0" smtClean="0"/>
              <a:t>	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Calculate coherence state amplitude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Calculate			and</a:t>
            </a:r>
          </a:p>
          <a:p>
            <a:r>
              <a:rPr lang="en-US" dirty="0" smtClean="0"/>
              <a:t>Dynamics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Start system at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Time-evolve with an ODE solver using the equations of motion with the update (and all quantities) calculated on the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Calculate			       and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63" y="3502080"/>
            <a:ext cx="428625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30" y="3457074"/>
            <a:ext cx="542347" cy="445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739" y="4993064"/>
            <a:ext cx="918063" cy="310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829" y="5963970"/>
            <a:ext cx="2024058" cy="528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829" y="4175284"/>
            <a:ext cx="1424715" cy="543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7765" y="4235065"/>
            <a:ext cx="2760608" cy="464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476" y="5963970"/>
            <a:ext cx="3259438" cy="4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8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5908"/>
          </a:xfrm>
        </p:spPr>
        <p:txBody>
          <a:bodyPr>
            <a:norm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</a:rPr>
              <a:t>Real Time, Imaginary Time, Static Comparison for </a:t>
            </a:r>
            <a:r>
              <a:rPr lang="en-US" spc="-1" dirty="0" smtClean="0">
                <a:solidFill>
                  <a:srgbClr val="000000"/>
                </a:solidFill>
              </a:rPr>
              <a:t>Spherical and Cartesian Coordinates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" y="1921033"/>
            <a:ext cx="10981944" cy="4866998"/>
          </a:xfrm>
        </p:spPr>
      </p:pic>
    </p:spTree>
    <p:extLst>
      <p:ext uri="{BB962C8B-B14F-4D97-AF65-F5344CB8AC3E}">
        <p14:creationId xmlns:p14="http://schemas.microsoft.com/office/powerpoint/2010/main" val="215478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Real Time, Imaginary Time, Static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Comparison for Better Grids and Longer Times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3"/>
          <a:stretch/>
        </p:blipFill>
        <p:spPr>
          <a:xfrm>
            <a:off x="38880" y="2416464"/>
            <a:ext cx="6179040" cy="4266000"/>
          </a:xfrm>
          <a:prstGeom prst="rect">
            <a:avLst/>
          </a:prstGeom>
          <a:ln>
            <a:noFill/>
          </a:ln>
        </p:spPr>
      </p:pic>
      <p:pic>
        <p:nvPicPr>
          <p:cNvPr id="140" name="Picture 139"/>
          <p:cNvPicPr/>
          <p:nvPr/>
        </p:nvPicPr>
        <p:blipFill>
          <a:blip r:embed="rId4"/>
          <a:stretch/>
        </p:blipFill>
        <p:spPr>
          <a:xfrm>
            <a:off x="6035040" y="2435544"/>
            <a:ext cx="6092640" cy="42757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983889" y="1965312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Spherical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152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204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Hamiltonian and Variational Wavefunction</vt:lpstr>
      <vt:lpstr>PowerPoint Presentation</vt:lpstr>
      <vt:lpstr>PowerPoint Presentation</vt:lpstr>
      <vt:lpstr>Numerical ODE Approach</vt:lpstr>
      <vt:lpstr>Real Time, Imaginary Time, Static Comparison for Spherical and Cartesian Coordinates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Seetharam</dc:creator>
  <cp:lastModifiedBy>Kushal Seetharam</cp:lastModifiedBy>
  <cp:revision>13</cp:revision>
  <dcterms:created xsi:type="dcterms:W3CDTF">2018-01-26T01:45:38Z</dcterms:created>
  <dcterms:modified xsi:type="dcterms:W3CDTF">2018-01-26T03:48:39Z</dcterms:modified>
</cp:coreProperties>
</file>