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7" r:id="rId7"/>
    <p:sldId id="269" r:id="rId8"/>
    <p:sldId id="272" r:id="rId9"/>
    <p:sldId id="270" r:id="rId10"/>
    <p:sldId id="259" r:id="rId11"/>
    <p:sldId id="261" r:id="rId12"/>
    <p:sldId id="271" r:id="rId13"/>
    <p:sldId id="274" r:id="rId14"/>
    <p:sldId id="273" r:id="rId15"/>
    <p:sldId id="275" r:id="rId16"/>
    <p:sldId id="262" r:id="rId17"/>
    <p:sldId id="263" r:id="rId18"/>
    <p:sldId id="278" r:id="rId19"/>
    <p:sldId id="265" r:id="rId20"/>
    <p:sldId id="276" r:id="rId21"/>
    <p:sldId id="27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1" d="100"/>
          <a:sy n="101" d="100"/>
        </p:scale>
        <p:origin x="49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918B-0FAE-4266-B6CF-67034C05D23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58C093-0DFD-4C5C-BBAF-4FE699EAEEE7}">
      <dgm:prSet phldrT="[Text]"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D97D001C-0B78-433C-8B52-57473073E016}" type="parTrans" cxnId="{6514EB3B-40B6-4C8E-8572-EA5A93893144}">
      <dgm:prSet/>
      <dgm:spPr/>
      <dgm:t>
        <a:bodyPr/>
        <a:lstStyle/>
        <a:p>
          <a:endParaRPr lang="en-US"/>
        </a:p>
      </dgm:t>
    </dgm:pt>
    <dgm:pt modelId="{F0D54CFD-9921-474E-A1E3-D2A62D9BA726}" type="sibTrans" cxnId="{6514EB3B-40B6-4C8E-8572-EA5A93893144}">
      <dgm:prSet/>
      <dgm:spPr/>
      <dgm:t>
        <a:bodyPr/>
        <a:lstStyle/>
        <a:p>
          <a:endParaRPr lang="en-US"/>
        </a:p>
      </dgm:t>
    </dgm:pt>
    <dgm:pt modelId="{79C5A31A-FBF9-4B5F-8CA5-DB152E537C89}">
      <dgm:prSet phldrT="[Text]"/>
      <dgm:spPr/>
      <dgm:t>
        <a:bodyPr/>
        <a:lstStyle/>
        <a:p>
          <a:r>
            <a:rPr lang="en-US" dirty="0"/>
            <a:t>CVXOPT</a:t>
          </a:r>
        </a:p>
      </dgm:t>
    </dgm:pt>
    <dgm:pt modelId="{1E32D76B-460B-4CB9-95FA-A2A0C892E85E}" type="parTrans" cxnId="{37AB6A0B-AC81-49CC-86E9-D5B122CCF21E}">
      <dgm:prSet/>
      <dgm:spPr/>
      <dgm:t>
        <a:bodyPr/>
        <a:lstStyle/>
        <a:p>
          <a:endParaRPr lang="en-US"/>
        </a:p>
      </dgm:t>
    </dgm:pt>
    <dgm:pt modelId="{5B1F5050-95BB-4951-9EE4-E674540AA904}" type="sibTrans" cxnId="{37AB6A0B-AC81-49CC-86E9-D5B122CCF21E}">
      <dgm:prSet/>
      <dgm:spPr/>
      <dgm:t>
        <a:bodyPr/>
        <a:lstStyle/>
        <a:p>
          <a:endParaRPr lang="en-US"/>
        </a:p>
      </dgm:t>
    </dgm:pt>
    <dgm:pt modelId="{9002D6E9-E93A-4516-8157-75FF0D221A7B}">
      <dgm:prSet phldrT="[Text]"/>
      <dgm:spPr/>
      <dgm:t>
        <a:bodyPr/>
        <a:lstStyle/>
        <a:p>
          <a:r>
            <a:rPr lang="en-US" dirty="0"/>
            <a:t>SYS, OS</a:t>
          </a:r>
        </a:p>
      </dgm:t>
    </dgm:pt>
    <dgm:pt modelId="{AB41E574-A8C5-4E55-A773-194D9A4436D1}" type="parTrans" cxnId="{00D45E56-2C46-4AAA-B987-33E6C6D9A87C}">
      <dgm:prSet/>
      <dgm:spPr/>
      <dgm:t>
        <a:bodyPr/>
        <a:lstStyle/>
        <a:p>
          <a:endParaRPr lang="en-US"/>
        </a:p>
      </dgm:t>
    </dgm:pt>
    <dgm:pt modelId="{D7A9C8CF-548D-445B-AC24-7296F35B8A59}" type="sibTrans" cxnId="{00D45E56-2C46-4AAA-B987-33E6C6D9A87C}">
      <dgm:prSet/>
      <dgm:spPr/>
      <dgm:t>
        <a:bodyPr/>
        <a:lstStyle/>
        <a:p>
          <a:endParaRPr lang="en-US"/>
        </a:p>
      </dgm:t>
    </dgm:pt>
    <dgm:pt modelId="{09E971B3-C6CB-4B82-B831-3E9274054736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A74F9944-42AD-4BB8-84B0-1324653BEB62}" type="parTrans" cxnId="{903C0C35-02BC-4676-B6E6-84A29C2761ED}">
      <dgm:prSet/>
      <dgm:spPr/>
      <dgm:t>
        <a:bodyPr/>
        <a:lstStyle/>
        <a:p>
          <a:endParaRPr lang="en-US"/>
        </a:p>
      </dgm:t>
    </dgm:pt>
    <dgm:pt modelId="{AEE67093-EDCB-40A1-A9B8-3C8ACDC62632}" type="sibTrans" cxnId="{903C0C35-02BC-4676-B6E6-84A29C2761ED}">
      <dgm:prSet/>
      <dgm:spPr/>
      <dgm:t>
        <a:bodyPr/>
        <a:lstStyle/>
        <a:p>
          <a:endParaRPr lang="en-US"/>
        </a:p>
      </dgm:t>
    </dgm:pt>
    <dgm:pt modelId="{A80464EB-D38B-4054-944D-B3C23124CA0D}" type="pres">
      <dgm:prSet presAssocID="{EC3B918B-0FAE-4266-B6CF-67034C05D23F}" presName="Name0" presStyleCnt="0">
        <dgm:presLayoutVars>
          <dgm:chMax val="4"/>
          <dgm:resizeHandles val="exact"/>
        </dgm:presLayoutVars>
      </dgm:prSet>
      <dgm:spPr/>
    </dgm:pt>
    <dgm:pt modelId="{34D736BA-523C-406A-A082-E35153523568}" type="pres">
      <dgm:prSet presAssocID="{EC3B918B-0FAE-4266-B6CF-67034C05D23F}" presName="ellipse" presStyleLbl="trBgShp" presStyleIdx="0" presStyleCnt="1"/>
      <dgm:spPr/>
    </dgm:pt>
    <dgm:pt modelId="{68A1B1A5-94AD-41FF-8032-80DEBD825D6D}" type="pres">
      <dgm:prSet presAssocID="{EC3B918B-0FAE-4266-B6CF-67034C05D23F}" presName="arrow1" presStyleLbl="fgShp" presStyleIdx="0" presStyleCnt="1"/>
      <dgm:spPr/>
    </dgm:pt>
    <dgm:pt modelId="{AB9CDD6A-6BF1-4B95-B479-6C03E6B302ED}" type="pres">
      <dgm:prSet presAssocID="{EC3B918B-0FAE-4266-B6CF-67034C05D23F}" presName="rectangle" presStyleLbl="revTx" presStyleIdx="0" presStyleCnt="1">
        <dgm:presLayoutVars>
          <dgm:bulletEnabled val="1"/>
        </dgm:presLayoutVars>
      </dgm:prSet>
      <dgm:spPr/>
    </dgm:pt>
    <dgm:pt modelId="{D073677A-9E35-4BB0-991A-91B685D261C0}" type="pres">
      <dgm:prSet presAssocID="{79C5A31A-FBF9-4B5F-8CA5-DB152E537C89}" presName="item1" presStyleLbl="node1" presStyleIdx="0" presStyleCnt="3" custLinFactNeighborX="1835" custLinFactNeighborY="12214">
        <dgm:presLayoutVars>
          <dgm:bulletEnabled val="1"/>
        </dgm:presLayoutVars>
      </dgm:prSet>
      <dgm:spPr/>
    </dgm:pt>
    <dgm:pt modelId="{CB3D33FA-2346-420F-9B4E-FC87FACCE4C7}" type="pres">
      <dgm:prSet presAssocID="{9002D6E9-E93A-4516-8157-75FF0D221A7B}" presName="item2" presStyleLbl="node1" presStyleIdx="1" presStyleCnt="3">
        <dgm:presLayoutVars>
          <dgm:bulletEnabled val="1"/>
        </dgm:presLayoutVars>
      </dgm:prSet>
      <dgm:spPr/>
    </dgm:pt>
    <dgm:pt modelId="{E608C623-1BD4-4D70-9DE3-A388C708B946}" type="pres">
      <dgm:prSet presAssocID="{09E971B3-C6CB-4B82-B831-3E9274054736}" presName="item3" presStyleLbl="node1" presStyleIdx="2" presStyleCnt="3">
        <dgm:presLayoutVars>
          <dgm:bulletEnabled val="1"/>
        </dgm:presLayoutVars>
      </dgm:prSet>
      <dgm:spPr/>
    </dgm:pt>
    <dgm:pt modelId="{D45433D3-A2F8-4F70-BA13-877E26249A77}" type="pres">
      <dgm:prSet presAssocID="{EC3B918B-0FAE-4266-B6CF-67034C05D23F}" presName="funnel" presStyleLbl="trAlignAcc1" presStyleIdx="0" presStyleCnt="1" custScaleY="101189"/>
      <dgm:spPr/>
    </dgm:pt>
  </dgm:ptLst>
  <dgm:cxnLst>
    <dgm:cxn modelId="{37AB6A0B-AC81-49CC-86E9-D5B122CCF21E}" srcId="{EC3B918B-0FAE-4266-B6CF-67034C05D23F}" destId="{79C5A31A-FBF9-4B5F-8CA5-DB152E537C89}" srcOrd="1" destOrd="0" parTransId="{1E32D76B-460B-4CB9-95FA-A2A0C892E85E}" sibTransId="{5B1F5050-95BB-4951-9EE4-E674540AA904}"/>
    <dgm:cxn modelId="{75DBDF2D-768C-45DC-84C3-AF599D01DE95}" type="presOf" srcId="{EC3B918B-0FAE-4266-B6CF-67034C05D23F}" destId="{A80464EB-D38B-4054-944D-B3C23124CA0D}" srcOrd="0" destOrd="0" presId="urn:microsoft.com/office/officeart/2005/8/layout/funnel1"/>
    <dgm:cxn modelId="{903C0C35-02BC-4676-B6E6-84A29C2761ED}" srcId="{EC3B918B-0FAE-4266-B6CF-67034C05D23F}" destId="{09E971B3-C6CB-4B82-B831-3E9274054736}" srcOrd="3" destOrd="0" parTransId="{A74F9944-42AD-4BB8-84B0-1324653BEB62}" sibTransId="{AEE67093-EDCB-40A1-A9B8-3C8ACDC62632}"/>
    <dgm:cxn modelId="{6514EB3B-40B6-4C8E-8572-EA5A93893144}" srcId="{EC3B918B-0FAE-4266-B6CF-67034C05D23F}" destId="{6A58C093-0DFD-4C5C-BBAF-4FE699EAEEE7}" srcOrd="0" destOrd="0" parTransId="{D97D001C-0B78-433C-8B52-57473073E016}" sibTransId="{F0D54CFD-9921-474E-A1E3-D2A62D9BA726}"/>
    <dgm:cxn modelId="{B5BFCD64-85A0-4D5F-AF3B-28256E645F0B}" type="presOf" srcId="{6A58C093-0DFD-4C5C-BBAF-4FE699EAEEE7}" destId="{E608C623-1BD4-4D70-9DE3-A388C708B946}" srcOrd="0" destOrd="0" presId="urn:microsoft.com/office/officeart/2005/8/layout/funnel1"/>
    <dgm:cxn modelId="{00D45E56-2C46-4AAA-B987-33E6C6D9A87C}" srcId="{EC3B918B-0FAE-4266-B6CF-67034C05D23F}" destId="{9002D6E9-E93A-4516-8157-75FF0D221A7B}" srcOrd="2" destOrd="0" parTransId="{AB41E574-A8C5-4E55-A773-194D9A4436D1}" sibTransId="{D7A9C8CF-548D-445B-AC24-7296F35B8A59}"/>
    <dgm:cxn modelId="{5792BC84-4506-483B-B1AB-7C3E4914BF9D}" type="presOf" srcId="{09E971B3-C6CB-4B82-B831-3E9274054736}" destId="{AB9CDD6A-6BF1-4B95-B479-6C03E6B302ED}" srcOrd="0" destOrd="0" presId="urn:microsoft.com/office/officeart/2005/8/layout/funnel1"/>
    <dgm:cxn modelId="{D2D705A0-1330-4A05-80F4-E711BCC5BF79}" type="presOf" srcId="{79C5A31A-FBF9-4B5F-8CA5-DB152E537C89}" destId="{CB3D33FA-2346-420F-9B4E-FC87FACCE4C7}" srcOrd="0" destOrd="0" presId="urn:microsoft.com/office/officeart/2005/8/layout/funnel1"/>
    <dgm:cxn modelId="{88C84ECD-56F3-4A5C-AF34-71DF89DF7D33}" type="presOf" srcId="{9002D6E9-E93A-4516-8157-75FF0D221A7B}" destId="{D073677A-9E35-4BB0-991A-91B685D261C0}" srcOrd="0" destOrd="0" presId="urn:microsoft.com/office/officeart/2005/8/layout/funnel1"/>
    <dgm:cxn modelId="{9E6B0F6E-BC4E-4168-80D4-2FE2D1C3B3A2}" type="presParOf" srcId="{A80464EB-D38B-4054-944D-B3C23124CA0D}" destId="{34D736BA-523C-406A-A082-E35153523568}" srcOrd="0" destOrd="0" presId="urn:microsoft.com/office/officeart/2005/8/layout/funnel1"/>
    <dgm:cxn modelId="{D96550E4-9C60-40C3-916D-89B08C43F495}" type="presParOf" srcId="{A80464EB-D38B-4054-944D-B3C23124CA0D}" destId="{68A1B1A5-94AD-41FF-8032-80DEBD825D6D}" srcOrd="1" destOrd="0" presId="urn:microsoft.com/office/officeart/2005/8/layout/funnel1"/>
    <dgm:cxn modelId="{41B83770-37C7-4038-A2CA-BA26AC5965DF}" type="presParOf" srcId="{A80464EB-D38B-4054-944D-B3C23124CA0D}" destId="{AB9CDD6A-6BF1-4B95-B479-6C03E6B302ED}" srcOrd="2" destOrd="0" presId="urn:microsoft.com/office/officeart/2005/8/layout/funnel1"/>
    <dgm:cxn modelId="{36B28507-86DE-4B69-99C0-77E3F23E1531}" type="presParOf" srcId="{A80464EB-D38B-4054-944D-B3C23124CA0D}" destId="{D073677A-9E35-4BB0-991A-91B685D261C0}" srcOrd="3" destOrd="0" presId="urn:microsoft.com/office/officeart/2005/8/layout/funnel1"/>
    <dgm:cxn modelId="{0D7BB11B-B805-4A41-91DF-7D442BF81361}" type="presParOf" srcId="{A80464EB-D38B-4054-944D-B3C23124CA0D}" destId="{CB3D33FA-2346-420F-9B4E-FC87FACCE4C7}" srcOrd="4" destOrd="0" presId="urn:microsoft.com/office/officeart/2005/8/layout/funnel1"/>
    <dgm:cxn modelId="{5EEA2742-54DE-4719-8142-3F1CDB75A57D}" type="presParOf" srcId="{A80464EB-D38B-4054-944D-B3C23124CA0D}" destId="{E608C623-1BD4-4D70-9DE3-A388C708B946}" srcOrd="5" destOrd="0" presId="urn:microsoft.com/office/officeart/2005/8/layout/funnel1"/>
    <dgm:cxn modelId="{55FFCF01-1762-4E85-88D0-1B0C990AD1DF}" type="presParOf" srcId="{A80464EB-D38B-4054-944D-B3C23124CA0D}" destId="{D45433D3-A2F8-4F70-BA13-877E26249A7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B918B-0FAE-4266-B6CF-67034C05D23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58C093-0DFD-4C5C-BBAF-4FE699EAEEE7}">
      <dgm:prSet phldrT="[Text]"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D97D001C-0B78-433C-8B52-57473073E016}" type="parTrans" cxnId="{6514EB3B-40B6-4C8E-8572-EA5A93893144}">
      <dgm:prSet/>
      <dgm:spPr/>
      <dgm:t>
        <a:bodyPr/>
        <a:lstStyle/>
        <a:p>
          <a:endParaRPr lang="en-US"/>
        </a:p>
      </dgm:t>
    </dgm:pt>
    <dgm:pt modelId="{F0D54CFD-9921-474E-A1E3-D2A62D9BA726}" type="sibTrans" cxnId="{6514EB3B-40B6-4C8E-8572-EA5A93893144}">
      <dgm:prSet/>
      <dgm:spPr/>
      <dgm:t>
        <a:bodyPr/>
        <a:lstStyle/>
        <a:p>
          <a:endParaRPr lang="en-US"/>
        </a:p>
      </dgm:t>
    </dgm:pt>
    <dgm:pt modelId="{79C5A31A-FBF9-4B5F-8CA5-DB152E537C89}">
      <dgm:prSet phldrT="[Text]"/>
      <dgm:spPr/>
      <dgm:t>
        <a:bodyPr/>
        <a:lstStyle/>
        <a:p>
          <a:r>
            <a:rPr lang="en-US" dirty="0"/>
            <a:t>OpenCV</a:t>
          </a:r>
        </a:p>
      </dgm:t>
    </dgm:pt>
    <dgm:pt modelId="{1E32D76B-460B-4CB9-95FA-A2A0C892E85E}" type="parTrans" cxnId="{37AB6A0B-AC81-49CC-86E9-D5B122CCF21E}">
      <dgm:prSet/>
      <dgm:spPr/>
      <dgm:t>
        <a:bodyPr/>
        <a:lstStyle/>
        <a:p>
          <a:endParaRPr lang="en-US"/>
        </a:p>
      </dgm:t>
    </dgm:pt>
    <dgm:pt modelId="{5B1F5050-95BB-4951-9EE4-E674540AA904}" type="sibTrans" cxnId="{37AB6A0B-AC81-49CC-86E9-D5B122CCF21E}">
      <dgm:prSet/>
      <dgm:spPr/>
      <dgm:t>
        <a:bodyPr/>
        <a:lstStyle/>
        <a:p>
          <a:endParaRPr lang="en-US"/>
        </a:p>
      </dgm:t>
    </dgm:pt>
    <dgm:pt modelId="{9002D6E9-E93A-4516-8157-75FF0D221A7B}">
      <dgm:prSet phldrT="[Text]"/>
      <dgm:spPr/>
      <dgm:t>
        <a:bodyPr/>
        <a:lstStyle/>
        <a:p>
          <a:r>
            <a:rPr lang="en-US" dirty="0"/>
            <a:t>PIL</a:t>
          </a:r>
        </a:p>
      </dgm:t>
    </dgm:pt>
    <dgm:pt modelId="{AB41E574-A8C5-4E55-A773-194D9A4436D1}" type="parTrans" cxnId="{00D45E56-2C46-4AAA-B987-33E6C6D9A87C}">
      <dgm:prSet/>
      <dgm:spPr/>
      <dgm:t>
        <a:bodyPr/>
        <a:lstStyle/>
        <a:p>
          <a:endParaRPr lang="en-US"/>
        </a:p>
      </dgm:t>
    </dgm:pt>
    <dgm:pt modelId="{D7A9C8CF-548D-445B-AC24-7296F35B8A59}" type="sibTrans" cxnId="{00D45E56-2C46-4AAA-B987-33E6C6D9A87C}">
      <dgm:prSet/>
      <dgm:spPr/>
      <dgm:t>
        <a:bodyPr/>
        <a:lstStyle/>
        <a:p>
          <a:endParaRPr lang="en-US"/>
        </a:p>
      </dgm:t>
    </dgm:pt>
    <dgm:pt modelId="{09E971B3-C6CB-4B82-B831-3E9274054736}">
      <dgm:prSet phldrT="[Text]"/>
      <dgm:spPr/>
      <dgm:t>
        <a:bodyPr/>
        <a:lstStyle/>
        <a:p>
          <a:r>
            <a:rPr lang="en-US" dirty="0"/>
            <a:t>HOG</a:t>
          </a:r>
        </a:p>
      </dgm:t>
    </dgm:pt>
    <dgm:pt modelId="{A74F9944-42AD-4BB8-84B0-1324653BEB62}" type="parTrans" cxnId="{903C0C35-02BC-4676-B6E6-84A29C2761ED}">
      <dgm:prSet/>
      <dgm:spPr/>
      <dgm:t>
        <a:bodyPr/>
        <a:lstStyle/>
        <a:p>
          <a:endParaRPr lang="en-US"/>
        </a:p>
      </dgm:t>
    </dgm:pt>
    <dgm:pt modelId="{AEE67093-EDCB-40A1-A9B8-3C8ACDC62632}" type="sibTrans" cxnId="{903C0C35-02BC-4676-B6E6-84A29C2761ED}">
      <dgm:prSet/>
      <dgm:spPr/>
      <dgm:t>
        <a:bodyPr/>
        <a:lstStyle/>
        <a:p>
          <a:endParaRPr lang="en-US"/>
        </a:p>
      </dgm:t>
    </dgm:pt>
    <dgm:pt modelId="{A80464EB-D38B-4054-944D-B3C23124CA0D}" type="pres">
      <dgm:prSet presAssocID="{EC3B918B-0FAE-4266-B6CF-67034C05D23F}" presName="Name0" presStyleCnt="0">
        <dgm:presLayoutVars>
          <dgm:chMax val="4"/>
          <dgm:resizeHandles val="exact"/>
        </dgm:presLayoutVars>
      </dgm:prSet>
      <dgm:spPr/>
    </dgm:pt>
    <dgm:pt modelId="{34D736BA-523C-406A-A082-E35153523568}" type="pres">
      <dgm:prSet presAssocID="{EC3B918B-0FAE-4266-B6CF-67034C05D23F}" presName="ellipse" presStyleLbl="trBgShp" presStyleIdx="0" presStyleCnt="1"/>
      <dgm:spPr/>
    </dgm:pt>
    <dgm:pt modelId="{68A1B1A5-94AD-41FF-8032-80DEBD825D6D}" type="pres">
      <dgm:prSet presAssocID="{EC3B918B-0FAE-4266-B6CF-67034C05D23F}" presName="arrow1" presStyleLbl="fgShp" presStyleIdx="0" presStyleCnt="1"/>
      <dgm:spPr/>
    </dgm:pt>
    <dgm:pt modelId="{AB9CDD6A-6BF1-4B95-B479-6C03E6B302ED}" type="pres">
      <dgm:prSet presAssocID="{EC3B918B-0FAE-4266-B6CF-67034C05D23F}" presName="rectangle" presStyleLbl="revTx" presStyleIdx="0" presStyleCnt="1">
        <dgm:presLayoutVars>
          <dgm:bulletEnabled val="1"/>
        </dgm:presLayoutVars>
      </dgm:prSet>
      <dgm:spPr/>
    </dgm:pt>
    <dgm:pt modelId="{D073677A-9E35-4BB0-991A-91B685D261C0}" type="pres">
      <dgm:prSet presAssocID="{79C5A31A-FBF9-4B5F-8CA5-DB152E537C89}" presName="item1" presStyleLbl="node1" presStyleIdx="0" presStyleCnt="3" custLinFactNeighborX="-9638" custLinFactNeighborY="11613">
        <dgm:presLayoutVars>
          <dgm:bulletEnabled val="1"/>
        </dgm:presLayoutVars>
      </dgm:prSet>
      <dgm:spPr/>
    </dgm:pt>
    <dgm:pt modelId="{CB3D33FA-2346-420F-9B4E-FC87FACCE4C7}" type="pres">
      <dgm:prSet presAssocID="{9002D6E9-E93A-4516-8157-75FF0D221A7B}" presName="item2" presStyleLbl="node1" presStyleIdx="1" presStyleCnt="3">
        <dgm:presLayoutVars>
          <dgm:bulletEnabled val="1"/>
        </dgm:presLayoutVars>
      </dgm:prSet>
      <dgm:spPr/>
    </dgm:pt>
    <dgm:pt modelId="{E608C623-1BD4-4D70-9DE3-A388C708B946}" type="pres">
      <dgm:prSet presAssocID="{09E971B3-C6CB-4B82-B831-3E9274054736}" presName="item3" presStyleLbl="node1" presStyleIdx="2" presStyleCnt="3">
        <dgm:presLayoutVars>
          <dgm:bulletEnabled val="1"/>
        </dgm:presLayoutVars>
      </dgm:prSet>
      <dgm:spPr/>
    </dgm:pt>
    <dgm:pt modelId="{D45433D3-A2F8-4F70-BA13-877E26249A77}" type="pres">
      <dgm:prSet presAssocID="{EC3B918B-0FAE-4266-B6CF-67034C05D23F}" presName="funnel" presStyleLbl="trAlignAcc1" presStyleIdx="0" presStyleCnt="1" custScaleY="102047"/>
      <dgm:spPr/>
    </dgm:pt>
  </dgm:ptLst>
  <dgm:cxnLst>
    <dgm:cxn modelId="{37AB6A0B-AC81-49CC-86E9-D5B122CCF21E}" srcId="{EC3B918B-0FAE-4266-B6CF-67034C05D23F}" destId="{79C5A31A-FBF9-4B5F-8CA5-DB152E537C89}" srcOrd="1" destOrd="0" parTransId="{1E32D76B-460B-4CB9-95FA-A2A0C892E85E}" sibTransId="{5B1F5050-95BB-4951-9EE4-E674540AA904}"/>
    <dgm:cxn modelId="{75DBDF2D-768C-45DC-84C3-AF599D01DE95}" type="presOf" srcId="{EC3B918B-0FAE-4266-B6CF-67034C05D23F}" destId="{A80464EB-D38B-4054-944D-B3C23124CA0D}" srcOrd="0" destOrd="0" presId="urn:microsoft.com/office/officeart/2005/8/layout/funnel1"/>
    <dgm:cxn modelId="{903C0C35-02BC-4676-B6E6-84A29C2761ED}" srcId="{EC3B918B-0FAE-4266-B6CF-67034C05D23F}" destId="{09E971B3-C6CB-4B82-B831-3E9274054736}" srcOrd="3" destOrd="0" parTransId="{A74F9944-42AD-4BB8-84B0-1324653BEB62}" sibTransId="{AEE67093-EDCB-40A1-A9B8-3C8ACDC62632}"/>
    <dgm:cxn modelId="{6514EB3B-40B6-4C8E-8572-EA5A93893144}" srcId="{EC3B918B-0FAE-4266-B6CF-67034C05D23F}" destId="{6A58C093-0DFD-4C5C-BBAF-4FE699EAEEE7}" srcOrd="0" destOrd="0" parTransId="{D97D001C-0B78-433C-8B52-57473073E016}" sibTransId="{F0D54CFD-9921-474E-A1E3-D2A62D9BA726}"/>
    <dgm:cxn modelId="{B5BFCD64-85A0-4D5F-AF3B-28256E645F0B}" type="presOf" srcId="{6A58C093-0DFD-4C5C-BBAF-4FE699EAEEE7}" destId="{E608C623-1BD4-4D70-9DE3-A388C708B946}" srcOrd="0" destOrd="0" presId="urn:microsoft.com/office/officeart/2005/8/layout/funnel1"/>
    <dgm:cxn modelId="{00D45E56-2C46-4AAA-B987-33E6C6D9A87C}" srcId="{EC3B918B-0FAE-4266-B6CF-67034C05D23F}" destId="{9002D6E9-E93A-4516-8157-75FF0D221A7B}" srcOrd="2" destOrd="0" parTransId="{AB41E574-A8C5-4E55-A773-194D9A4436D1}" sibTransId="{D7A9C8CF-548D-445B-AC24-7296F35B8A59}"/>
    <dgm:cxn modelId="{5792BC84-4506-483B-B1AB-7C3E4914BF9D}" type="presOf" srcId="{09E971B3-C6CB-4B82-B831-3E9274054736}" destId="{AB9CDD6A-6BF1-4B95-B479-6C03E6B302ED}" srcOrd="0" destOrd="0" presId="urn:microsoft.com/office/officeart/2005/8/layout/funnel1"/>
    <dgm:cxn modelId="{D2D705A0-1330-4A05-80F4-E711BCC5BF79}" type="presOf" srcId="{79C5A31A-FBF9-4B5F-8CA5-DB152E537C89}" destId="{CB3D33FA-2346-420F-9B4E-FC87FACCE4C7}" srcOrd="0" destOrd="0" presId="urn:microsoft.com/office/officeart/2005/8/layout/funnel1"/>
    <dgm:cxn modelId="{88C84ECD-56F3-4A5C-AF34-71DF89DF7D33}" type="presOf" srcId="{9002D6E9-E93A-4516-8157-75FF0D221A7B}" destId="{D073677A-9E35-4BB0-991A-91B685D261C0}" srcOrd="0" destOrd="0" presId="urn:microsoft.com/office/officeart/2005/8/layout/funnel1"/>
    <dgm:cxn modelId="{9E6B0F6E-BC4E-4168-80D4-2FE2D1C3B3A2}" type="presParOf" srcId="{A80464EB-D38B-4054-944D-B3C23124CA0D}" destId="{34D736BA-523C-406A-A082-E35153523568}" srcOrd="0" destOrd="0" presId="urn:microsoft.com/office/officeart/2005/8/layout/funnel1"/>
    <dgm:cxn modelId="{D96550E4-9C60-40C3-916D-89B08C43F495}" type="presParOf" srcId="{A80464EB-D38B-4054-944D-B3C23124CA0D}" destId="{68A1B1A5-94AD-41FF-8032-80DEBD825D6D}" srcOrd="1" destOrd="0" presId="urn:microsoft.com/office/officeart/2005/8/layout/funnel1"/>
    <dgm:cxn modelId="{41B83770-37C7-4038-A2CA-BA26AC5965DF}" type="presParOf" srcId="{A80464EB-D38B-4054-944D-B3C23124CA0D}" destId="{AB9CDD6A-6BF1-4B95-B479-6C03E6B302ED}" srcOrd="2" destOrd="0" presId="urn:microsoft.com/office/officeart/2005/8/layout/funnel1"/>
    <dgm:cxn modelId="{36B28507-86DE-4B69-99C0-77E3F23E1531}" type="presParOf" srcId="{A80464EB-D38B-4054-944D-B3C23124CA0D}" destId="{D073677A-9E35-4BB0-991A-91B685D261C0}" srcOrd="3" destOrd="0" presId="urn:microsoft.com/office/officeart/2005/8/layout/funnel1"/>
    <dgm:cxn modelId="{0D7BB11B-B805-4A41-91DF-7D442BF81361}" type="presParOf" srcId="{A80464EB-D38B-4054-944D-B3C23124CA0D}" destId="{CB3D33FA-2346-420F-9B4E-FC87FACCE4C7}" srcOrd="4" destOrd="0" presId="urn:microsoft.com/office/officeart/2005/8/layout/funnel1"/>
    <dgm:cxn modelId="{5EEA2742-54DE-4719-8142-3F1CDB75A57D}" type="presParOf" srcId="{A80464EB-D38B-4054-944D-B3C23124CA0D}" destId="{E608C623-1BD4-4D70-9DE3-A388C708B946}" srcOrd="5" destOrd="0" presId="urn:microsoft.com/office/officeart/2005/8/layout/funnel1"/>
    <dgm:cxn modelId="{55FFCF01-1762-4E85-88D0-1B0C990AD1DF}" type="presParOf" srcId="{A80464EB-D38B-4054-944D-B3C23124CA0D}" destId="{D45433D3-A2F8-4F70-BA13-877E26249A7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2E9DD-B792-499E-A219-C97016F4D56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2E7D3-CB88-4684-8BFC-22AC65B073EF}">
      <dgm:prSet phldrT="[Text]"/>
      <dgm:spPr/>
      <dgm:t>
        <a:bodyPr/>
        <a:lstStyle/>
        <a:p>
          <a:r>
            <a:rPr lang="en-US" dirty="0"/>
            <a:t>OpenCV</a:t>
          </a:r>
        </a:p>
      </dgm:t>
    </dgm:pt>
    <dgm:pt modelId="{690CDD5C-B6C2-4743-91F5-778F21B99439}" type="parTrans" cxnId="{70364FB6-5961-4671-B86A-8D7C8D0119F2}">
      <dgm:prSet/>
      <dgm:spPr/>
      <dgm:t>
        <a:bodyPr/>
        <a:lstStyle/>
        <a:p>
          <a:endParaRPr lang="en-US"/>
        </a:p>
      </dgm:t>
    </dgm:pt>
    <dgm:pt modelId="{DA3C00A3-ED1A-4D49-A6D7-E0BF4D4D8557}" type="sibTrans" cxnId="{70364FB6-5961-4671-B86A-8D7C8D0119F2}">
      <dgm:prSet/>
      <dgm:spPr/>
      <dgm:t>
        <a:bodyPr/>
        <a:lstStyle/>
        <a:p>
          <a:endParaRPr lang="en-US"/>
        </a:p>
      </dgm:t>
    </dgm:pt>
    <dgm:pt modelId="{0BB0978F-3EC8-418C-B223-FCCA5888ABBB}">
      <dgm:prSet phldrT="[Text]"/>
      <dgm:spPr/>
      <dgm:t>
        <a:bodyPr/>
        <a:lstStyle/>
        <a:p>
          <a:r>
            <a:rPr lang="en-US" dirty="0" err="1"/>
            <a:t>Tkinter</a:t>
          </a:r>
          <a:endParaRPr lang="en-US" dirty="0"/>
        </a:p>
      </dgm:t>
    </dgm:pt>
    <dgm:pt modelId="{8324FCEF-D023-4070-9241-E019D548F6D1}" type="parTrans" cxnId="{51A225E5-A8B3-498E-BF9F-604924609E5B}">
      <dgm:prSet/>
      <dgm:spPr/>
      <dgm:t>
        <a:bodyPr/>
        <a:lstStyle/>
        <a:p>
          <a:endParaRPr lang="en-US"/>
        </a:p>
      </dgm:t>
    </dgm:pt>
    <dgm:pt modelId="{426CA78C-7665-4BE1-9EEB-F9EECF28499F}" type="sibTrans" cxnId="{51A225E5-A8B3-498E-BF9F-604924609E5B}">
      <dgm:prSet/>
      <dgm:spPr/>
      <dgm:t>
        <a:bodyPr/>
        <a:lstStyle/>
        <a:p>
          <a:endParaRPr lang="en-US"/>
        </a:p>
      </dgm:t>
    </dgm:pt>
    <dgm:pt modelId="{A7C3B6DC-D8E8-4CA6-ADF4-0AAE3EC409AE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CCD030F6-A48C-4A1F-A93A-CEFBD9D7002A}" type="parTrans" cxnId="{EE545129-E6E4-4704-8DFC-40FF4CB56047}">
      <dgm:prSet/>
      <dgm:spPr/>
      <dgm:t>
        <a:bodyPr/>
        <a:lstStyle/>
        <a:p>
          <a:endParaRPr lang="en-US"/>
        </a:p>
      </dgm:t>
    </dgm:pt>
    <dgm:pt modelId="{4DAEF72D-6570-42FE-82A9-9337301DED15}" type="sibTrans" cxnId="{EE545129-E6E4-4704-8DFC-40FF4CB56047}">
      <dgm:prSet/>
      <dgm:spPr/>
      <dgm:t>
        <a:bodyPr/>
        <a:lstStyle/>
        <a:p>
          <a:endParaRPr lang="en-US"/>
        </a:p>
      </dgm:t>
    </dgm:pt>
    <dgm:pt modelId="{C78C2AA9-9DEB-40D3-A2BA-E098C08873E5}" type="pres">
      <dgm:prSet presAssocID="{65B2E9DD-B792-499E-A219-C97016F4D561}" presName="Name0" presStyleCnt="0">
        <dgm:presLayoutVars>
          <dgm:chMax val="4"/>
          <dgm:resizeHandles val="exact"/>
        </dgm:presLayoutVars>
      </dgm:prSet>
      <dgm:spPr/>
    </dgm:pt>
    <dgm:pt modelId="{43BB60CF-6E21-46B5-ABBC-C046D4E6FC07}" type="pres">
      <dgm:prSet presAssocID="{65B2E9DD-B792-499E-A219-C97016F4D561}" presName="ellipse" presStyleLbl="trBgShp" presStyleIdx="0" presStyleCnt="1"/>
      <dgm:spPr/>
    </dgm:pt>
    <dgm:pt modelId="{82EDAB04-C741-45E4-A18D-4862F2A3CCEE}" type="pres">
      <dgm:prSet presAssocID="{65B2E9DD-B792-499E-A219-C97016F4D561}" presName="arrow1" presStyleLbl="fgShp" presStyleIdx="0" presStyleCnt="1"/>
      <dgm:spPr/>
    </dgm:pt>
    <dgm:pt modelId="{A73494FA-E204-4F6A-93CA-4A560CCF104F}" type="pres">
      <dgm:prSet presAssocID="{65B2E9DD-B792-499E-A219-C97016F4D561}" presName="rectangle" presStyleLbl="revTx" presStyleIdx="0" presStyleCnt="1">
        <dgm:presLayoutVars>
          <dgm:bulletEnabled val="1"/>
        </dgm:presLayoutVars>
      </dgm:prSet>
      <dgm:spPr/>
    </dgm:pt>
    <dgm:pt modelId="{ECBC90E5-1A84-407C-91A7-F9E5167BEF9D}" type="pres">
      <dgm:prSet presAssocID="{0BB0978F-3EC8-418C-B223-FCCA5888ABBB}" presName="item1" presStyleLbl="node1" presStyleIdx="0" presStyleCnt="2" custLinFactNeighborX="-65167" custLinFactNeighborY="-65544">
        <dgm:presLayoutVars>
          <dgm:bulletEnabled val="1"/>
        </dgm:presLayoutVars>
      </dgm:prSet>
      <dgm:spPr/>
    </dgm:pt>
    <dgm:pt modelId="{BA10955A-7764-400D-8FF8-8958DD19723A}" type="pres">
      <dgm:prSet presAssocID="{A7C3B6DC-D8E8-4CA6-ADF4-0AAE3EC409AE}" presName="item2" presStyleLbl="node1" presStyleIdx="1" presStyleCnt="2" custLinFactX="25395" custLinFactNeighborX="100000" custLinFactNeighborY="1672">
        <dgm:presLayoutVars>
          <dgm:bulletEnabled val="1"/>
        </dgm:presLayoutVars>
      </dgm:prSet>
      <dgm:spPr/>
    </dgm:pt>
    <dgm:pt modelId="{D2CBF82A-6C38-47D3-A6A3-A6B2159E7035}" type="pres">
      <dgm:prSet presAssocID="{65B2E9DD-B792-499E-A219-C97016F4D561}" presName="funnel" presStyleLbl="trAlignAcc1" presStyleIdx="0" presStyleCnt="1" custScaleY="97590"/>
      <dgm:spPr/>
    </dgm:pt>
  </dgm:ptLst>
  <dgm:cxnLst>
    <dgm:cxn modelId="{EE545129-E6E4-4704-8DFC-40FF4CB56047}" srcId="{65B2E9DD-B792-499E-A219-C97016F4D561}" destId="{A7C3B6DC-D8E8-4CA6-ADF4-0AAE3EC409AE}" srcOrd="2" destOrd="0" parTransId="{CCD030F6-A48C-4A1F-A93A-CEFBD9D7002A}" sibTransId="{4DAEF72D-6570-42FE-82A9-9337301DED15}"/>
    <dgm:cxn modelId="{98C1C277-FD24-4A77-976F-90E52017045B}" type="presOf" srcId="{0BB0978F-3EC8-418C-B223-FCCA5888ABBB}" destId="{ECBC90E5-1A84-407C-91A7-F9E5167BEF9D}" srcOrd="0" destOrd="0" presId="urn:microsoft.com/office/officeart/2005/8/layout/funnel1"/>
    <dgm:cxn modelId="{290A978A-AA94-4A55-9112-96CC8C575B6E}" type="presOf" srcId="{D0D2E7D3-CB88-4684-8BFC-22AC65B073EF}" destId="{BA10955A-7764-400D-8FF8-8958DD19723A}" srcOrd="0" destOrd="0" presId="urn:microsoft.com/office/officeart/2005/8/layout/funnel1"/>
    <dgm:cxn modelId="{70364FB6-5961-4671-B86A-8D7C8D0119F2}" srcId="{65B2E9DD-B792-499E-A219-C97016F4D561}" destId="{D0D2E7D3-CB88-4684-8BFC-22AC65B073EF}" srcOrd="0" destOrd="0" parTransId="{690CDD5C-B6C2-4743-91F5-778F21B99439}" sibTransId="{DA3C00A3-ED1A-4D49-A6D7-E0BF4D4D8557}"/>
    <dgm:cxn modelId="{903459C9-77E8-419D-8D1B-B324CE0BE8EF}" type="presOf" srcId="{65B2E9DD-B792-499E-A219-C97016F4D561}" destId="{C78C2AA9-9DEB-40D3-A2BA-E098C08873E5}" srcOrd="0" destOrd="0" presId="urn:microsoft.com/office/officeart/2005/8/layout/funnel1"/>
    <dgm:cxn modelId="{097730D4-929D-41BF-A9F6-7BEAD4096C6E}" type="presOf" srcId="{A7C3B6DC-D8E8-4CA6-ADF4-0AAE3EC409AE}" destId="{A73494FA-E204-4F6A-93CA-4A560CCF104F}" srcOrd="0" destOrd="0" presId="urn:microsoft.com/office/officeart/2005/8/layout/funnel1"/>
    <dgm:cxn modelId="{51A225E5-A8B3-498E-BF9F-604924609E5B}" srcId="{65B2E9DD-B792-499E-A219-C97016F4D561}" destId="{0BB0978F-3EC8-418C-B223-FCCA5888ABBB}" srcOrd="1" destOrd="0" parTransId="{8324FCEF-D023-4070-9241-E019D548F6D1}" sibTransId="{426CA78C-7665-4BE1-9EEB-F9EECF28499F}"/>
    <dgm:cxn modelId="{393909C3-3E82-485C-8098-6DEB27D39D5E}" type="presParOf" srcId="{C78C2AA9-9DEB-40D3-A2BA-E098C08873E5}" destId="{43BB60CF-6E21-46B5-ABBC-C046D4E6FC07}" srcOrd="0" destOrd="0" presId="urn:microsoft.com/office/officeart/2005/8/layout/funnel1"/>
    <dgm:cxn modelId="{37018C3F-A282-40B4-8445-92BB039FAC73}" type="presParOf" srcId="{C78C2AA9-9DEB-40D3-A2BA-E098C08873E5}" destId="{82EDAB04-C741-45E4-A18D-4862F2A3CCEE}" srcOrd="1" destOrd="0" presId="urn:microsoft.com/office/officeart/2005/8/layout/funnel1"/>
    <dgm:cxn modelId="{DA2E26B9-7F1A-4425-A47B-FBBFCC406D5B}" type="presParOf" srcId="{C78C2AA9-9DEB-40D3-A2BA-E098C08873E5}" destId="{A73494FA-E204-4F6A-93CA-4A560CCF104F}" srcOrd="2" destOrd="0" presId="urn:microsoft.com/office/officeart/2005/8/layout/funnel1"/>
    <dgm:cxn modelId="{A50CFF46-AA77-4021-9677-0828B18FA947}" type="presParOf" srcId="{C78C2AA9-9DEB-40D3-A2BA-E098C08873E5}" destId="{ECBC90E5-1A84-407C-91A7-F9E5167BEF9D}" srcOrd="3" destOrd="0" presId="urn:microsoft.com/office/officeart/2005/8/layout/funnel1"/>
    <dgm:cxn modelId="{C6FA84C5-03B0-4170-8650-2DE15F71740F}" type="presParOf" srcId="{C78C2AA9-9DEB-40D3-A2BA-E098C08873E5}" destId="{BA10955A-7764-400D-8FF8-8958DD19723A}" srcOrd="4" destOrd="0" presId="urn:microsoft.com/office/officeart/2005/8/layout/funnel1"/>
    <dgm:cxn modelId="{45393014-FE6E-4277-8755-7033BF9EB3C8}" type="presParOf" srcId="{C78C2AA9-9DEB-40D3-A2BA-E098C08873E5}" destId="{D2CBF82A-6C38-47D3-A6A3-A6B2159E703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736BA-523C-406A-A082-E35153523568}">
      <dsp:nvSpPr>
        <dsp:cNvPr id="0" name=""/>
        <dsp:cNvSpPr/>
      </dsp:nvSpPr>
      <dsp:spPr>
        <a:xfrm>
          <a:off x="587285" y="139238"/>
          <a:ext cx="2146172" cy="74533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1B1A5-94AD-41FF-8032-80DEBD825D6D}">
      <dsp:nvSpPr>
        <dsp:cNvPr id="0" name=""/>
        <dsp:cNvSpPr/>
      </dsp:nvSpPr>
      <dsp:spPr>
        <a:xfrm>
          <a:off x="1455737" y="1964316"/>
          <a:ext cx="415924" cy="26619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CDD6A-6BF1-4B95-B479-6C03E6B302ED}">
      <dsp:nvSpPr>
        <dsp:cNvPr id="0" name=""/>
        <dsp:cNvSpPr/>
      </dsp:nvSpPr>
      <dsp:spPr>
        <a:xfrm>
          <a:off x="665479" y="2177270"/>
          <a:ext cx="1996439" cy="49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SVM</a:t>
          </a:r>
        </a:p>
      </dsp:txBody>
      <dsp:txXfrm>
        <a:off x="665479" y="2177270"/>
        <a:ext cx="1996439" cy="499109"/>
      </dsp:txXfrm>
    </dsp:sp>
    <dsp:sp modelId="{D073677A-9E35-4BB0-991A-91B685D261C0}">
      <dsp:nvSpPr>
        <dsp:cNvPr id="0" name=""/>
        <dsp:cNvSpPr/>
      </dsp:nvSpPr>
      <dsp:spPr>
        <a:xfrm>
          <a:off x="1381298" y="1033581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SYS, OS</a:t>
          </a:r>
        </a:p>
      </dsp:txBody>
      <dsp:txXfrm>
        <a:off x="1490937" y="1143220"/>
        <a:ext cx="529386" cy="529386"/>
      </dsp:txXfrm>
    </dsp:sp>
    <dsp:sp modelId="{CB3D33FA-2346-420F-9B4E-FC87FACCE4C7}">
      <dsp:nvSpPr>
        <dsp:cNvPr id="0" name=""/>
        <dsp:cNvSpPr/>
      </dsp:nvSpPr>
      <dsp:spPr>
        <a:xfrm>
          <a:off x="831849" y="380474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CVXOPT</a:t>
          </a:r>
        </a:p>
      </dsp:txBody>
      <dsp:txXfrm>
        <a:off x="941488" y="490113"/>
        <a:ext cx="529386" cy="529386"/>
      </dsp:txXfrm>
    </dsp:sp>
    <dsp:sp modelId="{E608C623-1BD4-4D70-9DE3-A388C708B946}">
      <dsp:nvSpPr>
        <dsp:cNvPr id="0" name=""/>
        <dsp:cNvSpPr/>
      </dsp:nvSpPr>
      <dsp:spPr>
        <a:xfrm>
          <a:off x="1597151" y="199464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NumPy</a:t>
          </a:r>
          <a:endParaRPr lang="en-US" sz="1200" kern="1200" dirty="0"/>
        </a:p>
      </dsp:txBody>
      <dsp:txXfrm>
        <a:off x="1706790" y="309103"/>
        <a:ext cx="529386" cy="529386"/>
      </dsp:txXfrm>
    </dsp:sp>
    <dsp:sp modelId="{D45433D3-A2F8-4F70-BA13-877E26249A77}">
      <dsp:nvSpPr>
        <dsp:cNvPr id="0" name=""/>
        <dsp:cNvSpPr/>
      </dsp:nvSpPr>
      <dsp:spPr>
        <a:xfrm>
          <a:off x="499109" y="36657"/>
          <a:ext cx="2329179" cy="18854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736BA-523C-406A-A082-E35153523568}">
      <dsp:nvSpPr>
        <dsp:cNvPr id="0" name=""/>
        <dsp:cNvSpPr/>
      </dsp:nvSpPr>
      <dsp:spPr>
        <a:xfrm>
          <a:off x="587285" y="143235"/>
          <a:ext cx="2146172" cy="74533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1B1A5-94AD-41FF-8032-80DEBD825D6D}">
      <dsp:nvSpPr>
        <dsp:cNvPr id="0" name=""/>
        <dsp:cNvSpPr/>
      </dsp:nvSpPr>
      <dsp:spPr>
        <a:xfrm>
          <a:off x="1455737" y="1968313"/>
          <a:ext cx="415924" cy="26619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CDD6A-6BF1-4B95-B479-6C03E6B302ED}">
      <dsp:nvSpPr>
        <dsp:cNvPr id="0" name=""/>
        <dsp:cNvSpPr/>
      </dsp:nvSpPr>
      <dsp:spPr>
        <a:xfrm>
          <a:off x="665479" y="2181266"/>
          <a:ext cx="1996439" cy="49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HOG</a:t>
          </a:r>
        </a:p>
      </dsp:txBody>
      <dsp:txXfrm>
        <a:off x="665479" y="2181266"/>
        <a:ext cx="1996439" cy="499109"/>
      </dsp:txXfrm>
    </dsp:sp>
    <dsp:sp modelId="{D073677A-9E35-4BB0-991A-91B685D261C0}">
      <dsp:nvSpPr>
        <dsp:cNvPr id="0" name=""/>
        <dsp:cNvSpPr/>
      </dsp:nvSpPr>
      <dsp:spPr>
        <a:xfrm>
          <a:off x="1295404" y="1033078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PIL</a:t>
          </a:r>
        </a:p>
      </dsp:txBody>
      <dsp:txXfrm>
        <a:off x="1405043" y="1142717"/>
        <a:ext cx="529386" cy="529386"/>
      </dsp:txXfrm>
    </dsp:sp>
    <dsp:sp modelId="{CB3D33FA-2346-420F-9B4E-FC87FACCE4C7}">
      <dsp:nvSpPr>
        <dsp:cNvPr id="0" name=""/>
        <dsp:cNvSpPr/>
      </dsp:nvSpPr>
      <dsp:spPr>
        <a:xfrm>
          <a:off x="831849" y="384471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OpenCV</a:t>
          </a:r>
        </a:p>
      </dsp:txBody>
      <dsp:txXfrm>
        <a:off x="941488" y="494110"/>
        <a:ext cx="529386" cy="529386"/>
      </dsp:txXfrm>
    </dsp:sp>
    <dsp:sp modelId="{E608C623-1BD4-4D70-9DE3-A388C708B946}">
      <dsp:nvSpPr>
        <dsp:cNvPr id="0" name=""/>
        <dsp:cNvSpPr/>
      </dsp:nvSpPr>
      <dsp:spPr>
        <a:xfrm>
          <a:off x="1597151" y="203460"/>
          <a:ext cx="748664" cy="748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NumPy</a:t>
          </a:r>
          <a:endParaRPr lang="en-US" sz="1100" kern="1200" dirty="0"/>
        </a:p>
      </dsp:txBody>
      <dsp:txXfrm>
        <a:off x="1706790" y="313099"/>
        <a:ext cx="529386" cy="529386"/>
      </dsp:txXfrm>
    </dsp:sp>
    <dsp:sp modelId="{D45433D3-A2F8-4F70-BA13-877E26249A77}">
      <dsp:nvSpPr>
        <dsp:cNvPr id="0" name=""/>
        <dsp:cNvSpPr/>
      </dsp:nvSpPr>
      <dsp:spPr>
        <a:xfrm>
          <a:off x="499109" y="32660"/>
          <a:ext cx="2329179" cy="19014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B60CF-6E21-46B5-ABBC-C046D4E6FC07}">
      <dsp:nvSpPr>
        <dsp:cNvPr id="0" name=""/>
        <dsp:cNvSpPr/>
      </dsp:nvSpPr>
      <dsp:spPr>
        <a:xfrm>
          <a:off x="1504335" y="126356"/>
          <a:ext cx="2798193" cy="97177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DAB04-C741-45E4-A18D-4862F2A3CCEE}">
      <dsp:nvSpPr>
        <dsp:cNvPr id="0" name=""/>
        <dsp:cNvSpPr/>
      </dsp:nvSpPr>
      <dsp:spPr>
        <a:xfrm>
          <a:off x="2636627" y="2505906"/>
          <a:ext cx="542285" cy="34706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494FA-E204-4F6A-93CA-4A560CCF104F}">
      <dsp:nvSpPr>
        <dsp:cNvPr id="0" name=""/>
        <dsp:cNvSpPr/>
      </dsp:nvSpPr>
      <dsp:spPr>
        <a:xfrm>
          <a:off x="1606284" y="2783556"/>
          <a:ext cx="2602971" cy="65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Interface</a:t>
          </a:r>
        </a:p>
      </dsp:txBody>
      <dsp:txXfrm>
        <a:off x="1606284" y="2783556"/>
        <a:ext cx="2602971" cy="650742"/>
      </dsp:txXfrm>
    </dsp:sp>
    <dsp:sp modelId="{ECBC90E5-1A84-407C-91A7-F9E5167BEF9D}">
      <dsp:nvSpPr>
        <dsp:cNvPr id="0" name=""/>
        <dsp:cNvSpPr/>
      </dsp:nvSpPr>
      <dsp:spPr>
        <a:xfrm>
          <a:off x="1885558" y="533400"/>
          <a:ext cx="976114" cy="976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Tkinter</a:t>
          </a:r>
          <a:endParaRPr lang="en-US" sz="1500" kern="1200" dirty="0"/>
        </a:p>
      </dsp:txBody>
      <dsp:txXfrm>
        <a:off x="2028507" y="676349"/>
        <a:ext cx="690216" cy="690216"/>
      </dsp:txXfrm>
    </dsp:sp>
    <dsp:sp modelId="{BA10955A-7764-400D-8FF8-8958DD19723A}">
      <dsp:nvSpPr>
        <dsp:cNvPr id="0" name=""/>
        <dsp:cNvSpPr/>
      </dsp:nvSpPr>
      <dsp:spPr>
        <a:xfrm>
          <a:off x="3047197" y="457203"/>
          <a:ext cx="976114" cy="976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OpenCV</a:t>
          </a:r>
        </a:p>
      </dsp:txBody>
      <dsp:txXfrm>
        <a:off x="3190146" y="600152"/>
        <a:ext cx="690216" cy="690216"/>
      </dsp:txXfrm>
    </dsp:sp>
    <dsp:sp modelId="{D2CBF82A-6C38-47D3-A6A3-A6B2159E7035}">
      <dsp:nvSpPr>
        <dsp:cNvPr id="0" name=""/>
        <dsp:cNvSpPr/>
      </dsp:nvSpPr>
      <dsp:spPr>
        <a:xfrm>
          <a:off x="1389370" y="36328"/>
          <a:ext cx="3036799" cy="237089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bg/url?sa=i&amp;rct=j&amp;q=&amp;esrc=s&amp;source=images&amp;cd=&amp;cad=rja&amp;uact=8&amp;ved=0ahUKEwjt6tqbpP7XAhWI8RQKHVisCKwQjRwIBw&amp;url=http://www.writeopinions.com/hyperplane&amp;psig=AOvVaw0iVpgbDUZpWmIEwnhfmTEF&amp;ust=1512955372088715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bg/url?sa=i&amp;rct=j&amp;q=&amp;esrc=s&amp;source=images&amp;cd=&amp;cad=rja&amp;uact=8&amp;ved=0ahUKEwic2KLxh__XAhWGtxQKHbkeDxcQjRwIBw&amp;url=https://www.researchgate.net/figure/269987578_fig1_Figure-1-Optimal-Separating-Hyperplane-Hard-Margin-linear-SVM&amp;psig=AOvVaw2JM9LUmoRS9wGnpDURvJM0&amp;ust=1512982150550639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Language Translator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7" y="2616200"/>
            <a:ext cx="3783436" cy="508000"/>
          </a:xfrm>
        </p:spPr>
        <p:txBody>
          <a:bodyPr/>
          <a:lstStyle/>
          <a:p>
            <a:r>
              <a:rPr lang="en-US" dirty="0"/>
              <a:t>Ksandros </a:t>
            </a:r>
            <a:r>
              <a:rPr lang="en-US" dirty="0" err="1"/>
              <a:t>apostoli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ED155CE7-AC55-436F-AAD5-27C2BBA61556}"/>
              </a:ext>
            </a:extLst>
          </p:cNvPr>
          <p:cNvSpPr txBox="1">
            <a:spLocks/>
          </p:cNvSpPr>
          <p:nvPr/>
        </p:nvSpPr>
        <p:spPr>
          <a:xfrm>
            <a:off x="150812" y="5638800"/>
            <a:ext cx="3783436" cy="355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55000" lnSpcReduction="2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project defense </a:t>
            </a:r>
            <a:r>
              <a:rPr lang="en-US" dirty="0">
                <a:solidFill>
                  <a:schemeClr val="tx1"/>
                </a:solidFill>
              </a:rPr>
              <a:t>COS 491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7EB0FAE-C2C0-4896-B3B7-5B28E2868050}"/>
              </a:ext>
            </a:extLst>
          </p:cNvPr>
          <p:cNvSpPr txBox="1">
            <a:spLocks/>
          </p:cNvSpPr>
          <p:nvPr/>
        </p:nvSpPr>
        <p:spPr>
          <a:xfrm rot="19818561">
            <a:off x="7805267" y="5207743"/>
            <a:ext cx="3783436" cy="355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ecember</a:t>
            </a:r>
            <a:r>
              <a:rPr lang="en-US" dirty="0"/>
              <a:t> 13, </a:t>
            </a:r>
            <a:r>
              <a:rPr lang="en-US" dirty="0">
                <a:solidFill>
                  <a:schemeClr val="tx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3d space hyperplane">
            <a:hlinkClick r:id="rId2" tgtFrame="&quot;_blank&quot;"/>
            <a:extLst>
              <a:ext uri="{FF2B5EF4-FFF2-40B4-BE49-F238E27FC236}">
                <a16:creationId xmlns:a16="http://schemas.microsoft.com/office/drawing/2014/main" id="{832B3A87-54ED-420A-B79E-46070C65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143000"/>
            <a:ext cx="6019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CDB339-9EC0-4899-A9CE-7E0DD0F7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8600"/>
            <a:ext cx="106680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Same Principle for 3 Dimensions</a:t>
            </a:r>
            <a:r>
              <a:rPr lang="en-US" sz="3200" dirty="0">
                <a:solidFill>
                  <a:schemeClr val="accent1"/>
                </a:solidFill>
              </a:rPr>
              <a:t>| Same for N - Dimensions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89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E6C4-3E8E-4BA9-8D36-621B5EB5F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8600"/>
            <a:ext cx="106680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Finding the Optimal Hyperplane </a:t>
            </a:r>
            <a:r>
              <a:rPr lang="en-US" sz="3200" dirty="0">
                <a:solidFill>
                  <a:schemeClr val="accent1"/>
                </a:solidFill>
              </a:rPr>
              <a:t>| Training the SVM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F5C29C-735D-4241-9781-FCF975260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1600"/>
                <a:ext cx="10668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need to maximize the distance between Hyperplane and all points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Maximize the gape between points closer to Hyperplane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Margins for this gap, are hyperplanes parallel to the optimal hyperplane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The equations of these hyperplanes change from the optimal by the shift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sym typeface="Wingdings" panose="05000000000000000000" pitchFamily="2" charset="2"/>
                  </a:rPr>
                  <a:t>These equations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: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b="1" i="1"/>
                            <m:t>𝒘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𝑥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: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b="1" i="1"/>
                            <m:t>𝒘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𝑥</m:t>
                      </m:r>
                      <m:r>
                        <a:rPr lang="en-US" i="1"/>
                        <m:t> + 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 = 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And the distance between them, that we want to maximize: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b="1" i="1"/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F5C29C-735D-4241-9781-FCF975260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1600"/>
                <a:ext cx="10668000" cy="5410200"/>
              </a:xfrm>
              <a:blipFill>
                <a:blip r:embed="rId2"/>
                <a:stretch>
                  <a:fillRect l="-45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F5E84-193C-4DFC-97A3-010DA52BD402}"/>
                  </a:ext>
                </a:extLst>
              </p:cNvPr>
              <p:cNvSpPr txBox="1"/>
              <p:nvPr/>
            </p:nvSpPr>
            <p:spPr>
              <a:xfrm>
                <a:off x="8137243" y="5601822"/>
                <a:ext cx="4038600" cy="125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Recall: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/>
                        </a:solidFill>
                      </a:rPr>
                      <m:t>𝑑𝑖𝑠𝑡𝑎𝑛𝑐𝑒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1"/>
                            </a:solidFill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accent1"/>
                                </a:solidFill>
                              </a:rPr>
                              <m:t>𝒘</m:t>
                            </m:r>
                          </m:e>
                        </m:acc>
                        <m:sPre>
                          <m:sPrePr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</m:ctrlPr>
                          </m:sPrePr>
                          <m:sub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𝑇</m:t>
                            </m:r>
                          </m:sup>
                          <m:e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+</m:t>
                            </m:r>
                          </m:e>
                        </m:sPre>
                        <m:r>
                          <a:rPr lang="en-US" sz="1800" i="1">
                            <a:solidFill>
                              <a:schemeClr val="accent1"/>
                            </a:solidFill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accent1"/>
                            </a:solidFill>
                          </a:rPr>
                          <m:t>𝑏</m:t>
                        </m:r>
                        <m:r>
                          <a:rPr lang="en-US" sz="1800" i="1">
                            <a:solidFill>
                              <a:schemeClr val="accent1"/>
                            </a:solidFill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accent1"/>
                                    </a:solidFill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1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solidFill>
                          <a:schemeClr val="accent1"/>
                        </a:solidFill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accent1"/>
                            </a:solidFill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solidFill>
                                      <a:schemeClr val="accent1"/>
                                    </a:solidFill>
                                  </a:rPr>
                                </m:ctrlPr>
                              </m:accPr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en-US" sz="1800" b="1" i="1">
                                        <a:solidFill>
                                          <a:schemeClr val="accent1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accent1"/>
                                        </a:solidFill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acc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1" i="1">
                                    <a:solidFill>
                                      <a:schemeClr val="accent1"/>
                                    </a:solidFill>
                                  </a:rPr>
                                </m:ctrlPr>
                              </m:acc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sz="1800" b="1" i="1">
                                        <a:solidFill>
                                          <a:schemeClr val="accent1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accent1"/>
                                        </a:solidFill>
                                      </a:rPr>
                                      <m:t>𝒙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accent1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acc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solidFill>
                                      <a:schemeClr val="accent1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chemeClr val="accent1"/>
                                    </a:solidFill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F5E84-193C-4DFC-97A3-010DA52B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3" y="5601822"/>
                <a:ext cx="4038600" cy="1256178"/>
              </a:xfrm>
              <a:prstGeom prst="rect">
                <a:avLst/>
              </a:prstGeom>
              <a:blipFill>
                <a:blip r:embed="rId3"/>
                <a:stretch>
                  <a:fillRect l="-1662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7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700BCB-27DE-498D-AD80-19CFB175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973" y="67732"/>
            <a:ext cx="106680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Lagrange Optimization</a:t>
            </a:r>
            <a:r>
              <a:rPr lang="en-US" sz="3200" dirty="0">
                <a:solidFill>
                  <a:schemeClr val="accent1"/>
                </a:solidFill>
              </a:rPr>
              <a:t>| Finding the Hyperplane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00D13-82EC-48DE-A37C-7A4CB9DCEA81}"/>
              </a:ext>
            </a:extLst>
          </p:cNvPr>
          <p:cNvSpPr txBox="1"/>
          <p:nvPr/>
        </p:nvSpPr>
        <p:spPr>
          <a:xfrm>
            <a:off x="836612" y="8382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our problem of finding the optimal hyperplane is reduced to maximization: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2A49B3-D57C-4577-9ED9-9A9931FD4F3B}"/>
                  </a:ext>
                </a:extLst>
              </p:cNvPr>
              <p:cNvSpPr/>
              <p:nvPr/>
            </p:nvSpPr>
            <p:spPr>
              <a:xfrm>
                <a:off x="3503612" y="1524000"/>
                <a:ext cx="4669163" cy="652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, equivalently : </a:t>
                </a:r>
                <a:r>
                  <a:rPr lang="en-US" dirty="0">
                    <a:solidFill>
                      <a:schemeClr val="accent1"/>
                    </a:solidFill>
                  </a:rPr>
                  <a:t>min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2A49B3-D57C-4577-9ED9-9A9931FD4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612" y="1524000"/>
                <a:ext cx="4669163" cy="652615"/>
              </a:xfrm>
              <a:prstGeom prst="rect">
                <a:avLst/>
              </a:prstGeom>
              <a:blipFill>
                <a:blip r:embed="rId2"/>
                <a:stretch>
                  <a:fillRect l="-2089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845114-836D-4B68-8B7E-69D8D63A76D6}"/>
              </a:ext>
            </a:extLst>
          </p:cNvPr>
          <p:cNvSpPr txBox="1"/>
          <p:nvPr/>
        </p:nvSpPr>
        <p:spPr>
          <a:xfrm>
            <a:off x="874712" y="2590800"/>
            <a:ext cx="1093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we also need no points lying between the two margins, which results in the following constraints: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DE7015-20E1-40A1-BCAD-6771E0F35BFE}"/>
                  </a:ext>
                </a:extLst>
              </p:cNvPr>
              <p:cNvSpPr/>
              <p:nvPr/>
            </p:nvSpPr>
            <p:spPr>
              <a:xfrm>
                <a:off x="1370012" y="2988736"/>
                <a:ext cx="10439399" cy="4206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+1    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 Symbol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m:t>=+1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≤−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1    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Symbol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Symbol" panose="020B0502040204020203" pitchFamily="34" charset="0"/>
                      </a:rPr>
                      <m:t>1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combine the two conditions of this inequality to get a new condition: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a constrained optimization problem we now how to solve using Lagrange Multipliers! </a:t>
                </a: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hyperplane will then be ready!</a:t>
                </a:r>
              </a:p>
              <a:p>
                <a:pPr marL="450215" algn="just">
                  <a:lnSpc>
                    <a:spcPct val="107000"/>
                  </a:lnSpc>
                  <a:spcAft>
                    <a:spcPts val="800"/>
                  </a:spcAft>
                  <a:tabLst>
                    <a:tab pos="3197225" algn="l"/>
                  </a:tabLs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DE7015-20E1-40A1-BCAD-6771E0F35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2988736"/>
                <a:ext cx="10439399" cy="4206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/>
          <a:lstStyle/>
          <a:p>
            <a:r>
              <a:rPr lang="en-US" dirty="0"/>
              <a:t>Histogram of Oriented Gradients | </a:t>
            </a:r>
            <a:r>
              <a:rPr lang="en-US" dirty="0">
                <a:solidFill>
                  <a:schemeClr val="accent1"/>
                </a:solidFill>
              </a:rPr>
              <a:t>Feeding the SVM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0D884172-F75B-4513-AA23-7D0D90B2A252}"/>
              </a:ext>
            </a:extLst>
          </p:cNvPr>
          <p:cNvSpPr txBox="1">
            <a:spLocks/>
          </p:cNvSpPr>
          <p:nvPr/>
        </p:nvSpPr>
        <p:spPr>
          <a:xfrm>
            <a:off x="1370012" y="914400"/>
            <a:ext cx="10360501" cy="6905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Responsible for converting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 frames </a:t>
            </a:r>
            <a:r>
              <a:rPr lang="en-US" sz="2000" dirty="0"/>
              <a:t>into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1-dimensional arrays</a:t>
            </a:r>
            <a:r>
              <a:rPr lang="en-US" sz="2000" dirty="0"/>
              <a:t> describing those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C2D8-C1E0-4858-935C-5604CAFFCA55}"/>
              </a:ext>
            </a:extLst>
          </p:cNvPr>
          <p:cNvSpPr txBox="1"/>
          <p:nvPr/>
        </p:nvSpPr>
        <p:spPr>
          <a:xfrm>
            <a:off x="1522412" y="1693492"/>
            <a:ext cx="967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Algorithmically</a:t>
            </a:r>
            <a:r>
              <a:rPr lang="en-US" dirty="0"/>
              <a:t>:</a:t>
            </a:r>
          </a:p>
          <a:p>
            <a:r>
              <a:rPr lang="en-US" sz="2000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Divide the image into small connected regions called cells, and for each cell compute a histogram of gradient directions or edge orientations for the pixels within the cell.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Discretize each cell into angular bins according to the gradient orientation.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Each cell's pixel contributes weighted gradient to its corresponding angular bin.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Groups of adjacent cells are considered as spatial regions called blocks. The grouping of cells into a block is the basis for grouping and normalization of histograms.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Normalized group of histograms represents the block histogram. The set of these block histograms represents the descriptor.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software.intel.com/sites/default/files/did_feeds_images/0EF01A88-F874-4ECB-B2B6-3ADC38636CD4/0EF01A88-F874-4ECB-B2B6-3ADC38636CD4-imageId=6A72422F-6619-4E3D-92A2-BC640A6572CC.png">
            <a:extLst>
              <a:ext uri="{FF2B5EF4-FFF2-40B4-BE49-F238E27FC236}">
                <a16:creationId xmlns:a16="http://schemas.microsoft.com/office/drawing/2014/main" id="{89757D95-BA7E-442B-BB7A-3E35ACB6010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6094" r="7361" b="5633"/>
          <a:stretch/>
        </p:blipFill>
        <p:spPr bwMode="auto">
          <a:xfrm>
            <a:off x="836611" y="0"/>
            <a:ext cx="11352213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DE16A-8F9C-4A05-BF1C-60730DC47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00" y="64452"/>
            <a:ext cx="5946775" cy="6729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45372-E93A-4029-B5D9-95312A1FF8A8}"/>
              </a:ext>
            </a:extLst>
          </p:cNvPr>
          <p:cNvSpPr txBox="1"/>
          <p:nvPr/>
        </p:nvSpPr>
        <p:spPr>
          <a:xfrm>
            <a:off x="1108000" y="3124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the computer actually sees:</a:t>
            </a:r>
          </a:p>
        </p:txBody>
      </p:sp>
    </p:spTree>
    <p:extLst>
      <p:ext uri="{BB962C8B-B14F-4D97-AF65-F5344CB8AC3E}">
        <p14:creationId xmlns:p14="http://schemas.microsoft.com/office/powerpoint/2010/main" val="5859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55C96A77-67D3-45E6-A53C-7B11F4EE569D}"/>
              </a:ext>
            </a:extLst>
          </p:cNvPr>
          <p:cNvSpPr txBox="1">
            <a:spLocks/>
          </p:cNvSpPr>
          <p:nvPr/>
        </p:nvSpPr>
        <p:spPr>
          <a:xfrm>
            <a:off x="836612" y="152400"/>
            <a:ext cx="10742929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chemeClr val="tx1"/>
                </a:solidFill>
              </a:rPr>
              <a:t>Implementation</a:t>
            </a:r>
            <a:endParaRPr lang="en-US" sz="2400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BEFC2-E015-40DF-A9FD-75E1107B892F}"/>
              </a:ext>
            </a:extLst>
          </p:cNvPr>
          <p:cNvSpPr txBox="1"/>
          <p:nvPr/>
        </p:nvSpPr>
        <p:spPr>
          <a:xfrm>
            <a:off x="836612" y="1143000"/>
            <a:ext cx="37455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design phase, we got an idea of how we can classify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2 classes only, </a:t>
            </a:r>
          </a:p>
          <a:p>
            <a:endParaRPr lang="en-US" sz="2000" dirty="0"/>
          </a:p>
          <a:p>
            <a:r>
              <a:rPr lang="en-US" sz="2000" dirty="0"/>
              <a:t>e.g. “A” vs no letter. </a:t>
            </a:r>
          </a:p>
          <a:p>
            <a:endParaRPr lang="en-US" sz="2000" dirty="0"/>
          </a:p>
          <a:p>
            <a:r>
              <a:rPr lang="en-US" sz="1800" dirty="0"/>
              <a:t>But what we do to classify </a:t>
            </a:r>
            <a:r>
              <a:rPr lang="en-US" sz="1800" dirty="0">
                <a:solidFill>
                  <a:schemeClr val="accent1"/>
                </a:solidFill>
              </a:rPr>
              <a:t>N letters?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do the same but many times!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code snippet following explains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E7B9B-6167-4FC9-8CEC-29377C01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91" y="1143000"/>
            <a:ext cx="7375184" cy="59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AAB69EC-3B30-49BA-B7F2-9A9AEE3BC8D3}"/>
              </a:ext>
            </a:extLst>
          </p:cNvPr>
          <p:cNvSpPr txBox="1">
            <a:spLocks/>
          </p:cNvSpPr>
          <p:nvPr/>
        </p:nvSpPr>
        <p:spPr>
          <a:xfrm>
            <a:off x="836612" y="152400"/>
            <a:ext cx="10742929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Results and Future Prospective</a:t>
            </a:r>
            <a:endParaRPr lang="en-US" sz="3200" cap="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AF937B-FCC1-4B22-8655-8E2C515B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67119"/>
              </p:ext>
            </p:extLst>
          </p:nvPr>
        </p:nvGraphicFramePr>
        <p:xfrm>
          <a:off x="2894012" y="2324100"/>
          <a:ext cx="71628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905">
                  <a:extLst>
                    <a:ext uri="{9D8B030D-6E8A-4147-A177-3AD203B41FA5}">
                      <a16:colId xmlns:a16="http://schemas.microsoft.com/office/drawing/2014/main" val="2530214376"/>
                    </a:ext>
                  </a:extLst>
                </a:gridCol>
                <a:gridCol w="2859753">
                  <a:extLst>
                    <a:ext uri="{9D8B030D-6E8A-4147-A177-3AD203B41FA5}">
                      <a16:colId xmlns:a16="http://schemas.microsoft.com/office/drawing/2014/main" val="858497156"/>
                    </a:ext>
                  </a:extLst>
                </a:gridCol>
                <a:gridCol w="2388142">
                  <a:extLst>
                    <a:ext uri="{9D8B030D-6E8A-4147-A177-3AD203B41FA5}">
                      <a16:colId xmlns:a16="http://schemas.microsoft.com/office/drawing/2014/main" val="149491752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Gesture / Character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Success Rate in Prediction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Average Prediction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7329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&gt; 97 %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~ 1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0347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&gt; 95%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~ 1.5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2714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&gt; 95%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~ 1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845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&gt; 94%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 dirty="0">
                          <a:effectLst/>
                        </a:rPr>
                        <a:t>~ 1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99509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>
                          <a:effectLst/>
                        </a:rPr>
                        <a:t>&gt; 92.5%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4680" algn="l"/>
                        </a:tabLst>
                      </a:pPr>
                      <a:r>
                        <a:rPr lang="en-US" sz="1200" dirty="0">
                          <a:effectLst/>
                        </a:rPr>
                        <a:t>~ 3 seconds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055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BC2E5-AB1F-44AF-9815-4B549AD635DD}"/>
              </a:ext>
            </a:extLst>
          </p:cNvPr>
          <p:cNvSpPr txBox="1"/>
          <p:nvPr/>
        </p:nvSpPr>
        <p:spPr>
          <a:xfrm>
            <a:off x="912811" y="2191871"/>
            <a:ext cx="4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Statistics: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EB160-4525-4D31-8AEF-BF48927B6DEC}"/>
              </a:ext>
            </a:extLst>
          </p:cNvPr>
          <p:cNvSpPr txBox="1"/>
          <p:nvPr/>
        </p:nvSpPr>
        <p:spPr>
          <a:xfrm>
            <a:off x="329882" y="4664329"/>
            <a:ext cx="6450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Future Updates and Possibilities:</a:t>
            </a:r>
          </a:p>
          <a:p>
            <a:pPr marL="342900" indent="-342900">
              <a:buFontTx/>
              <a:buChar char="-"/>
            </a:pPr>
            <a:r>
              <a:rPr lang="en-US" dirty="0"/>
              <a:t>Extend to all 26 letters,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Video Processing for Dynamic Gestures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DEC9F-A1C8-45FD-A30F-DA48614C43FE}"/>
              </a:ext>
            </a:extLst>
          </p:cNvPr>
          <p:cNvSpPr txBox="1"/>
          <p:nvPr/>
        </p:nvSpPr>
        <p:spPr>
          <a:xfrm>
            <a:off x="950911" y="1010404"/>
            <a:ext cx="1028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Outcome: </a:t>
            </a:r>
          </a:p>
          <a:p>
            <a:r>
              <a:rPr lang="en-US" dirty="0"/>
              <a:t>Fully working solution of the problem for the five first letters of the alphabet.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7D10D-CFF0-48BD-8870-B39F8352EAF2}"/>
              </a:ext>
            </a:extLst>
          </p:cNvPr>
          <p:cNvSpPr txBox="1"/>
          <p:nvPr/>
        </p:nvSpPr>
        <p:spPr>
          <a:xfrm>
            <a:off x="3656012" y="199242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Show Time!</a:t>
            </a:r>
          </a:p>
        </p:txBody>
      </p:sp>
    </p:spTree>
    <p:extLst>
      <p:ext uri="{BB962C8B-B14F-4D97-AF65-F5344CB8AC3E}">
        <p14:creationId xmlns:p14="http://schemas.microsoft.com/office/powerpoint/2010/main" val="29720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Purpose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dirty="0"/>
              <a:t> of the project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</a:t>
            </a:r>
            <a:r>
              <a:rPr lang="en-US" dirty="0"/>
              <a:t> Applied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Purpose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the “Sign Language Translator”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7A624-15DC-4330-8D79-9E8EE5C0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 Objective</a:t>
            </a:r>
            <a:r>
              <a:rPr lang="en-US" dirty="0"/>
              <a:t>: Build a reliable technology for the digital 			       translation of sign language gestures.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Personal Purpose:  </a:t>
            </a:r>
            <a:r>
              <a:rPr lang="en-US" dirty="0"/>
              <a:t>Study and observation of the potential use of machine learning methods in the implementation of technologies that promote a better life quality 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Project Scope:         </a:t>
            </a:r>
            <a:r>
              <a:rPr lang="en-US" dirty="0"/>
              <a:t>Research of ML Classifiers &amp; Image Processing 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       </a:t>
            </a:r>
            <a:r>
              <a:rPr lang="en-US" dirty="0"/>
              <a:t>Understanding and Application of these 			        technologies through implementation.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Few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021080"/>
            <a:ext cx="5104129" cy="5684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Functional</a:t>
            </a:r>
          </a:p>
          <a:p>
            <a:pPr lvl="0"/>
            <a:r>
              <a:rPr lang="en-US" sz="1800" dirty="0"/>
              <a:t>At launch user is presented to a menu that allows him/her to choose between “Training” or “Testing” the translator.</a:t>
            </a:r>
          </a:p>
          <a:p>
            <a:pPr lvl="0"/>
            <a:r>
              <a:rPr lang="en-US" sz="1800" dirty="0"/>
              <a:t>The user can capture a sample by pressing “C”</a:t>
            </a:r>
          </a:p>
          <a:p>
            <a:pPr lvl="0"/>
            <a:r>
              <a:rPr lang="en-US" sz="1800" dirty="0"/>
              <a:t>Any time a sample is stored, the user is to be notified about this activity and to be shown the name of the sample stored</a:t>
            </a:r>
            <a:endParaRPr lang="en-US" sz="1200" dirty="0"/>
          </a:p>
          <a:p>
            <a:pPr lvl="0"/>
            <a:r>
              <a:rPr lang="en-US" sz="1800" dirty="0"/>
              <a:t>If an object is detected on the marked area for detection, the user must be indicated by a text on the top-left of the window, showing “Hand Presence: True”, or otherwise if no object has entered the area “Hand Presence: False”</a:t>
            </a:r>
          </a:p>
          <a:p>
            <a:pPr lvl="0"/>
            <a:r>
              <a:rPr lang="en-US" sz="1800" dirty="0"/>
              <a:t>If the user places his hand in the marked area with a valid gesture, the corresponding translation is to be shown under the video frame </a:t>
            </a:r>
          </a:p>
          <a:p>
            <a:pPr lvl="0"/>
            <a:r>
              <a:rPr lang="en-US" sz="1800" dirty="0"/>
              <a:t>The user can clear this output are using a “Clear” button</a:t>
            </a:r>
          </a:p>
          <a:p>
            <a:pPr lvl="0"/>
            <a:endParaRPr lang="en-US" sz="1800" dirty="0"/>
          </a:p>
          <a:p>
            <a:pPr lvl="0"/>
            <a:endParaRPr lang="en-US" sz="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792964-B95B-4E35-BFA2-161E9662B411}"/>
              </a:ext>
            </a:extLst>
          </p:cNvPr>
          <p:cNvSpPr txBox="1">
            <a:spLocks/>
          </p:cNvSpPr>
          <p:nvPr/>
        </p:nvSpPr>
        <p:spPr>
          <a:xfrm>
            <a:off x="6480603" y="990600"/>
            <a:ext cx="5481209" cy="568452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6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accent1"/>
                </a:solidFill>
              </a:rPr>
              <a:t>Non-Functional</a:t>
            </a:r>
            <a:endParaRPr lang="en-US" sz="45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Reliability</a:t>
            </a:r>
            <a:r>
              <a:rPr lang="en-US" sz="2600" b="1" dirty="0"/>
              <a:t>: </a:t>
            </a:r>
          </a:p>
          <a:p>
            <a:r>
              <a:rPr lang="en-US" sz="2600" dirty="0"/>
              <a:t>The application must predict correct labels for the trained gestures at a success rate of 90%.</a:t>
            </a:r>
          </a:p>
          <a:p>
            <a:r>
              <a:rPr lang="en-US" sz="2600" dirty="0"/>
              <a:t>A wait period of 1-2 seconds is applied between two predictions, so no random predictions occur when switching handshape from one gesture to another.</a:t>
            </a:r>
          </a:p>
          <a:p>
            <a:r>
              <a:rPr lang="en-US" sz="2600" dirty="0"/>
              <a:t>The same letter cannot be predicted two times consecutively without removing the hand from the testing area first.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r>
              <a:rPr lang="en-US" sz="2600" b="1" dirty="0"/>
              <a:t>: </a:t>
            </a:r>
          </a:p>
          <a:p>
            <a:r>
              <a:rPr lang="en-US" sz="2600" dirty="0"/>
              <a:t>With 5 classes of gestures, and at most 128 samples for each pair of classes, training must take up to 10 seconds to complete, storing the SVM model onto a file.</a:t>
            </a:r>
          </a:p>
          <a:p>
            <a:r>
              <a:rPr lang="en-US" sz="2600" dirty="0"/>
              <a:t>Trained gestures must not take more than 3-4 seconds to be translated.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/>
                </a:solidFill>
              </a:rPr>
              <a:t>Operating Constraints</a:t>
            </a:r>
            <a:r>
              <a:rPr lang="en-US" sz="2600" b="1" dirty="0"/>
              <a:t>:</a:t>
            </a:r>
          </a:p>
          <a:p>
            <a:r>
              <a:rPr lang="en-US" dirty="0"/>
              <a:t>Shiny / Overcrowded Background Surfaces behind user must be avoided.</a:t>
            </a:r>
          </a:p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213B3-EBC1-4A7D-93AB-F95D8D249F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2" y="38100"/>
            <a:ext cx="6629400" cy="678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5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26218"/>
            <a:ext cx="10360501" cy="919163"/>
          </a:xfrm>
        </p:spPr>
        <p:txBody>
          <a:bodyPr/>
          <a:lstStyle/>
          <a:p>
            <a:r>
              <a:rPr lang="en-US" dirty="0"/>
              <a:t>Applied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Python 2.7 in conjunction with the following packages: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OpenCV</a:t>
            </a:r>
          </a:p>
          <a:p>
            <a:r>
              <a:rPr lang="en-US" dirty="0"/>
              <a:t>CVXOPT</a:t>
            </a:r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PIL, SYS, OS etc.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C22C3D4-8CDC-4F79-A6AA-FEE0E72550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5726874"/>
              </p:ext>
            </p:extLst>
          </p:nvPr>
        </p:nvGraphicFramePr>
        <p:xfrm>
          <a:off x="6392003" y="713684"/>
          <a:ext cx="3327399" cy="271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B3A6B5EB-4D65-4929-A11C-5155887B3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805607"/>
              </p:ext>
            </p:extLst>
          </p:nvPr>
        </p:nvGraphicFramePr>
        <p:xfrm>
          <a:off x="8881202" y="709664"/>
          <a:ext cx="3327399" cy="271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8590E6D-84F1-4F36-B28B-EB885263D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45499"/>
              </p:ext>
            </p:extLst>
          </p:nvPr>
        </p:nvGraphicFramePr>
        <p:xfrm>
          <a:off x="6400018" y="3276600"/>
          <a:ext cx="5815541" cy="347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78252B80-65FA-4309-91B8-46889C6766F7}"/>
              </a:ext>
            </a:extLst>
          </p:cNvPr>
          <p:cNvSpPr/>
          <p:nvPr/>
        </p:nvSpPr>
        <p:spPr>
          <a:xfrm rot="19445769">
            <a:off x="8131850" y="3250763"/>
            <a:ext cx="415924" cy="53816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0ED4A71-0C58-4C49-ADEA-0D4DE940FE18}"/>
              </a:ext>
            </a:extLst>
          </p:cNvPr>
          <p:cNvSpPr/>
          <p:nvPr/>
        </p:nvSpPr>
        <p:spPr>
          <a:xfrm rot="2926811">
            <a:off x="9906289" y="3162418"/>
            <a:ext cx="415924" cy="583669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5C371-D118-4C9B-A2EA-E68B80F0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1000"/>
            <a:ext cx="10121386" cy="562851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Design &amp;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77C3-9D10-4BDD-AC1E-C2FB8151A776}"/>
              </a:ext>
            </a:extLst>
          </p:cNvPr>
          <p:cNvSpPr txBox="1"/>
          <p:nvPr/>
        </p:nvSpPr>
        <p:spPr>
          <a:xfrm>
            <a:off x="1370012" y="91536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- Component Based </a:t>
            </a:r>
            <a:r>
              <a:rPr lang="en-US" sz="2800" dirty="0"/>
              <a:t>Architecture</a:t>
            </a:r>
          </a:p>
        </p:txBody>
      </p:sp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BADDE33-C630-4C36-B719-2C4C1C4E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33" y="1421038"/>
            <a:ext cx="10761292" cy="54369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7EE48E1-E58E-4C01-B50D-26760C4C64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6350"/>
            <a:ext cx="11352213" cy="683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DD0A4C6-DF21-4836-8008-D1081C7D6D01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742929" cy="8683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tx1"/>
                </a:solidFill>
              </a:rPr>
              <a:t>Support Vector Machine </a:t>
            </a:r>
            <a:r>
              <a:rPr lang="en-US" cap="none" dirty="0"/>
              <a:t>| Machine Learning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E3FD3-B133-491D-AEC4-A4CF51C7A487}"/>
              </a:ext>
            </a:extLst>
          </p:cNvPr>
          <p:cNvSpPr txBox="1"/>
          <p:nvPr/>
        </p:nvSpPr>
        <p:spPr>
          <a:xfrm>
            <a:off x="1141412" y="838200"/>
            <a:ext cx="1066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dirty="0"/>
              <a:t>In order to Predict gestures, we need to somehow “teach” the application to classify such gestures into different classes representing letters.</a:t>
            </a:r>
            <a:endParaRPr lang="en-US" sz="2800" dirty="0"/>
          </a:p>
        </p:txBody>
      </p:sp>
      <p:pic>
        <p:nvPicPr>
          <p:cNvPr id="11" name="Picture 10" descr="Image result for svm optimal hyperplane">
            <a:hlinkClick r:id="rId2" tgtFrame="&quot;_blank&quot;"/>
            <a:extLst>
              <a:ext uri="{FF2B5EF4-FFF2-40B4-BE49-F238E27FC236}">
                <a16:creationId xmlns:a16="http://schemas.microsoft.com/office/drawing/2014/main" id="{41B082A7-91BA-4C07-8D6A-612EF459D0F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4" b="1"/>
          <a:stretch/>
        </p:blipFill>
        <p:spPr bwMode="auto">
          <a:xfrm>
            <a:off x="4360545" y="2286000"/>
            <a:ext cx="7828280" cy="441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2433DA-359B-4152-92F5-9510D0C4BE12}"/>
                  </a:ext>
                </a:extLst>
              </p:cNvPr>
              <p:cNvSpPr txBox="1"/>
              <p:nvPr/>
            </p:nvSpPr>
            <p:spPr>
              <a:xfrm>
                <a:off x="793224" y="2286000"/>
                <a:ext cx="35814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the separating line be: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Then, for any </a:t>
                </a:r>
                <a:r>
                  <a:rPr lang="en-US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blue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000" dirty="0"/>
                  <a:t>While for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can classify any point like this then!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2433DA-359B-4152-92F5-9510D0C4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4" y="2286000"/>
                <a:ext cx="3581400" cy="4708981"/>
              </a:xfrm>
              <a:prstGeom prst="rect">
                <a:avLst/>
              </a:prstGeom>
              <a:blipFill>
                <a:blip r:embed="rId4"/>
                <a:stretch>
                  <a:fillRect l="-1701" t="-648"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purl.org/dc/elements/1.1/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225</TotalTime>
  <Words>765</Words>
  <Application>Microsoft Office PowerPoint</Application>
  <PresentationFormat>Custom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Segoe UI Symbol</vt:lpstr>
      <vt:lpstr>Times New Roman</vt:lpstr>
      <vt:lpstr>Wingdings</vt:lpstr>
      <vt:lpstr>Tech 16x9</vt:lpstr>
      <vt:lpstr>Sign Language Translator</vt:lpstr>
      <vt:lpstr>Presentation Overview</vt:lpstr>
      <vt:lpstr>Purpose and Scope of the “Sign Language Translator”</vt:lpstr>
      <vt:lpstr>Few Requirements</vt:lpstr>
      <vt:lpstr>PowerPoint Presentation</vt:lpstr>
      <vt:lpstr>Applied Technologies</vt:lpstr>
      <vt:lpstr>Software Design &amp;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of Oriented Gradients | Feeding the SVM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Ksandros Apostoli</dc:creator>
  <cp:lastModifiedBy>Ksandros Apostoli</cp:lastModifiedBy>
  <cp:revision>17</cp:revision>
  <dcterms:created xsi:type="dcterms:W3CDTF">2017-12-11T22:30:03Z</dcterms:created>
  <dcterms:modified xsi:type="dcterms:W3CDTF">2017-12-12T08:45:54Z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